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diagrams/data4.xml" ContentType="application/vnd.openxmlformats-officedocument.drawingml.diagramData+xml"/>
  <Override PartName="/ppt/diagrams/data5.xml" ContentType="application/vnd.openxmlformats-officedocument.drawingml.diagramData+xml"/>
  <Override PartName="/ppt/diagrams/data3.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diagrams/data6.xml" ContentType="application/vnd.openxmlformats-officedocument.drawingml.diagramData+xml"/>
  <Override PartName="/ppt/diagrams/data7.xml" ContentType="application/vnd.openxmlformats-officedocument.drawingml.diagramData+xml"/>
  <Override PartName="/ppt/diagrams/data8.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slideLayouts/slideLayout9.xml" ContentType="application/vnd.openxmlformats-officedocument.presentationml.slideLayout+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1.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authors.xml" ContentType="application/vnd.ms-powerpoint.authors+xml"/>
  <Override PartName="/ppt/diagrams/layout7.xml" ContentType="application/vnd.openxmlformats-officedocument.drawingml.diagramLayout+xml"/>
  <Override PartName="/ppt/diagrams/layout3.xml" ContentType="application/vnd.openxmlformats-officedocument.drawingml.diagramLayout+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Masters/notesMaster1.xml" ContentType="application/vnd.openxmlformats-officedocument.presentationml.notesMaster+xml"/>
  <Override PartName="/ppt/diagrams/quickStyle3.xml" ContentType="application/vnd.openxmlformats-officedocument.drawingml.diagramStyle+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ommentAuthors.xml" ContentType="application/vnd.openxmlformats-officedocument.presentationml.commentAuthors+xml"/>
  <Override PartName="/ppt/diagrams/colors3.xml" ContentType="application/vnd.openxmlformats-officedocument.drawingml.diagramColors+xml"/>
  <Override PartName="/ppt/diagrams/layout6.xml" ContentType="application/vnd.openxmlformats-officedocument.drawingml.diagramLayout+xml"/>
  <Override PartName="/ppt/diagrams/quickStyle6.xml" ContentType="application/vnd.openxmlformats-officedocument.drawingml.diagramStyle+xml"/>
  <Override PartName="/ppt/theme/theme1.xml" ContentType="application/vnd.openxmlformats-officedocument.theme+xml"/>
  <Override PartName="/ppt/diagrams/drawing6.xml" ContentType="application/vnd.ms-office.drawingml.diagramDrawing+xml"/>
  <Override PartName="/ppt/theme/theme2.xml" ContentType="application/vnd.openxmlformats-officedocument.theme+xml"/>
  <Override PartName="/ppt/diagrams/drawing3.xml" ContentType="application/vnd.ms-office.drawingml.diagramDrawing+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6.xml" ContentType="application/vnd.openxmlformats-officedocument.drawingml.diagramCol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1.xml" ContentType="application/vnd.openxmlformats-officedocument.customXmlProperties+xml"/>
  <Override PartName="/customXml/itemProps2.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26"/>
  </p:notesMasterIdLst>
  <p:sldIdLst>
    <p:sldId id="284" r:id="rId6"/>
    <p:sldId id="276" r:id="rId7"/>
    <p:sldId id="362" r:id="rId8"/>
    <p:sldId id="356" r:id="rId9"/>
    <p:sldId id="374" r:id="rId10"/>
    <p:sldId id="379" r:id="rId11"/>
    <p:sldId id="363" r:id="rId12"/>
    <p:sldId id="364" r:id="rId13"/>
    <p:sldId id="365" r:id="rId14"/>
    <p:sldId id="366" r:id="rId15"/>
    <p:sldId id="367" r:id="rId16"/>
    <p:sldId id="368" r:id="rId17"/>
    <p:sldId id="369" r:id="rId18"/>
    <p:sldId id="370" r:id="rId19"/>
    <p:sldId id="371" r:id="rId20"/>
    <p:sldId id="375" r:id="rId21"/>
    <p:sldId id="376" r:id="rId22"/>
    <p:sldId id="377" r:id="rId23"/>
    <p:sldId id="378" r:id="rId24"/>
    <p:sldId id="28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6387319-41D3-23C2-24FD-18C5015BA962}" name="Eblen, Denise - FSIS" initials="EDF" userId="S::denise.eblen@usda.gov::f43aab2d-f536-44fd-9d40-5beda02ec30f" providerId="AD"/>
  <p188:author id="{2FDEDE25-D77D-64C4-9351-4694546375E1}" name="Edelstein, Rachel - FSIS" initials="ERF" userId="S::rachel.edelstein@usda.gov::737d6275-ba6c-4377-bbb0-58daa39164d2" providerId="AD"/>
  <p188:author id="{48071B39-0CCF-9B1A-5458-2514B99BC731}" name="Dessai, Uday - FSIS" initials="DUF" userId="S::uday.dessai@usda.gov::4cd37569-49c9-4732-8c37-cc84f5059849" providerId="AD"/>
  <p188:author id="{250F6250-A017-8E61-976B-C47B712165C1}" name="Robertson Hale, Kis - FSIS" initials="RHKF" userId="S::Kis.RobertsonHale@usda.gov::aa49ef0c-092f-451d-9367-653a1e06c25e" providerId="AD"/>
  <p188:author id="{B9894A56-448A-1FBA-D187-6E31B05BC45F}" name="Igbokwe, Suzan - FSIS" initials="ISF" userId="S::Suzan.Igbokwe@usda.gov::c2a62fcd-47c6-4aed-b880-c0993ee53acf" providerId="AD"/>
  <p188:author id="{97B0FA58-ABEF-9788-749A-7FB2359F7DF9}" name="Simmons, Mustafa - FSIS" initials="SMF" userId="S::mustafa.simmons@usda.gov::8389cf7b-8ad9-4f92-8ca8-786b3858195d" providerId="AD"/>
  <p188:author id="{2C6B745C-62B5-62D6-6FF4-BF255ACB8D2D}" name="Talero, Andres - FSIS, Washington, DC" initials="TAFWD" userId="S::Andres.Talero@usda.gov::66b9cceb-047a-4ec8-8e92-a4b4d67266c5" providerId="AD"/>
  <p188:author id="{2B9E6578-AF5B-1596-9BE0-4DEACC9B32AD}" name="AES-CR" initials="AES-CR" userId="AES-CR" providerId="None"/>
  <p188:author id="{443ECEAE-2FBA-8AA2-11E7-C36603E5EF51}" name="Pretecrum, Spencer - FSIS" initials="PSF" userId="S::Spencer.Pretecrum@usda.gov::95579578-f652-4063-b843-122a0a97db5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gbokwe, Suzan - FSIS" initials="ISF" lastIdx="3" clrIdx="0">
    <p:extLst>
      <p:ext uri="{19B8F6BF-5375-455C-9EA6-DF929625EA0E}">
        <p15:presenceInfo xmlns:p15="http://schemas.microsoft.com/office/powerpoint/2012/main" userId="S::Suzan.Igbokwe@usda.gov::c2a62fcd-47c6-4aed-b880-c0993ee53acf" providerId="AD"/>
      </p:ext>
    </p:extLst>
  </p:cmAuthor>
  <p:cmAuthor id="2" name="Edelstein, Rachel - FSIS" initials="ERF" lastIdx="1" clrIdx="1">
    <p:extLst>
      <p:ext uri="{19B8F6BF-5375-455C-9EA6-DF929625EA0E}">
        <p15:presenceInfo xmlns:p15="http://schemas.microsoft.com/office/powerpoint/2012/main" userId="S::rachel.edelstein@usda.gov::737d6275-ba6c-4377-bbb0-58daa39164d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341"/>
    <a:srgbClr val="DEEBF7"/>
    <a:srgbClr val="9DC3E6"/>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7" autoAdjust="0"/>
    <p:restoredTop sz="71511" autoAdjust="0"/>
  </p:normalViewPr>
  <p:slideViewPr>
    <p:cSldViewPr snapToGrid="0">
      <p:cViewPr varScale="1">
        <p:scale>
          <a:sx n="68" d="100"/>
          <a:sy n="68" d="100"/>
        </p:scale>
        <p:origin x="616"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4AF2E9-C2C7-448B-BFB2-12424F288AA1}" type="doc">
      <dgm:prSet loTypeId="urn:microsoft.com/office/officeart/2005/8/layout/hChevron3" loCatId="process" qsTypeId="urn:microsoft.com/office/officeart/2005/8/quickstyle/simple1" qsCatId="simple" csTypeId="urn:microsoft.com/office/officeart/2005/8/colors/accent5_2" csCatId="accent5" phldr="1"/>
      <dgm:spPr/>
    </dgm:pt>
    <dgm:pt modelId="{3CC8831B-E0E1-4C0B-994B-24FE36305E3B}">
      <dgm:prSet phldrT="[Text]" custT="1"/>
      <dgm:spPr>
        <a:solidFill>
          <a:schemeClr val="accent5">
            <a:lumMod val="60000"/>
            <a:lumOff val="4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r>
            <a:rPr lang="en-US" sz="1100" b="1" dirty="0">
              <a:solidFill>
                <a:schemeClr val="bg1"/>
              </a:solidFill>
              <a:latin typeface="Source Sans Pro" panose="020B0503030403020204" pitchFamily="34" charset="0"/>
              <a:ea typeface="Source Sans Pro" panose="020B0503030403020204" pitchFamily="34" charset="0"/>
              <a:cs typeface="Tahoma" panose="020B0604030504040204" pitchFamily="34" charset="0"/>
            </a:rPr>
            <a:t>Day 1</a:t>
          </a:r>
        </a:p>
      </dgm:t>
    </dgm:pt>
    <dgm:pt modelId="{09C7FE9E-C39B-4923-88B2-3C209627F94E}" type="parTrans" cxnId="{F34C849F-B120-442B-97A9-53E4F25B641F}">
      <dgm:prSet/>
      <dgm:spPr/>
      <dgm:t>
        <a:bodyPr/>
        <a:lstStyle/>
        <a:p>
          <a:endParaRPr lang="en-US" sz="1600" b="1">
            <a:solidFill>
              <a:schemeClr val="tx1"/>
            </a:solidFill>
            <a:latin typeface="+mn-lt"/>
          </a:endParaRPr>
        </a:p>
      </dgm:t>
    </dgm:pt>
    <dgm:pt modelId="{EDE97BDF-7323-49EE-A15D-781667FF0303}" type="sibTrans" cxnId="{F34C849F-B120-442B-97A9-53E4F25B641F}">
      <dgm:prSet/>
      <dgm:spPr/>
      <dgm:t>
        <a:bodyPr/>
        <a:lstStyle/>
        <a:p>
          <a:endParaRPr lang="en-US" sz="1600" b="1">
            <a:solidFill>
              <a:schemeClr val="tx1"/>
            </a:solidFill>
            <a:latin typeface="+mn-lt"/>
          </a:endParaRPr>
        </a:p>
      </dgm:t>
    </dgm:pt>
    <dgm:pt modelId="{01940BFF-B1C8-4607-9D9B-17E3316E2688}">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A9116A16-3111-45DE-8DDB-B2AC75581E9C}" type="parTrans" cxnId="{40AC80E3-8830-4A71-BCF3-15B8187FABE3}">
      <dgm:prSet/>
      <dgm:spPr/>
      <dgm:t>
        <a:bodyPr/>
        <a:lstStyle/>
        <a:p>
          <a:endParaRPr lang="en-US" sz="1600" b="1">
            <a:solidFill>
              <a:schemeClr val="tx1"/>
            </a:solidFill>
            <a:latin typeface="+mn-lt"/>
          </a:endParaRPr>
        </a:p>
      </dgm:t>
    </dgm:pt>
    <dgm:pt modelId="{2DE2444C-CB19-4DF9-BEDA-D4364E1C476A}" type="sibTrans" cxnId="{40AC80E3-8830-4A71-BCF3-15B8187FABE3}">
      <dgm:prSet/>
      <dgm:spPr/>
      <dgm:t>
        <a:bodyPr/>
        <a:lstStyle/>
        <a:p>
          <a:endParaRPr lang="en-US" sz="1600" b="1">
            <a:solidFill>
              <a:schemeClr val="tx1"/>
            </a:solidFill>
            <a:latin typeface="+mn-lt"/>
          </a:endParaRPr>
        </a:p>
      </dgm:t>
    </dgm:pt>
    <dgm:pt modelId="{A2D0C9C0-11E7-404D-BEE1-26B01277A47F}">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F14B3BDC-4449-4CEE-BBD4-33F097A695DA}" type="parTrans" cxnId="{80A36BC6-214F-4622-A818-C050D8D8D116}">
      <dgm:prSet/>
      <dgm:spPr/>
      <dgm:t>
        <a:bodyPr/>
        <a:lstStyle/>
        <a:p>
          <a:endParaRPr lang="en-US" sz="1600" b="1">
            <a:solidFill>
              <a:schemeClr val="tx1"/>
            </a:solidFill>
            <a:latin typeface="+mn-lt"/>
          </a:endParaRPr>
        </a:p>
      </dgm:t>
    </dgm:pt>
    <dgm:pt modelId="{5F8C9991-ADE8-485C-8B11-D928E0F75288}" type="sibTrans" cxnId="{80A36BC6-214F-4622-A818-C050D8D8D116}">
      <dgm:prSet/>
      <dgm:spPr/>
      <dgm:t>
        <a:bodyPr/>
        <a:lstStyle/>
        <a:p>
          <a:endParaRPr lang="en-US" sz="1600" b="1">
            <a:solidFill>
              <a:schemeClr val="tx1"/>
            </a:solidFill>
            <a:latin typeface="+mn-lt"/>
          </a:endParaRPr>
        </a:p>
      </dgm:t>
    </dgm:pt>
    <dgm:pt modelId="{726E65C3-1AEE-45B4-9412-3BA25982CA56}">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gm:t>
    </dgm:pt>
    <dgm:pt modelId="{F2FD8701-23BE-47A1-AA1A-FFC23560011B}" type="parTrans" cxnId="{4511BDA3-CC74-413C-A322-4D474772FE78}">
      <dgm:prSet/>
      <dgm:spPr/>
      <dgm:t>
        <a:bodyPr/>
        <a:lstStyle/>
        <a:p>
          <a:endParaRPr lang="en-US" sz="1600" b="1">
            <a:solidFill>
              <a:schemeClr val="tx1"/>
            </a:solidFill>
            <a:latin typeface="+mn-lt"/>
          </a:endParaRPr>
        </a:p>
      </dgm:t>
    </dgm:pt>
    <dgm:pt modelId="{CF9F61AA-E67D-40F0-B008-786BF9C7769E}" type="sibTrans" cxnId="{4511BDA3-CC74-413C-A322-4D474772FE78}">
      <dgm:prSet/>
      <dgm:spPr/>
      <dgm:t>
        <a:bodyPr/>
        <a:lstStyle/>
        <a:p>
          <a:endParaRPr lang="en-US" sz="1600" b="1">
            <a:solidFill>
              <a:schemeClr val="tx1"/>
            </a:solidFill>
            <a:latin typeface="+mn-lt"/>
          </a:endParaRPr>
        </a:p>
      </dgm:t>
    </dgm:pt>
    <dgm:pt modelId="{2C5D6335-BBCF-4EB1-8782-FA921F377784}">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gm:t>
    </dgm:pt>
    <dgm:pt modelId="{4C093138-CC01-4D31-9A89-110D9F181644}" type="parTrans" cxnId="{822720D8-93B9-46D2-BD46-74F812743B07}">
      <dgm:prSet/>
      <dgm:spPr/>
      <dgm:t>
        <a:bodyPr/>
        <a:lstStyle/>
        <a:p>
          <a:endParaRPr lang="en-US" sz="1600" b="1">
            <a:solidFill>
              <a:schemeClr val="tx1"/>
            </a:solidFill>
            <a:latin typeface="+mn-lt"/>
          </a:endParaRPr>
        </a:p>
      </dgm:t>
    </dgm:pt>
    <dgm:pt modelId="{DDB287C4-20A4-418C-9A9D-8B8382B419C5}" type="sibTrans" cxnId="{822720D8-93B9-46D2-BD46-74F812743B07}">
      <dgm:prSet/>
      <dgm:spPr/>
      <dgm:t>
        <a:bodyPr/>
        <a:lstStyle/>
        <a:p>
          <a:endParaRPr lang="en-US" sz="1600" b="1">
            <a:solidFill>
              <a:schemeClr val="tx1"/>
            </a:solidFill>
            <a:latin typeface="+mn-lt"/>
          </a:endParaRPr>
        </a:p>
      </dgm:t>
    </dgm:pt>
    <dgm:pt modelId="{2503E113-333B-46ED-9D44-294D7B16E0AE}">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gm:t>
    </dgm:pt>
    <dgm:pt modelId="{22D92794-315C-4347-94BD-AE83EB09AF10}" type="parTrans" cxnId="{F6172311-4F72-4159-9A61-1365963EB4E3}">
      <dgm:prSet/>
      <dgm:spPr/>
      <dgm:t>
        <a:bodyPr/>
        <a:lstStyle/>
        <a:p>
          <a:endParaRPr lang="en-US" sz="1600" b="1">
            <a:solidFill>
              <a:schemeClr val="tx1"/>
            </a:solidFill>
            <a:latin typeface="+mn-lt"/>
          </a:endParaRPr>
        </a:p>
      </dgm:t>
    </dgm:pt>
    <dgm:pt modelId="{8C628B72-5988-49FB-BD91-D715C9B20362}" type="sibTrans" cxnId="{F6172311-4F72-4159-9A61-1365963EB4E3}">
      <dgm:prSet/>
      <dgm:spPr/>
      <dgm:t>
        <a:bodyPr/>
        <a:lstStyle/>
        <a:p>
          <a:endParaRPr lang="en-US" sz="1600" b="1">
            <a:solidFill>
              <a:schemeClr val="tx1"/>
            </a:solidFill>
            <a:latin typeface="+mn-lt"/>
          </a:endParaRPr>
        </a:p>
      </dgm:t>
    </dgm:pt>
    <dgm:pt modelId="{AF97F271-0AC5-455E-8A39-C31A5CBC97A1}">
      <dgm:prSet custT="1"/>
      <dgm:spPr>
        <a:solidFill>
          <a:schemeClr val="accent5">
            <a:lumMod val="20000"/>
            <a:lumOff val="80000"/>
          </a:schemeClr>
        </a:solidFill>
      </dgm:spPr>
      <dgm:t>
        <a:bodyPr/>
        <a:lstStyle/>
        <a:p>
          <a:r>
            <a:rPr lang="en-US" sz="1000" b="1" dirty="0">
              <a:solidFill>
                <a:sysClr val="windowText" lastClr="000000"/>
              </a:solidFill>
              <a:latin typeface="Source Sans Pro" panose="020B0503030403020204" pitchFamily="34" charset="0"/>
              <a:ea typeface="Source Sans Pro" panose="020B0503030403020204" pitchFamily="34" charset="0"/>
            </a:rPr>
            <a:t>Upload to NCBI/Data Available</a:t>
          </a:r>
        </a:p>
        <a:p>
          <a:r>
            <a:rPr lang="en-US" sz="1000" b="1" dirty="0">
              <a:solidFill>
                <a:schemeClr val="bg1">
                  <a:lumMod val="50000"/>
                </a:schemeClr>
              </a:solidFill>
              <a:latin typeface="Source Sans Pro" panose="020B0503030403020204" pitchFamily="34" charset="0"/>
              <a:ea typeface="Source Sans Pro" panose="020B0503030403020204" pitchFamily="34" charset="0"/>
            </a:rPr>
            <a:t>Day 14-21</a:t>
          </a:r>
        </a:p>
      </dgm:t>
    </dgm:pt>
    <dgm:pt modelId="{1961A6FA-3905-4478-903A-12BF03F9A4A1}" type="parTrans" cxnId="{F11A21AD-E7D0-4E36-ABC6-55A86B21DF91}">
      <dgm:prSet/>
      <dgm:spPr/>
      <dgm:t>
        <a:bodyPr/>
        <a:lstStyle/>
        <a:p>
          <a:endParaRPr lang="en-US" sz="2000" b="1"/>
        </a:p>
      </dgm:t>
    </dgm:pt>
    <dgm:pt modelId="{2DBD9C59-9000-40BE-8E32-D83E98227D0A}" type="sibTrans" cxnId="{F11A21AD-E7D0-4E36-ABC6-55A86B21DF91}">
      <dgm:prSet/>
      <dgm:spPr/>
      <dgm:t>
        <a:bodyPr/>
        <a:lstStyle/>
        <a:p>
          <a:endParaRPr lang="en-US" sz="2000" b="1"/>
        </a:p>
      </dgm:t>
    </dgm:pt>
    <dgm:pt modelId="{B8BD8889-FA3F-4ECB-8456-B00147F2BCDA}">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gm:t>
    </dgm:pt>
    <dgm:pt modelId="{7ADD0CFF-1577-429E-BECF-E091C4F6D68C}" type="parTrans" cxnId="{3E54AA41-8448-43A4-83E4-1AFF49EC5374}">
      <dgm:prSet/>
      <dgm:spPr/>
      <dgm:t>
        <a:bodyPr/>
        <a:lstStyle/>
        <a:p>
          <a:endParaRPr lang="en-US"/>
        </a:p>
      </dgm:t>
    </dgm:pt>
    <dgm:pt modelId="{17EE0C33-F329-433D-A7CE-F605843E01BE}" type="sibTrans" cxnId="{3E54AA41-8448-43A4-83E4-1AFF49EC5374}">
      <dgm:prSet/>
      <dgm:spPr/>
      <dgm:t>
        <a:bodyPr/>
        <a:lstStyle/>
        <a:p>
          <a:endParaRPr lang="en-US"/>
        </a:p>
      </dgm:t>
    </dgm:pt>
    <dgm:pt modelId="{2C00392E-1410-F848-8C10-6F7462E14917}" type="pres">
      <dgm:prSet presAssocID="{944AF2E9-C2C7-448B-BFB2-12424F288AA1}" presName="Name0" presStyleCnt="0">
        <dgm:presLayoutVars>
          <dgm:dir/>
          <dgm:resizeHandles val="exact"/>
        </dgm:presLayoutVars>
      </dgm:prSet>
      <dgm:spPr/>
    </dgm:pt>
    <dgm:pt modelId="{D823DBD8-ECC5-414D-84F7-15F1F1DD2980}" type="pres">
      <dgm:prSet presAssocID="{3CC8831B-E0E1-4C0B-994B-24FE36305E3B}" presName="parTxOnly" presStyleLbl="node1" presStyleIdx="0" presStyleCnt="8">
        <dgm:presLayoutVars>
          <dgm:bulletEnabled val="1"/>
        </dgm:presLayoutVars>
      </dgm:prSet>
      <dgm:spPr/>
    </dgm:pt>
    <dgm:pt modelId="{318F19E0-B8DA-7843-B315-13B543E99682}" type="pres">
      <dgm:prSet presAssocID="{EDE97BDF-7323-49EE-A15D-781667FF0303}" presName="parSpace" presStyleCnt="0"/>
      <dgm:spPr/>
    </dgm:pt>
    <dgm:pt modelId="{2098DA2B-AEE6-3C40-9851-568FBCAE4B16}" type="pres">
      <dgm:prSet presAssocID="{01940BFF-B1C8-4607-9D9B-17E3316E2688}" presName="parTxOnly" presStyleLbl="node1" presStyleIdx="1" presStyleCnt="8">
        <dgm:presLayoutVars>
          <dgm:bulletEnabled val="1"/>
        </dgm:presLayoutVars>
      </dgm:prSet>
      <dgm:spPr/>
    </dgm:pt>
    <dgm:pt modelId="{6FE1F688-FCB3-B944-885C-E0868D6ED3EE}" type="pres">
      <dgm:prSet presAssocID="{2DE2444C-CB19-4DF9-BEDA-D4364E1C476A}" presName="parSpace" presStyleCnt="0"/>
      <dgm:spPr/>
    </dgm:pt>
    <dgm:pt modelId="{F1BCA434-201F-1E41-ADED-CF1537CACEA2}" type="pres">
      <dgm:prSet presAssocID="{A2D0C9C0-11E7-404D-BEE1-26B01277A47F}" presName="parTxOnly" presStyleLbl="node1" presStyleIdx="2" presStyleCnt="8" custScaleX="110715">
        <dgm:presLayoutVars>
          <dgm:bulletEnabled val="1"/>
        </dgm:presLayoutVars>
      </dgm:prSet>
      <dgm:spPr/>
    </dgm:pt>
    <dgm:pt modelId="{1E3D23A4-8A6E-4043-8199-A87E1CD42FFB}" type="pres">
      <dgm:prSet presAssocID="{5F8C9991-ADE8-485C-8B11-D928E0F75288}" presName="parSpace" presStyleCnt="0"/>
      <dgm:spPr/>
    </dgm:pt>
    <dgm:pt modelId="{CBDDBCD8-0D91-1742-BC6E-C33D7F309C0B}" type="pres">
      <dgm:prSet presAssocID="{726E65C3-1AEE-45B4-9412-3BA25982CA56}" presName="parTxOnly" presStyleLbl="node1" presStyleIdx="3" presStyleCnt="8">
        <dgm:presLayoutVars>
          <dgm:bulletEnabled val="1"/>
        </dgm:presLayoutVars>
      </dgm:prSet>
      <dgm:spPr/>
    </dgm:pt>
    <dgm:pt modelId="{5E6E966F-5820-044D-9A26-81F696963E3C}" type="pres">
      <dgm:prSet presAssocID="{CF9F61AA-E67D-40F0-B008-786BF9C7769E}" presName="parSpace" presStyleCnt="0"/>
      <dgm:spPr/>
    </dgm:pt>
    <dgm:pt modelId="{F2072F03-3E02-5642-BDBB-44E6EBF62E1A}" type="pres">
      <dgm:prSet presAssocID="{2C5D6335-BBCF-4EB1-8782-FA921F377784}" presName="parTxOnly" presStyleLbl="node1" presStyleIdx="4" presStyleCnt="8">
        <dgm:presLayoutVars>
          <dgm:bulletEnabled val="1"/>
        </dgm:presLayoutVars>
      </dgm:prSet>
      <dgm:spPr/>
    </dgm:pt>
    <dgm:pt modelId="{C0B5D87C-052C-AE4C-8862-E1C27C458652}" type="pres">
      <dgm:prSet presAssocID="{DDB287C4-20A4-418C-9A9D-8B8382B419C5}" presName="parSpace" presStyleCnt="0"/>
      <dgm:spPr/>
    </dgm:pt>
    <dgm:pt modelId="{C8179C18-0C92-47FA-846C-760B1C2DFAA2}" type="pres">
      <dgm:prSet presAssocID="{B8BD8889-FA3F-4ECB-8456-B00147F2BCDA}" presName="parTxOnly" presStyleLbl="node1" presStyleIdx="5" presStyleCnt="8">
        <dgm:presLayoutVars>
          <dgm:bulletEnabled val="1"/>
        </dgm:presLayoutVars>
      </dgm:prSet>
      <dgm:spPr/>
    </dgm:pt>
    <dgm:pt modelId="{B3B9D5B7-B9DD-4786-9DF9-DA2D957AFDA4}" type="pres">
      <dgm:prSet presAssocID="{17EE0C33-F329-433D-A7CE-F605843E01BE}" presName="parSpace" presStyleCnt="0"/>
      <dgm:spPr/>
    </dgm:pt>
    <dgm:pt modelId="{8924B5F0-475C-424C-B8FD-F53C3DD330D5}" type="pres">
      <dgm:prSet presAssocID="{2503E113-333B-46ED-9D44-294D7B16E0AE}" presName="parTxOnly" presStyleLbl="node1" presStyleIdx="6" presStyleCnt="8">
        <dgm:presLayoutVars>
          <dgm:bulletEnabled val="1"/>
        </dgm:presLayoutVars>
      </dgm:prSet>
      <dgm:spPr/>
    </dgm:pt>
    <dgm:pt modelId="{069C3F99-7F4F-4F25-949C-B0C815F82FBE}" type="pres">
      <dgm:prSet presAssocID="{8C628B72-5988-49FB-BD91-D715C9B20362}" presName="parSpace" presStyleCnt="0"/>
      <dgm:spPr/>
    </dgm:pt>
    <dgm:pt modelId="{D159BCA3-7557-4136-8146-C0A17F4A3098}" type="pres">
      <dgm:prSet presAssocID="{AF97F271-0AC5-455E-8A39-C31A5CBC97A1}" presName="parTxOnly" presStyleLbl="node1" presStyleIdx="7" presStyleCnt="8">
        <dgm:presLayoutVars>
          <dgm:bulletEnabled val="1"/>
        </dgm:presLayoutVars>
      </dgm:prSet>
      <dgm:spPr/>
    </dgm:pt>
  </dgm:ptLst>
  <dgm:cxnLst>
    <dgm:cxn modelId="{F6172311-4F72-4159-9A61-1365963EB4E3}" srcId="{944AF2E9-C2C7-448B-BFB2-12424F288AA1}" destId="{2503E113-333B-46ED-9D44-294D7B16E0AE}" srcOrd="6" destOrd="0" parTransId="{22D92794-315C-4347-94BD-AE83EB09AF10}" sibTransId="{8C628B72-5988-49FB-BD91-D715C9B20362}"/>
    <dgm:cxn modelId="{D0F12C5E-7DE9-8947-8D26-DC5EA50299E2}" type="presOf" srcId="{01940BFF-B1C8-4607-9D9B-17E3316E2688}" destId="{2098DA2B-AEE6-3C40-9851-568FBCAE4B16}" srcOrd="0" destOrd="0" presId="urn:microsoft.com/office/officeart/2005/8/layout/hChevron3"/>
    <dgm:cxn modelId="{3E54AA41-8448-43A4-83E4-1AFF49EC5374}" srcId="{944AF2E9-C2C7-448B-BFB2-12424F288AA1}" destId="{B8BD8889-FA3F-4ECB-8456-B00147F2BCDA}" srcOrd="5" destOrd="0" parTransId="{7ADD0CFF-1577-429E-BECF-E091C4F6D68C}" sibTransId="{17EE0C33-F329-433D-A7CE-F605843E01BE}"/>
    <dgm:cxn modelId="{901A4764-FF8A-FA4A-928C-D406375A4993}" type="presOf" srcId="{3CC8831B-E0E1-4C0B-994B-24FE36305E3B}" destId="{D823DBD8-ECC5-414D-84F7-15F1F1DD2980}" srcOrd="0" destOrd="0" presId="urn:microsoft.com/office/officeart/2005/8/layout/hChevron3"/>
    <dgm:cxn modelId="{B9D85D74-792A-3F40-AB8C-2236DC97A038}" type="presOf" srcId="{A2D0C9C0-11E7-404D-BEE1-26B01277A47F}" destId="{F1BCA434-201F-1E41-ADED-CF1537CACEA2}" srcOrd="0" destOrd="0" presId="urn:microsoft.com/office/officeart/2005/8/layout/hChevron3"/>
    <dgm:cxn modelId="{63BAB178-FB02-DF4D-9AD1-41878DBC9133}" type="presOf" srcId="{2503E113-333B-46ED-9D44-294D7B16E0AE}" destId="{8924B5F0-475C-424C-B8FD-F53C3DD330D5}" srcOrd="0" destOrd="0" presId="urn:microsoft.com/office/officeart/2005/8/layout/hChevron3"/>
    <dgm:cxn modelId="{2FB25B9B-D23F-8C44-9C8A-9080C5056828}" type="presOf" srcId="{944AF2E9-C2C7-448B-BFB2-12424F288AA1}" destId="{2C00392E-1410-F848-8C10-6F7462E14917}" srcOrd="0" destOrd="0" presId="urn:microsoft.com/office/officeart/2005/8/layout/hChevron3"/>
    <dgm:cxn modelId="{F34C849F-B120-442B-97A9-53E4F25B641F}" srcId="{944AF2E9-C2C7-448B-BFB2-12424F288AA1}" destId="{3CC8831B-E0E1-4C0B-994B-24FE36305E3B}" srcOrd="0" destOrd="0" parTransId="{09C7FE9E-C39B-4923-88B2-3C209627F94E}" sibTransId="{EDE97BDF-7323-49EE-A15D-781667FF0303}"/>
    <dgm:cxn modelId="{4511BDA3-CC74-413C-A322-4D474772FE78}" srcId="{944AF2E9-C2C7-448B-BFB2-12424F288AA1}" destId="{726E65C3-1AEE-45B4-9412-3BA25982CA56}" srcOrd="3" destOrd="0" parTransId="{F2FD8701-23BE-47A1-AA1A-FFC23560011B}" sibTransId="{CF9F61AA-E67D-40F0-B008-786BF9C7769E}"/>
    <dgm:cxn modelId="{E10A62AA-EE57-E84C-BB1C-F19C569F8246}" type="presOf" srcId="{726E65C3-1AEE-45B4-9412-3BA25982CA56}" destId="{CBDDBCD8-0D91-1742-BC6E-C33D7F309C0B}" srcOrd="0" destOrd="0" presId="urn:microsoft.com/office/officeart/2005/8/layout/hChevron3"/>
    <dgm:cxn modelId="{F11A21AD-E7D0-4E36-ABC6-55A86B21DF91}" srcId="{944AF2E9-C2C7-448B-BFB2-12424F288AA1}" destId="{AF97F271-0AC5-455E-8A39-C31A5CBC97A1}" srcOrd="7" destOrd="0" parTransId="{1961A6FA-3905-4478-903A-12BF03F9A4A1}" sibTransId="{2DBD9C59-9000-40BE-8E32-D83E98227D0A}"/>
    <dgm:cxn modelId="{3E40ECAE-A2CE-4534-99AE-9B2AB4E1E383}" type="presOf" srcId="{B8BD8889-FA3F-4ECB-8456-B00147F2BCDA}" destId="{C8179C18-0C92-47FA-846C-760B1C2DFAA2}" srcOrd="0" destOrd="0" presId="urn:microsoft.com/office/officeart/2005/8/layout/hChevron3"/>
    <dgm:cxn modelId="{5C316BB7-B25D-4BB0-B4D9-A844B10A22AC}" type="presOf" srcId="{AF97F271-0AC5-455E-8A39-C31A5CBC97A1}" destId="{D159BCA3-7557-4136-8146-C0A17F4A3098}" srcOrd="0" destOrd="0" presId="urn:microsoft.com/office/officeart/2005/8/layout/hChevron3"/>
    <dgm:cxn modelId="{80A36BC6-214F-4622-A818-C050D8D8D116}" srcId="{944AF2E9-C2C7-448B-BFB2-12424F288AA1}" destId="{A2D0C9C0-11E7-404D-BEE1-26B01277A47F}" srcOrd="2" destOrd="0" parTransId="{F14B3BDC-4449-4CEE-BBD4-33F097A695DA}" sibTransId="{5F8C9991-ADE8-485C-8B11-D928E0F75288}"/>
    <dgm:cxn modelId="{BEDCD4D7-BBDD-054E-A6F4-94CDF031278B}" type="presOf" srcId="{2C5D6335-BBCF-4EB1-8782-FA921F377784}" destId="{F2072F03-3E02-5642-BDBB-44E6EBF62E1A}" srcOrd="0" destOrd="0" presId="urn:microsoft.com/office/officeart/2005/8/layout/hChevron3"/>
    <dgm:cxn modelId="{822720D8-93B9-46D2-BD46-74F812743B07}" srcId="{944AF2E9-C2C7-448B-BFB2-12424F288AA1}" destId="{2C5D6335-BBCF-4EB1-8782-FA921F377784}" srcOrd="4" destOrd="0" parTransId="{4C093138-CC01-4D31-9A89-110D9F181644}" sibTransId="{DDB287C4-20A4-418C-9A9D-8B8382B419C5}"/>
    <dgm:cxn modelId="{40AC80E3-8830-4A71-BCF3-15B8187FABE3}" srcId="{944AF2E9-C2C7-448B-BFB2-12424F288AA1}" destId="{01940BFF-B1C8-4607-9D9B-17E3316E2688}" srcOrd="1" destOrd="0" parTransId="{A9116A16-3111-45DE-8DDB-B2AC75581E9C}" sibTransId="{2DE2444C-CB19-4DF9-BEDA-D4364E1C476A}"/>
    <dgm:cxn modelId="{8C262F94-08FD-A646-88AD-D5732D8A36D5}" type="presParOf" srcId="{2C00392E-1410-F848-8C10-6F7462E14917}" destId="{D823DBD8-ECC5-414D-84F7-15F1F1DD2980}" srcOrd="0" destOrd="0" presId="urn:microsoft.com/office/officeart/2005/8/layout/hChevron3"/>
    <dgm:cxn modelId="{20D23A5C-E861-124F-B730-30CC1FC92E0A}" type="presParOf" srcId="{2C00392E-1410-F848-8C10-6F7462E14917}" destId="{318F19E0-B8DA-7843-B315-13B543E99682}" srcOrd="1" destOrd="0" presId="urn:microsoft.com/office/officeart/2005/8/layout/hChevron3"/>
    <dgm:cxn modelId="{53635041-6FE8-D041-B489-45D6EF0D33B9}" type="presParOf" srcId="{2C00392E-1410-F848-8C10-6F7462E14917}" destId="{2098DA2B-AEE6-3C40-9851-568FBCAE4B16}" srcOrd="2" destOrd="0" presId="urn:microsoft.com/office/officeart/2005/8/layout/hChevron3"/>
    <dgm:cxn modelId="{EC9CB3F6-99EA-3F47-9A18-9C3B3E622CC7}" type="presParOf" srcId="{2C00392E-1410-F848-8C10-6F7462E14917}" destId="{6FE1F688-FCB3-B944-885C-E0868D6ED3EE}" srcOrd="3" destOrd="0" presId="urn:microsoft.com/office/officeart/2005/8/layout/hChevron3"/>
    <dgm:cxn modelId="{805F5ED4-EE47-AE41-A376-470E35437BA3}" type="presParOf" srcId="{2C00392E-1410-F848-8C10-6F7462E14917}" destId="{F1BCA434-201F-1E41-ADED-CF1537CACEA2}" srcOrd="4" destOrd="0" presId="urn:microsoft.com/office/officeart/2005/8/layout/hChevron3"/>
    <dgm:cxn modelId="{F98D8849-E8B9-3F4A-BF11-C49AC9B5DA74}" type="presParOf" srcId="{2C00392E-1410-F848-8C10-6F7462E14917}" destId="{1E3D23A4-8A6E-4043-8199-A87E1CD42FFB}" srcOrd="5" destOrd="0" presId="urn:microsoft.com/office/officeart/2005/8/layout/hChevron3"/>
    <dgm:cxn modelId="{BD9746BC-8C8D-2A48-BFCC-70A40A03B1DE}" type="presParOf" srcId="{2C00392E-1410-F848-8C10-6F7462E14917}" destId="{CBDDBCD8-0D91-1742-BC6E-C33D7F309C0B}" srcOrd="6" destOrd="0" presId="urn:microsoft.com/office/officeart/2005/8/layout/hChevron3"/>
    <dgm:cxn modelId="{B2574C31-A835-B746-B365-8D2558B3866A}" type="presParOf" srcId="{2C00392E-1410-F848-8C10-6F7462E14917}" destId="{5E6E966F-5820-044D-9A26-81F696963E3C}" srcOrd="7" destOrd="0" presId="urn:microsoft.com/office/officeart/2005/8/layout/hChevron3"/>
    <dgm:cxn modelId="{A96CE7B0-DDAB-B142-83ED-DD7C29021F4E}" type="presParOf" srcId="{2C00392E-1410-F848-8C10-6F7462E14917}" destId="{F2072F03-3E02-5642-BDBB-44E6EBF62E1A}" srcOrd="8" destOrd="0" presId="urn:microsoft.com/office/officeart/2005/8/layout/hChevron3"/>
    <dgm:cxn modelId="{DA58F21F-6010-3145-A10F-31B0276E2522}" type="presParOf" srcId="{2C00392E-1410-F848-8C10-6F7462E14917}" destId="{C0B5D87C-052C-AE4C-8862-E1C27C458652}" srcOrd="9" destOrd="0" presId="urn:microsoft.com/office/officeart/2005/8/layout/hChevron3"/>
    <dgm:cxn modelId="{D6AAF7F8-6A70-4D91-8D23-A9AEED07D6F2}" type="presParOf" srcId="{2C00392E-1410-F848-8C10-6F7462E14917}" destId="{C8179C18-0C92-47FA-846C-760B1C2DFAA2}" srcOrd="10" destOrd="0" presId="urn:microsoft.com/office/officeart/2005/8/layout/hChevron3"/>
    <dgm:cxn modelId="{A45EF5DD-DF11-442F-8ADE-DF90108312C5}" type="presParOf" srcId="{2C00392E-1410-F848-8C10-6F7462E14917}" destId="{B3B9D5B7-B9DD-4786-9DF9-DA2D957AFDA4}" srcOrd="11" destOrd="0" presId="urn:microsoft.com/office/officeart/2005/8/layout/hChevron3"/>
    <dgm:cxn modelId="{801A48E2-4F69-B24F-B066-D58EC22FF82E}" type="presParOf" srcId="{2C00392E-1410-F848-8C10-6F7462E14917}" destId="{8924B5F0-475C-424C-B8FD-F53C3DD330D5}" srcOrd="12" destOrd="0" presId="urn:microsoft.com/office/officeart/2005/8/layout/hChevron3"/>
    <dgm:cxn modelId="{79A6763E-C79E-4722-BE33-63BF98530896}" type="presParOf" srcId="{2C00392E-1410-F848-8C10-6F7462E14917}" destId="{069C3F99-7F4F-4F25-949C-B0C815F82FBE}" srcOrd="13" destOrd="0" presId="urn:microsoft.com/office/officeart/2005/8/layout/hChevron3"/>
    <dgm:cxn modelId="{5124C55B-1C97-4D51-9065-E768AF18A30C}" type="presParOf" srcId="{2C00392E-1410-F848-8C10-6F7462E14917}" destId="{D159BCA3-7557-4136-8146-C0A17F4A3098}" srcOrd="14" destOrd="0" presId="urn:microsoft.com/office/officeart/2005/8/layout/hChevron3"/>
  </dgm:cxnLst>
  <dgm:bg>
    <a:noFill/>
  </dgm:bg>
  <dgm:whole/>
  <dgm:extLst>
    <a:ext uri="http://schemas.microsoft.com/office/drawing/2008/diagram">
      <dsp:dataModelExt xmlns:dsp="http://schemas.microsoft.com/office/drawing/2008/diagram" relId="rId2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4AF2E9-C2C7-448B-BFB2-12424F288AA1}" type="doc">
      <dgm:prSet loTypeId="urn:microsoft.com/office/officeart/2005/8/layout/hChevron3" loCatId="process" qsTypeId="urn:microsoft.com/office/officeart/2005/8/quickstyle/simple1" qsCatId="simple" csTypeId="urn:microsoft.com/office/officeart/2005/8/colors/accent5_2" csCatId="accent5" phldr="1"/>
      <dgm:spPr/>
    </dgm:pt>
    <dgm:pt modelId="{3CC8831B-E0E1-4C0B-994B-24FE36305E3B}">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r>
            <a:rPr lang="en-US" sz="1100" b="1"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gm:t>
    </dgm:pt>
    <dgm:pt modelId="{09C7FE9E-C39B-4923-88B2-3C209627F94E}" type="parTrans" cxnId="{F34C849F-B120-442B-97A9-53E4F25B641F}">
      <dgm:prSet/>
      <dgm:spPr/>
      <dgm:t>
        <a:bodyPr/>
        <a:lstStyle/>
        <a:p>
          <a:endParaRPr lang="en-US" sz="1600" b="1">
            <a:solidFill>
              <a:schemeClr val="tx1"/>
            </a:solidFill>
            <a:latin typeface="+mn-lt"/>
          </a:endParaRPr>
        </a:p>
      </dgm:t>
    </dgm:pt>
    <dgm:pt modelId="{EDE97BDF-7323-49EE-A15D-781667FF0303}" type="sibTrans" cxnId="{F34C849F-B120-442B-97A9-53E4F25B641F}">
      <dgm:prSet/>
      <dgm:spPr/>
      <dgm:t>
        <a:bodyPr/>
        <a:lstStyle/>
        <a:p>
          <a:endParaRPr lang="en-US" sz="1600" b="1">
            <a:solidFill>
              <a:schemeClr val="tx1"/>
            </a:solidFill>
            <a:latin typeface="+mn-lt"/>
          </a:endParaRPr>
        </a:p>
      </dgm:t>
    </dgm:pt>
    <dgm:pt modelId="{01940BFF-B1C8-4607-9D9B-17E3316E2688}">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A9116A16-3111-45DE-8DDB-B2AC75581E9C}" type="parTrans" cxnId="{40AC80E3-8830-4A71-BCF3-15B8187FABE3}">
      <dgm:prSet/>
      <dgm:spPr/>
      <dgm:t>
        <a:bodyPr/>
        <a:lstStyle/>
        <a:p>
          <a:endParaRPr lang="en-US" sz="1600" b="1">
            <a:solidFill>
              <a:schemeClr val="tx1"/>
            </a:solidFill>
            <a:latin typeface="+mn-lt"/>
          </a:endParaRPr>
        </a:p>
      </dgm:t>
    </dgm:pt>
    <dgm:pt modelId="{2DE2444C-CB19-4DF9-BEDA-D4364E1C476A}" type="sibTrans" cxnId="{40AC80E3-8830-4A71-BCF3-15B8187FABE3}">
      <dgm:prSet/>
      <dgm:spPr/>
      <dgm:t>
        <a:bodyPr/>
        <a:lstStyle/>
        <a:p>
          <a:endParaRPr lang="en-US" sz="1600" b="1">
            <a:solidFill>
              <a:schemeClr val="tx1"/>
            </a:solidFill>
            <a:latin typeface="+mn-lt"/>
          </a:endParaRPr>
        </a:p>
      </dgm:t>
    </dgm:pt>
    <dgm:pt modelId="{A2D0C9C0-11E7-404D-BEE1-26B01277A47F}">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F14B3BDC-4449-4CEE-BBD4-33F097A695DA}" type="parTrans" cxnId="{80A36BC6-214F-4622-A818-C050D8D8D116}">
      <dgm:prSet/>
      <dgm:spPr/>
      <dgm:t>
        <a:bodyPr/>
        <a:lstStyle/>
        <a:p>
          <a:endParaRPr lang="en-US" sz="1600" b="1">
            <a:solidFill>
              <a:schemeClr val="tx1"/>
            </a:solidFill>
            <a:latin typeface="+mn-lt"/>
          </a:endParaRPr>
        </a:p>
      </dgm:t>
    </dgm:pt>
    <dgm:pt modelId="{5F8C9991-ADE8-485C-8B11-D928E0F75288}" type="sibTrans" cxnId="{80A36BC6-214F-4622-A818-C050D8D8D116}">
      <dgm:prSet/>
      <dgm:spPr/>
      <dgm:t>
        <a:bodyPr/>
        <a:lstStyle/>
        <a:p>
          <a:endParaRPr lang="en-US" sz="1600" b="1">
            <a:solidFill>
              <a:schemeClr val="tx1"/>
            </a:solidFill>
            <a:latin typeface="+mn-lt"/>
          </a:endParaRPr>
        </a:p>
      </dgm:t>
    </dgm:pt>
    <dgm:pt modelId="{726E65C3-1AEE-45B4-9412-3BA25982CA56}">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gm:t>
    </dgm:pt>
    <dgm:pt modelId="{F2FD8701-23BE-47A1-AA1A-FFC23560011B}" type="parTrans" cxnId="{4511BDA3-CC74-413C-A322-4D474772FE78}">
      <dgm:prSet/>
      <dgm:spPr/>
      <dgm:t>
        <a:bodyPr/>
        <a:lstStyle/>
        <a:p>
          <a:endParaRPr lang="en-US" sz="1600" b="1">
            <a:solidFill>
              <a:schemeClr val="tx1"/>
            </a:solidFill>
            <a:latin typeface="+mn-lt"/>
          </a:endParaRPr>
        </a:p>
      </dgm:t>
    </dgm:pt>
    <dgm:pt modelId="{CF9F61AA-E67D-40F0-B008-786BF9C7769E}" type="sibTrans" cxnId="{4511BDA3-CC74-413C-A322-4D474772FE78}">
      <dgm:prSet/>
      <dgm:spPr/>
      <dgm:t>
        <a:bodyPr/>
        <a:lstStyle/>
        <a:p>
          <a:endParaRPr lang="en-US" sz="1600" b="1">
            <a:solidFill>
              <a:schemeClr val="tx1"/>
            </a:solidFill>
            <a:latin typeface="+mn-lt"/>
          </a:endParaRPr>
        </a:p>
      </dgm:t>
    </dgm:pt>
    <dgm:pt modelId="{2C5D6335-BBCF-4EB1-8782-FA921F377784}">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gm:t>
    </dgm:pt>
    <dgm:pt modelId="{4C093138-CC01-4D31-9A89-110D9F181644}" type="parTrans" cxnId="{822720D8-93B9-46D2-BD46-74F812743B07}">
      <dgm:prSet/>
      <dgm:spPr/>
      <dgm:t>
        <a:bodyPr/>
        <a:lstStyle/>
        <a:p>
          <a:endParaRPr lang="en-US" sz="1600" b="1">
            <a:solidFill>
              <a:schemeClr val="tx1"/>
            </a:solidFill>
            <a:latin typeface="+mn-lt"/>
          </a:endParaRPr>
        </a:p>
      </dgm:t>
    </dgm:pt>
    <dgm:pt modelId="{DDB287C4-20A4-418C-9A9D-8B8382B419C5}" type="sibTrans" cxnId="{822720D8-93B9-46D2-BD46-74F812743B07}">
      <dgm:prSet/>
      <dgm:spPr/>
      <dgm:t>
        <a:bodyPr/>
        <a:lstStyle/>
        <a:p>
          <a:endParaRPr lang="en-US" sz="1600" b="1">
            <a:solidFill>
              <a:schemeClr val="tx1"/>
            </a:solidFill>
            <a:latin typeface="+mn-lt"/>
          </a:endParaRPr>
        </a:p>
      </dgm:t>
    </dgm:pt>
    <dgm:pt modelId="{2503E113-333B-46ED-9D44-294D7B16E0AE}">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gm:t>
    </dgm:pt>
    <dgm:pt modelId="{22D92794-315C-4347-94BD-AE83EB09AF10}" type="parTrans" cxnId="{F6172311-4F72-4159-9A61-1365963EB4E3}">
      <dgm:prSet/>
      <dgm:spPr/>
      <dgm:t>
        <a:bodyPr/>
        <a:lstStyle/>
        <a:p>
          <a:endParaRPr lang="en-US" sz="1600" b="1">
            <a:solidFill>
              <a:schemeClr val="tx1"/>
            </a:solidFill>
            <a:latin typeface="+mn-lt"/>
          </a:endParaRPr>
        </a:p>
      </dgm:t>
    </dgm:pt>
    <dgm:pt modelId="{8C628B72-5988-49FB-BD91-D715C9B20362}" type="sibTrans" cxnId="{F6172311-4F72-4159-9A61-1365963EB4E3}">
      <dgm:prSet/>
      <dgm:spPr/>
      <dgm:t>
        <a:bodyPr/>
        <a:lstStyle/>
        <a:p>
          <a:endParaRPr lang="en-US" sz="1600" b="1">
            <a:solidFill>
              <a:schemeClr val="tx1"/>
            </a:solidFill>
            <a:latin typeface="+mn-lt"/>
          </a:endParaRPr>
        </a:p>
      </dgm:t>
    </dgm:pt>
    <dgm:pt modelId="{AF97F271-0AC5-455E-8A39-C31A5CBC97A1}">
      <dgm:prSet custT="1"/>
      <dgm:spPr>
        <a:solidFill>
          <a:srgbClr val="DEEBF7"/>
        </a:solidFill>
      </dgm:spPr>
      <dgm:t>
        <a:bodyPr/>
        <a:lstStyle/>
        <a:p>
          <a:r>
            <a:rPr lang="en-US" sz="1000" b="1" dirty="0">
              <a:solidFill>
                <a:sysClr val="windowText" lastClr="000000"/>
              </a:solidFill>
              <a:latin typeface="Source Sans Pro" panose="020B0503030403020204" pitchFamily="34" charset="0"/>
              <a:ea typeface="Source Sans Pro" panose="020B0503030403020204" pitchFamily="34" charset="0"/>
            </a:rPr>
            <a:t>Upload to NCBI/Data Available</a:t>
          </a:r>
        </a:p>
        <a:p>
          <a:r>
            <a:rPr lang="en-US" sz="1000" b="1" dirty="0">
              <a:solidFill>
                <a:schemeClr val="bg1">
                  <a:lumMod val="50000"/>
                </a:schemeClr>
              </a:solidFill>
              <a:latin typeface="Source Sans Pro" panose="020B0503030403020204" pitchFamily="34" charset="0"/>
              <a:ea typeface="Source Sans Pro" panose="020B0503030403020204" pitchFamily="34" charset="0"/>
            </a:rPr>
            <a:t>Day 14-21</a:t>
          </a:r>
        </a:p>
      </dgm:t>
    </dgm:pt>
    <dgm:pt modelId="{1961A6FA-3905-4478-903A-12BF03F9A4A1}" type="parTrans" cxnId="{F11A21AD-E7D0-4E36-ABC6-55A86B21DF91}">
      <dgm:prSet/>
      <dgm:spPr/>
      <dgm:t>
        <a:bodyPr/>
        <a:lstStyle/>
        <a:p>
          <a:endParaRPr lang="en-US" sz="2000" b="1"/>
        </a:p>
      </dgm:t>
    </dgm:pt>
    <dgm:pt modelId="{2DBD9C59-9000-40BE-8E32-D83E98227D0A}" type="sibTrans" cxnId="{F11A21AD-E7D0-4E36-ABC6-55A86B21DF91}">
      <dgm:prSet/>
      <dgm:spPr/>
      <dgm:t>
        <a:bodyPr/>
        <a:lstStyle/>
        <a:p>
          <a:endParaRPr lang="en-US" sz="2000" b="1"/>
        </a:p>
      </dgm:t>
    </dgm:pt>
    <dgm:pt modelId="{B8BD8889-FA3F-4ECB-8456-B00147F2BCDA}">
      <dgm:prSet phldrT="[Text]" custT="1"/>
      <dgm:spPr>
        <a:solidFill>
          <a:srgbClr val="9DC3E6"/>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gm:t>
    </dgm:pt>
    <dgm:pt modelId="{7ADD0CFF-1577-429E-BECF-E091C4F6D68C}" type="parTrans" cxnId="{3E54AA41-8448-43A4-83E4-1AFF49EC5374}">
      <dgm:prSet/>
      <dgm:spPr/>
      <dgm:t>
        <a:bodyPr/>
        <a:lstStyle/>
        <a:p>
          <a:endParaRPr lang="en-US"/>
        </a:p>
      </dgm:t>
    </dgm:pt>
    <dgm:pt modelId="{17EE0C33-F329-433D-A7CE-F605843E01BE}" type="sibTrans" cxnId="{3E54AA41-8448-43A4-83E4-1AFF49EC5374}">
      <dgm:prSet/>
      <dgm:spPr/>
      <dgm:t>
        <a:bodyPr/>
        <a:lstStyle/>
        <a:p>
          <a:endParaRPr lang="en-US"/>
        </a:p>
      </dgm:t>
    </dgm:pt>
    <dgm:pt modelId="{2C00392E-1410-F848-8C10-6F7462E14917}" type="pres">
      <dgm:prSet presAssocID="{944AF2E9-C2C7-448B-BFB2-12424F288AA1}" presName="Name0" presStyleCnt="0">
        <dgm:presLayoutVars>
          <dgm:dir/>
          <dgm:resizeHandles val="exact"/>
        </dgm:presLayoutVars>
      </dgm:prSet>
      <dgm:spPr/>
    </dgm:pt>
    <dgm:pt modelId="{D823DBD8-ECC5-414D-84F7-15F1F1DD2980}" type="pres">
      <dgm:prSet presAssocID="{3CC8831B-E0E1-4C0B-994B-24FE36305E3B}" presName="parTxOnly" presStyleLbl="node1" presStyleIdx="0" presStyleCnt="8">
        <dgm:presLayoutVars>
          <dgm:bulletEnabled val="1"/>
        </dgm:presLayoutVars>
      </dgm:prSet>
      <dgm:spPr/>
    </dgm:pt>
    <dgm:pt modelId="{318F19E0-B8DA-7843-B315-13B543E99682}" type="pres">
      <dgm:prSet presAssocID="{EDE97BDF-7323-49EE-A15D-781667FF0303}" presName="parSpace" presStyleCnt="0"/>
      <dgm:spPr/>
    </dgm:pt>
    <dgm:pt modelId="{2098DA2B-AEE6-3C40-9851-568FBCAE4B16}" type="pres">
      <dgm:prSet presAssocID="{01940BFF-B1C8-4607-9D9B-17E3316E2688}" presName="parTxOnly" presStyleLbl="node1" presStyleIdx="1" presStyleCnt="8">
        <dgm:presLayoutVars>
          <dgm:bulletEnabled val="1"/>
        </dgm:presLayoutVars>
      </dgm:prSet>
      <dgm:spPr/>
    </dgm:pt>
    <dgm:pt modelId="{6FE1F688-FCB3-B944-885C-E0868D6ED3EE}" type="pres">
      <dgm:prSet presAssocID="{2DE2444C-CB19-4DF9-BEDA-D4364E1C476A}" presName="parSpace" presStyleCnt="0"/>
      <dgm:spPr/>
    </dgm:pt>
    <dgm:pt modelId="{F1BCA434-201F-1E41-ADED-CF1537CACEA2}" type="pres">
      <dgm:prSet presAssocID="{A2D0C9C0-11E7-404D-BEE1-26B01277A47F}" presName="parTxOnly" presStyleLbl="node1" presStyleIdx="2" presStyleCnt="8" custScaleX="110715">
        <dgm:presLayoutVars>
          <dgm:bulletEnabled val="1"/>
        </dgm:presLayoutVars>
      </dgm:prSet>
      <dgm:spPr/>
    </dgm:pt>
    <dgm:pt modelId="{1E3D23A4-8A6E-4043-8199-A87E1CD42FFB}" type="pres">
      <dgm:prSet presAssocID="{5F8C9991-ADE8-485C-8B11-D928E0F75288}" presName="parSpace" presStyleCnt="0"/>
      <dgm:spPr/>
    </dgm:pt>
    <dgm:pt modelId="{CBDDBCD8-0D91-1742-BC6E-C33D7F309C0B}" type="pres">
      <dgm:prSet presAssocID="{726E65C3-1AEE-45B4-9412-3BA25982CA56}" presName="parTxOnly" presStyleLbl="node1" presStyleIdx="3" presStyleCnt="8">
        <dgm:presLayoutVars>
          <dgm:bulletEnabled val="1"/>
        </dgm:presLayoutVars>
      </dgm:prSet>
      <dgm:spPr/>
    </dgm:pt>
    <dgm:pt modelId="{5E6E966F-5820-044D-9A26-81F696963E3C}" type="pres">
      <dgm:prSet presAssocID="{CF9F61AA-E67D-40F0-B008-786BF9C7769E}" presName="parSpace" presStyleCnt="0"/>
      <dgm:spPr/>
    </dgm:pt>
    <dgm:pt modelId="{F2072F03-3E02-5642-BDBB-44E6EBF62E1A}" type="pres">
      <dgm:prSet presAssocID="{2C5D6335-BBCF-4EB1-8782-FA921F377784}" presName="parTxOnly" presStyleLbl="node1" presStyleIdx="4" presStyleCnt="8">
        <dgm:presLayoutVars>
          <dgm:bulletEnabled val="1"/>
        </dgm:presLayoutVars>
      </dgm:prSet>
      <dgm:spPr/>
    </dgm:pt>
    <dgm:pt modelId="{C0B5D87C-052C-AE4C-8862-E1C27C458652}" type="pres">
      <dgm:prSet presAssocID="{DDB287C4-20A4-418C-9A9D-8B8382B419C5}" presName="parSpace" presStyleCnt="0"/>
      <dgm:spPr/>
    </dgm:pt>
    <dgm:pt modelId="{C8179C18-0C92-47FA-846C-760B1C2DFAA2}" type="pres">
      <dgm:prSet presAssocID="{B8BD8889-FA3F-4ECB-8456-B00147F2BCDA}" presName="parTxOnly" presStyleLbl="node1" presStyleIdx="5" presStyleCnt="8">
        <dgm:presLayoutVars>
          <dgm:bulletEnabled val="1"/>
        </dgm:presLayoutVars>
      </dgm:prSet>
      <dgm:spPr/>
    </dgm:pt>
    <dgm:pt modelId="{B3B9D5B7-B9DD-4786-9DF9-DA2D957AFDA4}" type="pres">
      <dgm:prSet presAssocID="{17EE0C33-F329-433D-A7CE-F605843E01BE}" presName="parSpace" presStyleCnt="0"/>
      <dgm:spPr/>
    </dgm:pt>
    <dgm:pt modelId="{8924B5F0-475C-424C-B8FD-F53C3DD330D5}" type="pres">
      <dgm:prSet presAssocID="{2503E113-333B-46ED-9D44-294D7B16E0AE}" presName="parTxOnly" presStyleLbl="node1" presStyleIdx="6" presStyleCnt="8">
        <dgm:presLayoutVars>
          <dgm:bulletEnabled val="1"/>
        </dgm:presLayoutVars>
      </dgm:prSet>
      <dgm:spPr/>
    </dgm:pt>
    <dgm:pt modelId="{069C3F99-7F4F-4F25-949C-B0C815F82FBE}" type="pres">
      <dgm:prSet presAssocID="{8C628B72-5988-49FB-BD91-D715C9B20362}" presName="parSpace" presStyleCnt="0"/>
      <dgm:spPr/>
    </dgm:pt>
    <dgm:pt modelId="{D159BCA3-7557-4136-8146-C0A17F4A3098}" type="pres">
      <dgm:prSet presAssocID="{AF97F271-0AC5-455E-8A39-C31A5CBC97A1}" presName="parTxOnly" presStyleLbl="node1" presStyleIdx="7" presStyleCnt="8">
        <dgm:presLayoutVars>
          <dgm:bulletEnabled val="1"/>
        </dgm:presLayoutVars>
      </dgm:prSet>
      <dgm:spPr/>
    </dgm:pt>
  </dgm:ptLst>
  <dgm:cxnLst>
    <dgm:cxn modelId="{F6172311-4F72-4159-9A61-1365963EB4E3}" srcId="{944AF2E9-C2C7-448B-BFB2-12424F288AA1}" destId="{2503E113-333B-46ED-9D44-294D7B16E0AE}" srcOrd="6" destOrd="0" parTransId="{22D92794-315C-4347-94BD-AE83EB09AF10}" sibTransId="{8C628B72-5988-49FB-BD91-D715C9B20362}"/>
    <dgm:cxn modelId="{D0F12C5E-7DE9-8947-8D26-DC5EA50299E2}" type="presOf" srcId="{01940BFF-B1C8-4607-9D9B-17E3316E2688}" destId="{2098DA2B-AEE6-3C40-9851-568FBCAE4B16}" srcOrd="0" destOrd="0" presId="urn:microsoft.com/office/officeart/2005/8/layout/hChevron3"/>
    <dgm:cxn modelId="{3E54AA41-8448-43A4-83E4-1AFF49EC5374}" srcId="{944AF2E9-C2C7-448B-BFB2-12424F288AA1}" destId="{B8BD8889-FA3F-4ECB-8456-B00147F2BCDA}" srcOrd="5" destOrd="0" parTransId="{7ADD0CFF-1577-429E-BECF-E091C4F6D68C}" sibTransId="{17EE0C33-F329-433D-A7CE-F605843E01BE}"/>
    <dgm:cxn modelId="{901A4764-FF8A-FA4A-928C-D406375A4993}" type="presOf" srcId="{3CC8831B-E0E1-4C0B-994B-24FE36305E3B}" destId="{D823DBD8-ECC5-414D-84F7-15F1F1DD2980}" srcOrd="0" destOrd="0" presId="urn:microsoft.com/office/officeart/2005/8/layout/hChevron3"/>
    <dgm:cxn modelId="{B9D85D74-792A-3F40-AB8C-2236DC97A038}" type="presOf" srcId="{A2D0C9C0-11E7-404D-BEE1-26B01277A47F}" destId="{F1BCA434-201F-1E41-ADED-CF1537CACEA2}" srcOrd="0" destOrd="0" presId="urn:microsoft.com/office/officeart/2005/8/layout/hChevron3"/>
    <dgm:cxn modelId="{63BAB178-FB02-DF4D-9AD1-41878DBC9133}" type="presOf" srcId="{2503E113-333B-46ED-9D44-294D7B16E0AE}" destId="{8924B5F0-475C-424C-B8FD-F53C3DD330D5}" srcOrd="0" destOrd="0" presId="urn:microsoft.com/office/officeart/2005/8/layout/hChevron3"/>
    <dgm:cxn modelId="{2FB25B9B-D23F-8C44-9C8A-9080C5056828}" type="presOf" srcId="{944AF2E9-C2C7-448B-BFB2-12424F288AA1}" destId="{2C00392E-1410-F848-8C10-6F7462E14917}" srcOrd="0" destOrd="0" presId="urn:microsoft.com/office/officeart/2005/8/layout/hChevron3"/>
    <dgm:cxn modelId="{F34C849F-B120-442B-97A9-53E4F25B641F}" srcId="{944AF2E9-C2C7-448B-BFB2-12424F288AA1}" destId="{3CC8831B-E0E1-4C0B-994B-24FE36305E3B}" srcOrd="0" destOrd="0" parTransId="{09C7FE9E-C39B-4923-88B2-3C209627F94E}" sibTransId="{EDE97BDF-7323-49EE-A15D-781667FF0303}"/>
    <dgm:cxn modelId="{4511BDA3-CC74-413C-A322-4D474772FE78}" srcId="{944AF2E9-C2C7-448B-BFB2-12424F288AA1}" destId="{726E65C3-1AEE-45B4-9412-3BA25982CA56}" srcOrd="3" destOrd="0" parTransId="{F2FD8701-23BE-47A1-AA1A-FFC23560011B}" sibTransId="{CF9F61AA-E67D-40F0-B008-786BF9C7769E}"/>
    <dgm:cxn modelId="{E10A62AA-EE57-E84C-BB1C-F19C569F8246}" type="presOf" srcId="{726E65C3-1AEE-45B4-9412-3BA25982CA56}" destId="{CBDDBCD8-0D91-1742-BC6E-C33D7F309C0B}" srcOrd="0" destOrd="0" presId="urn:microsoft.com/office/officeart/2005/8/layout/hChevron3"/>
    <dgm:cxn modelId="{F11A21AD-E7D0-4E36-ABC6-55A86B21DF91}" srcId="{944AF2E9-C2C7-448B-BFB2-12424F288AA1}" destId="{AF97F271-0AC5-455E-8A39-C31A5CBC97A1}" srcOrd="7" destOrd="0" parTransId="{1961A6FA-3905-4478-903A-12BF03F9A4A1}" sibTransId="{2DBD9C59-9000-40BE-8E32-D83E98227D0A}"/>
    <dgm:cxn modelId="{3E40ECAE-A2CE-4534-99AE-9B2AB4E1E383}" type="presOf" srcId="{B8BD8889-FA3F-4ECB-8456-B00147F2BCDA}" destId="{C8179C18-0C92-47FA-846C-760B1C2DFAA2}" srcOrd="0" destOrd="0" presId="urn:microsoft.com/office/officeart/2005/8/layout/hChevron3"/>
    <dgm:cxn modelId="{5C316BB7-B25D-4BB0-B4D9-A844B10A22AC}" type="presOf" srcId="{AF97F271-0AC5-455E-8A39-C31A5CBC97A1}" destId="{D159BCA3-7557-4136-8146-C0A17F4A3098}" srcOrd="0" destOrd="0" presId="urn:microsoft.com/office/officeart/2005/8/layout/hChevron3"/>
    <dgm:cxn modelId="{80A36BC6-214F-4622-A818-C050D8D8D116}" srcId="{944AF2E9-C2C7-448B-BFB2-12424F288AA1}" destId="{A2D0C9C0-11E7-404D-BEE1-26B01277A47F}" srcOrd="2" destOrd="0" parTransId="{F14B3BDC-4449-4CEE-BBD4-33F097A695DA}" sibTransId="{5F8C9991-ADE8-485C-8B11-D928E0F75288}"/>
    <dgm:cxn modelId="{BEDCD4D7-BBDD-054E-A6F4-94CDF031278B}" type="presOf" srcId="{2C5D6335-BBCF-4EB1-8782-FA921F377784}" destId="{F2072F03-3E02-5642-BDBB-44E6EBF62E1A}" srcOrd="0" destOrd="0" presId="urn:microsoft.com/office/officeart/2005/8/layout/hChevron3"/>
    <dgm:cxn modelId="{822720D8-93B9-46D2-BD46-74F812743B07}" srcId="{944AF2E9-C2C7-448B-BFB2-12424F288AA1}" destId="{2C5D6335-BBCF-4EB1-8782-FA921F377784}" srcOrd="4" destOrd="0" parTransId="{4C093138-CC01-4D31-9A89-110D9F181644}" sibTransId="{DDB287C4-20A4-418C-9A9D-8B8382B419C5}"/>
    <dgm:cxn modelId="{40AC80E3-8830-4A71-BCF3-15B8187FABE3}" srcId="{944AF2E9-C2C7-448B-BFB2-12424F288AA1}" destId="{01940BFF-B1C8-4607-9D9B-17E3316E2688}" srcOrd="1" destOrd="0" parTransId="{A9116A16-3111-45DE-8DDB-B2AC75581E9C}" sibTransId="{2DE2444C-CB19-4DF9-BEDA-D4364E1C476A}"/>
    <dgm:cxn modelId="{8C262F94-08FD-A646-88AD-D5732D8A36D5}" type="presParOf" srcId="{2C00392E-1410-F848-8C10-6F7462E14917}" destId="{D823DBD8-ECC5-414D-84F7-15F1F1DD2980}" srcOrd="0" destOrd="0" presId="urn:microsoft.com/office/officeart/2005/8/layout/hChevron3"/>
    <dgm:cxn modelId="{20D23A5C-E861-124F-B730-30CC1FC92E0A}" type="presParOf" srcId="{2C00392E-1410-F848-8C10-6F7462E14917}" destId="{318F19E0-B8DA-7843-B315-13B543E99682}" srcOrd="1" destOrd="0" presId="urn:microsoft.com/office/officeart/2005/8/layout/hChevron3"/>
    <dgm:cxn modelId="{53635041-6FE8-D041-B489-45D6EF0D33B9}" type="presParOf" srcId="{2C00392E-1410-F848-8C10-6F7462E14917}" destId="{2098DA2B-AEE6-3C40-9851-568FBCAE4B16}" srcOrd="2" destOrd="0" presId="urn:microsoft.com/office/officeart/2005/8/layout/hChevron3"/>
    <dgm:cxn modelId="{EC9CB3F6-99EA-3F47-9A18-9C3B3E622CC7}" type="presParOf" srcId="{2C00392E-1410-F848-8C10-6F7462E14917}" destId="{6FE1F688-FCB3-B944-885C-E0868D6ED3EE}" srcOrd="3" destOrd="0" presId="urn:microsoft.com/office/officeart/2005/8/layout/hChevron3"/>
    <dgm:cxn modelId="{805F5ED4-EE47-AE41-A376-470E35437BA3}" type="presParOf" srcId="{2C00392E-1410-F848-8C10-6F7462E14917}" destId="{F1BCA434-201F-1E41-ADED-CF1537CACEA2}" srcOrd="4" destOrd="0" presId="urn:microsoft.com/office/officeart/2005/8/layout/hChevron3"/>
    <dgm:cxn modelId="{F98D8849-E8B9-3F4A-BF11-C49AC9B5DA74}" type="presParOf" srcId="{2C00392E-1410-F848-8C10-6F7462E14917}" destId="{1E3D23A4-8A6E-4043-8199-A87E1CD42FFB}" srcOrd="5" destOrd="0" presId="urn:microsoft.com/office/officeart/2005/8/layout/hChevron3"/>
    <dgm:cxn modelId="{BD9746BC-8C8D-2A48-BFCC-70A40A03B1DE}" type="presParOf" srcId="{2C00392E-1410-F848-8C10-6F7462E14917}" destId="{CBDDBCD8-0D91-1742-BC6E-C33D7F309C0B}" srcOrd="6" destOrd="0" presId="urn:microsoft.com/office/officeart/2005/8/layout/hChevron3"/>
    <dgm:cxn modelId="{B2574C31-A835-B746-B365-8D2558B3866A}" type="presParOf" srcId="{2C00392E-1410-F848-8C10-6F7462E14917}" destId="{5E6E966F-5820-044D-9A26-81F696963E3C}" srcOrd="7" destOrd="0" presId="urn:microsoft.com/office/officeart/2005/8/layout/hChevron3"/>
    <dgm:cxn modelId="{A96CE7B0-DDAB-B142-83ED-DD7C29021F4E}" type="presParOf" srcId="{2C00392E-1410-F848-8C10-6F7462E14917}" destId="{F2072F03-3E02-5642-BDBB-44E6EBF62E1A}" srcOrd="8" destOrd="0" presId="urn:microsoft.com/office/officeart/2005/8/layout/hChevron3"/>
    <dgm:cxn modelId="{DA58F21F-6010-3145-A10F-31B0276E2522}" type="presParOf" srcId="{2C00392E-1410-F848-8C10-6F7462E14917}" destId="{C0B5D87C-052C-AE4C-8862-E1C27C458652}" srcOrd="9" destOrd="0" presId="urn:microsoft.com/office/officeart/2005/8/layout/hChevron3"/>
    <dgm:cxn modelId="{D6AAF7F8-6A70-4D91-8D23-A9AEED07D6F2}" type="presParOf" srcId="{2C00392E-1410-F848-8C10-6F7462E14917}" destId="{C8179C18-0C92-47FA-846C-760B1C2DFAA2}" srcOrd="10" destOrd="0" presId="urn:microsoft.com/office/officeart/2005/8/layout/hChevron3"/>
    <dgm:cxn modelId="{A45EF5DD-DF11-442F-8ADE-DF90108312C5}" type="presParOf" srcId="{2C00392E-1410-F848-8C10-6F7462E14917}" destId="{B3B9D5B7-B9DD-4786-9DF9-DA2D957AFDA4}" srcOrd="11" destOrd="0" presId="urn:microsoft.com/office/officeart/2005/8/layout/hChevron3"/>
    <dgm:cxn modelId="{801A48E2-4F69-B24F-B066-D58EC22FF82E}" type="presParOf" srcId="{2C00392E-1410-F848-8C10-6F7462E14917}" destId="{8924B5F0-475C-424C-B8FD-F53C3DD330D5}" srcOrd="12" destOrd="0" presId="urn:microsoft.com/office/officeart/2005/8/layout/hChevron3"/>
    <dgm:cxn modelId="{79A6763E-C79E-4722-BE33-63BF98530896}" type="presParOf" srcId="{2C00392E-1410-F848-8C10-6F7462E14917}" destId="{069C3F99-7F4F-4F25-949C-B0C815F82FBE}" srcOrd="13" destOrd="0" presId="urn:microsoft.com/office/officeart/2005/8/layout/hChevron3"/>
    <dgm:cxn modelId="{5124C55B-1C97-4D51-9065-E768AF18A30C}" type="presParOf" srcId="{2C00392E-1410-F848-8C10-6F7462E14917}" destId="{D159BCA3-7557-4136-8146-C0A17F4A3098}" srcOrd="14" destOrd="0" presId="urn:microsoft.com/office/officeart/2005/8/layout/hChevron3"/>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4AF2E9-C2C7-448B-BFB2-12424F288AA1}" type="doc">
      <dgm:prSet loTypeId="urn:microsoft.com/office/officeart/2005/8/layout/hChevron3" loCatId="process" qsTypeId="urn:microsoft.com/office/officeart/2005/8/quickstyle/simple1" qsCatId="simple" csTypeId="urn:microsoft.com/office/officeart/2005/8/colors/accent5_2" csCatId="accent5" phldr="1"/>
      <dgm:spPr/>
    </dgm:pt>
    <dgm:pt modelId="{3CC8831B-E0E1-4C0B-994B-24FE36305E3B}">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r>
            <a:rPr lang="en-US" sz="1100" b="1"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gm:t>
    </dgm:pt>
    <dgm:pt modelId="{09C7FE9E-C39B-4923-88B2-3C209627F94E}" type="parTrans" cxnId="{F34C849F-B120-442B-97A9-53E4F25B641F}">
      <dgm:prSet/>
      <dgm:spPr/>
      <dgm:t>
        <a:bodyPr/>
        <a:lstStyle/>
        <a:p>
          <a:endParaRPr lang="en-US" sz="1600" b="1">
            <a:solidFill>
              <a:schemeClr val="tx1"/>
            </a:solidFill>
            <a:latin typeface="+mn-lt"/>
          </a:endParaRPr>
        </a:p>
      </dgm:t>
    </dgm:pt>
    <dgm:pt modelId="{EDE97BDF-7323-49EE-A15D-781667FF0303}" type="sibTrans" cxnId="{F34C849F-B120-442B-97A9-53E4F25B641F}">
      <dgm:prSet/>
      <dgm:spPr/>
      <dgm:t>
        <a:bodyPr/>
        <a:lstStyle/>
        <a:p>
          <a:endParaRPr lang="en-US" sz="1600" b="1">
            <a:solidFill>
              <a:schemeClr val="tx1"/>
            </a:solidFill>
            <a:latin typeface="+mn-lt"/>
          </a:endParaRPr>
        </a:p>
      </dgm:t>
    </dgm:pt>
    <dgm:pt modelId="{01940BFF-B1C8-4607-9D9B-17E3316E2688}">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A9116A16-3111-45DE-8DDB-B2AC75581E9C}" type="parTrans" cxnId="{40AC80E3-8830-4A71-BCF3-15B8187FABE3}">
      <dgm:prSet/>
      <dgm:spPr/>
      <dgm:t>
        <a:bodyPr/>
        <a:lstStyle/>
        <a:p>
          <a:endParaRPr lang="en-US" sz="1600" b="1">
            <a:solidFill>
              <a:schemeClr val="tx1"/>
            </a:solidFill>
            <a:latin typeface="+mn-lt"/>
          </a:endParaRPr>
        </a:p>
      </dgm:t>
    </dgm:pt>
    <dgm:pt modelId="{2DE2444C-CB19-4DF9-BEDA-D4364E1C476A}" type="sibTrans" cxnId="{40AC80E3-8830-4A71-BCF3-15B8187FABE3}">
      <dgm:prSet/>
      <dgm:spPr/>
      <dgm:t>
        <a:bodyPr/>
        <a:lstStyle/>
        <a:p>
          <a:endParaRPr lang="en-US" sz="1600" b="1">
            <a:solidFill>
              <a:schemeClr val="tx1"/>
            </a:solidFill>
            <a:latin typeface="+mn-lt"/>
          </a:endParaRPr>
        </a:p>
      </dgm:t>
    </dgm:pt>
    <dgm:pt modelId="{A2D0C9C0-11E7-404D-BEE1-26B01277A47F}">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F14B3BDC-4449-4CEE-BBD4-33F097A695DA}" type="parTrans" cxnId="{80A36BC6-214F-4622-A818-C050D8D8D116}">
      <dgm:prSet/>
      <dgm:spPr/>
      <dgm:t>
        <a:bodyPr/>
        <a:lstStyle/>
        <a:p>
          <a:endParaRPr lang="en-US" sz="1600" b="1">
            <a:solidFill>
              <a:schemeClr val="tx1"/>
            </a:solidFill>
            <a:latin typeface="+mn-lt"/>
          </a:endParaRPr>
        </a:p>
      </dgm:t>
    </dgm:pt>
    <dgm:pt modelId="{5F8C9991-ADE8-485C-8B11-D928E0F75288}" type="sibTrans" cxnId="{80A36BC6-214F-4622-A818-C050D8D8D116}">
      <dgm:prSet/>
      <dgm:spPr/>
      <dgm:t>
        <a:bodyPr/>
        <a:lstStyle/>
        <a:p>
          <a:endParaRPr lang="en-US" sz="1600" b="1">
            <a:solidFill>
              <a:schemeClr val="tx1"/>
            </a:solidFill>
            <a:latin typeface="+mn-lt"/>
          </a:endParaRPr>
        </a:p>
      </dgm:t>
    </dgm:pt>
    <dgm:pt modelId="{726E65C3-1AEE-45B4-9412-3BA25982CA56}">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gm:t>
    </dgm:pt>
    <dgm:pt modelId="{F2FD8701-23BE-47A1-AA1A-FFC23560011B}" type="parTrans" cxnId="{4511BDA3-CC74-413C-A322-4D474772FE78}">
      <dgm:prSet/>
      <dgm:spPr/>
      <dgm:t>
        <a:bodyPr/>
        <a:lstStyle/>
        <a:p>
          <a:endParaRPr lang="en-US" sz="1600" b="1">
            <a:solidFill>
              <a:schemeClr val="tx1"/>
            </a:solidFill>
            <a:latin typeface="+mn-lt"/>
          </a:endParaRPr>
        </a:p>
      </dgm:t>
    </dgm:pt>
    <dgm:pt modelId="{CF9F61AA-E67D-40F0-B008-786BF9C7769E}" type="sibTrans" cxnId="{4511BDA3-CC74-413C-A322-4D474772FE78}">
      <dgm:prSet/>
      <dgm:spPr/>
      <dgm:t>
        <a:bodyPr/>
        <a:lstStyle/>
        <a:p>
          <a:endParaRPr lang="en-US" sz="1600" b="1">
            <a:solidFill>
              <a:schemeClr val="tx1"/>
            </a:solidFill>
            <a:latin typeface="+mn-lt"/>
          </a:endParaRPr>
        </a:p>
      </dgm:t>
    </dgm:pt>
    <dgm:pt modelId="{2C5D6335-BBCF-4EB1-8782-FA921F377784}">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gm:t>
    </dgm:pt>
    <dgm:pt modelId="{4C093138-CC01-4D31-9A89-110D9F181644}" type="parTrans" cxnId="{822720D8-93B9-46D2-BD46-74F812743B07}">
      <dgm:prSet/>
      <dgm:spPr/>
      <dgm:t>
        <a:bodyPr/>
        <a:lstStyle/>
        <a:p>
          <a:endParaRPr lang="en-US" sz="1600" b="1">
            <a:solidFill>
              <a:schemeClr val="tx1"/>
            </a:solidFill>
            <a:latin typeface="+mn-lt"/>
          </a:endParaRPr>
        </a:p>
      </dgm:t>
    </dgm:pt>
    <dgm:pt modelId="{DDB287C4-20A4-418C-9A9D-8B8382B419C5}" type="sibTrans" cxnId="{822720D8-93B9-46D2-BD46-74F812743B07}">
      <dgm:prSet/>
      <dgm:spPr/>
      <dgm:t>
        <a:bodyPr/>
        <a:lstStyle/>
        <a:p>
          <a:endParaRPr lang="en-US" sz="1600" b="1">
            <a:solidFill>
              <a:schemeClr val="tx1"/>
            </a:solidFill>
            <a:latin typeface="+mn-lt"/>
          </a:endParaRPr>
        </a:p>
      </dgm:t>
    </dgm:pt>
    <dgm:pt modelId="{2503E113-333B-46ED-9D44-294D7B16E0AE}">
      <dgm:prSet phldrT="[Text]" custT="1"/>
      <dgm:spPr>
        <a:solidFill>
          <a:srgbClr val="9DC3E6"/>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gm:t>
    </dgm:pt>
    <dgm:pt modelId="{22D92794-315C-4347-94BD-AE83EB09AF10}" type="parTrans" cxnId="{F6172311-4F72-4159-9A61-1365963EB4E3}">
      <dgm:prSet/>
      <dgm:spPr/>
      <dgm:t>
        <a:bodyPr/>
        <a:lstStyle/>
        <a:p>
          <a:endParaRPr lang="en-US" sz="1600" b="1">
            <a:solidFill>
              <a:schemeClr val="tx1"/>
            </a:solidFill>
            <a:latin typeface="+mn-lt"/>
          </a:endParaRPr>
        </a:p>
      </dgm:t>
    </dgm:pt>
    <dgm:pt modelId="{8C628B72-5988-49FB-BD91-D715C9B20362}" type="sibTrans" cxnId="{F6172311-4F72-4159-9A61-1365963EB4E3}">
      <dgm:prSet/>
      <dgm:spPr/>
      <dgm:t>
        <a:bodyPr/>
        <a:lstStyle/>
        <a:p>
          <a:endParaRPr lang="en-US" sz="1600" b="1">
            <a:solidFill>
              <a:schemeClr val="tx1"/>
            </a:solidFill>
            <a:latin typeface="+mn-lt"/>
          </a:endParaRPr>
        </a:p>
      </dgm:t>
    </dgm:pt>
    <dgm:pt modelId="{AF97F271-0AC5-455E-8A39-C31A5CBC97A1}">
      <dgm:prSet custT="1"/>
      <dgm:spPr>
        <a:solidFill>
          <a:srgbClr val="DEEBF7"/>
        </a:solidFill>
      </dgm:spPr>
      <dgm:t>
        <a:bodyPr/>
        <a:lstStyle/>
        <a:p>
          <a:r>
            <a:rPr lang="en-US" sz="1000" b="1" dirty="0">
              <a:solidFill>
                <a:sysClr val="windowText" lastClr="000000"/>
              </a:solidFill>
              <a:latin typeface="Source Sans Pro" panose="020B0503030403020204" pitchFamily="34" charset="0"/>
              <a:ea typeface="Source Sans Pro" panose="020B0503030403020204" pitchFamily="34" charset="0"/>
            </a:rPr>
            <a:t>Upload to NCBI/Data Available</a:t>
          </a:r>
        </a:p>
        <a:p>
          <a:r>
            <a:rPr lang="en-US" sz="1000" b="1" dirty="0">
              <a:solidFill>
                <a:schemeClr val="bg1">
                  <a:lumMod val="50000"/>
                </a:schemeClr>
              </a:solidFill>
              <a:latin typeface="Source Sans Pro" panose="020B0503030403020204" pitchFamily="34" charset="0"/>
              <a:ea typeface="Source Sans Pro" panose="020B0503030403020204" pitchFamily="34" charset="0"/>
            </a:rPr>
            <a:t>Day 14-21</a:t>
          </a:r>
        </a:p>
      </dgm:t>
    </dgm:pt>
    <dgm:pt modelId="{1961A6FA-3905-4478-903A-12BF03F9A4A1}" type="parTrans" cxnId="{F11A21AD-E7D0-4E36-ABC6-55A86B21DF91}">
      <dgm:prSet/>
      <dgm:spPr/>
      <dgm:t>
        <a:bodyPr/>
        <a:lstStyle/>
        <a:p>
          <a:endParaRPr lang="en-US" sz="2000" b="1"/>
        </a:p>
      </dgm:t>
    </dgm:pt>
    <dgm:pt modelId="{2DBD9C59-9000-40BE-8E32-D83E98227D0A}" type="sibTrans" cxnId="{F11A21AD-E7D0-4E36-ABC6-55A86B21DF91}">
      <dgm:prSet/>
      <dgm:spPr/>
      <dgm:t>
        <a:bodyPr/>
        <a:lstStyle/>
        <a:p>
          <a:endParaRPr lang="en-US" sz="2000" b="1"/>
        </a:p>
      </dgm:t>
    </dgm:pt>
    <dgm:pt modelId="{B8BD8889-FA3F-4ECB-8456-B00147F2BCDA}">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gm:t>
    </dgm:pt>
    <dgm:pt modelId="{7ADD0CFF-1577-429E-BECF-E091C4F6D68C}" type="parTrans" cxnId="{3E54AA41-8448-43A4-83E4-1AFF49EC5374}">
      <dgm:prSet/>
      <dgm:spPr/>
      <dgm:t>
        <a:bodyPr/>
        <a:lstStyle/>
        <a:p>
          <a:endParaRPr lang="en-US"/>
        </a:p>
      </dgm:t>
    </dgm:pt>
    <dgm:pt modelId="{17EE0C33-F329-433D-A7CE-F605843E01BE}" type="sibTrans" cxnId="{3E54AA41-8448-43A4-83E4-1AFF49EC5374}">
      <dgm:prSet/>
      <dgm:spPr/>
      <dgm:t>
        <a:bodyPr/>
        <a:lstStyle/>
        <a:p>
          <a:endParaRPr lang="en-US"/>
        </a:p>
      </dgm:t>
    </dgm:pt>
    <dgm:pt modelId="{2C00392E-1410-F848-8C10-6F7462E14917}" type="pres">
      <dgm:prSet presAssocID="{944AF2E9-C2C7-448B-BFB2-12424F288AA1}" presName="Name0" presStyleCnt="0">
        <dgm:presLayoutVars>
          <dgm:dir/>
          <dgm:resizeHandles val="exact"/>
        </dgm:presLayoutVars>
      </dgm:prSet>
      <dgm:spPr/>
    </dgm:pt>
    <dgm:pt modelId="{D823DBD8-ECC5-414D-84F7-15F1F1DD2980}" type="pres">
      <dgm:prSet presAssocID="{3CC8831B-E0E1-4C0B-994B-24FE36305E3B}" presName="parTxOnly" presStyleLbl="node1" presStyleIdx="0" presStyleCnt="8">
        <dgm:presLayoutVars>
          <dgm:bulletEnabled val="1"/>
        </dgm:presLayoutVars>
      </dgm:prSet>
      <dgm:spPr/>
    </dgm:pt>
    <dgm:pt modelId="{318F19E0-B8DA-7843-B315-13B543E99682}" type="pres">
      <dgm:prSet presAssocID="{EDE97BDF-7323-49EE-A15D-781667FF0303}" presName="parSpace" presStyleCnt="0"/>
      <dgm:spPr/>
    </dgm:pt>
    <dgm:pt modelId="{2098DA2B-AEE6-3C40-9851-568FBCAE4B16}" type="pres">
      <dgm:prSet presAssocID="{01940BFF-B1C8-4607-9D9B-17E3316E2688}" presName="parTxOnly" presStyleLbl="node1" presStyleIdx="1" presStyleCnt="8">
        <dgm:presLayoutVars>
          <dgm:bulletEnabled val="1"/>
        </dgm:presLayoutVars>
      </dgm:prSet>
      <dgm:spPr/>
    </dgm:pt>
    <dgm:pt modelId="{6FE1F688-FCB3-B944-885C-E0868D6ED3EE}" type="pres">
      <dgm:prSet presAssocID="{2DE2444C-CB19-4DF9-BEDA-D4364E1C476A}" presName="parSpace" presStyleCnt="0"/>
      <dgm:spPr/>
    </dgm:pt>
    <dgm:pt modelId="{F1BCA434-201F-1E41-ADED-CF1537CACEA2}" type="pres">
      <dgm:prSet presAssocID="{A2D0C9C0-11E7-404D-BEE1-26B01277A47F}" presName="parTxOnly" presStyleLbl="node1" presStyleIdx="2" presStyleCnt="8" custScaleX="110715">
        <dgm:presLayoutVars>
          <dgm:bulletEnabled val="1"/>
        </dgm:presLayoutVars>
      </dgm:prSet>
      <dgm:spPr/>
    </dgm:pt>
    <dgm:pt modelId="{1E3D23A4-8A6E-4043-8199-A87E1CD42FFB}" type="pres">
      <dgm:prSet presAssocID="{5F8C9991-ADE8-485C-8B11-D928E0F75288}" presName="parSpace" presStyleCnt="0"/>
      <dgm:spPr/>
    </dgm:pt>
    <dgm:pt modelId="{CBDDBCD8-0D91-1742-BC6E-C33D7F309C0B}" type="pres">
      <dgm:prSet presAssocID="{726E65C3-1AEE-45B4-9412-3BA25982CA56}" presName="parTxOnly" presStyleLbl="node1" presStyleIdx="3" presStyleCnt="8">
        <dgm:presLayoutVars>
          <dgm:bulletEnabled val="1"/>
        </dgm:presLayoutVars>
      </dgm:prSet>
      <dgm:spPr/>
    </dgm:pt>
    <dgm:pt modelId="{5E6E966F-5820-044D-9A26-81F696963E3C}" type="pres">
      <dgm:prSet presAssocID="{CF9F61AA-E67D-40F0-B008-786BF9C7769E}" presName="parSpace" presStyleCnt="0"/>
      <dgm:spPr/>
    </dgm:pt>
    <dgm:pt modelId="{F2072F03-3E02-5642-BDBB-44E6EBF62E1A}" type="pres">
      <dgm:prSet presAssocID="{2C5D6335-BBCF-4EB1-8782-FA921F377784}" presName="parTxOnly" presStyleLbl="node1" presStyleIdx="4" presStyleCnt="8">
        <dgm:presLayoutVars>
          <dgm:bulletEnabled val="1"/>
        </dgm:presLayoutVars>
      </dgm:prSet>
      <dgm:spPr/>
    </dgm:pt>
    <dgm:pt modelId="{C0B5D87C-052C-AE4C-8862-E1C27C458652}" type="pres">
      <dgm:prSet presAssocID="{DDB287C4-20A4-418C-9A9D-8B8382B419C5}" presName="parSpace" presStyleCnt="0"/>
      <dgm:spPr/>
    </dgm:pt>
    <dgm:pt modelId="{C8179C18-0C92-47FA-846C-760B1C2DFAA2}" type="pres">
      <dgm:prSet presAssocID="{B8BD8889-FA3F-4ECB-8456-B00147F2BCDA}" presName="parTxOnly" presStyleLbl="node1" presStyleIdx="5" presStyleCnt="8">
        <dgm:presLayoutVars>
          <dgm:bulletEnabled val="1"/>
        </dgm:presLayoutVars>
      </dgm:prSet>
      <dgm:spPr/>
    </dgm:pt>
    <dgm:pt modelId="{B3B9D5B7-B9DD-4786-9DF9-DA2D957AFDA4}" type="pres">
      <dgm:prSet presAssocID="{17EE0C33-F329-433D-A7CE-F605843E01BE}" presName="parSpace" presStyleCnt="0"/>
      <dgm:spPr/>
    </dgm:pt>
    <dgm:pt modelId="{8924B5F0-475C-424C-B8FD-F53C3DD330D5}" type="pres">
      <dgm:prSet presAssocID="{2503E113-333B-46ED-9D44-294D7B16E0AE}" presName="parTxOnly" presStyleLbl="node1" presStyleIdx="6" presStyleCnt="8">
        <dgm:presLayoutVars>
          <dgm:bulletEnabled val="1"/>
        </dgm:presLayoutVars>
      </dgm:prSet>
      <dgm:spPr/>
    </dgm:pt>
    <dgm:pt modelId="{069C3F99-7F4F-4F25-949C-B0C815F82FBE}" type="pres">
      <dgm:prSet presAssocID="{8C628B72-5988-49FB-BD91-D715C9B20362}" presName="parSpace" presStyleCnt="0"/>
      <dgm:spPr/>
    </dgm:pt>
    <dgm:pt modelId="{D159BCA3-7557-4136-8146-C0A17F4A3098}" type="pres">
      <dgm:prSet presAssocID="{AF97F271-0AC5-455E-8A39-C31A5CBC97A1}" presName="parTxOnly" presStyleLbl="node1" presStyleIdx="7" presStyleCnt="8">
        <dgm:presLayoutVars>
          <dgm:bulletEnabled val="1"/>
        </dgm:presLayoutVars>
      </dgm:prSet>
      <dgm:spPr/>
    </dgm:pt>
  </dgm:ptLst>
  <dgm:cxnLst>
    <dgm:cxn modelId="{F6172311-4F72-4159-9A61-1365963EB4E3}" srcId="{944AF2E9-C2C7-448B-BFB2-12424F288AA1}" destId="{2503E113-333B-46ED-9D44-294D7B16E0AE}" srcOrd="6" destOrd="0" parTransId="{22D92794-315C-4347-94BD-AE83EB09AF10}" sibTransId="{8C628B72-5988-49FB-BD91-D715C9B20362}"/>
    <dgm:cxn modelId="{D0F12C5E-7DE9-8947-8D26-DC5EA50299E2}" type="presOf" srcId="{01940BFF-B1C8-4607-9D9B-17E3316E2688}" destId="{2098DA2B-AEE6-3C40-9851-568FBCAE4B16}" srcOrd="0" destOrd="0" presId="urn:microsoft.com/office/officeart/2005/8/layout/hChevron3"/>
    <dgm:cxn modelId="{3E54AA41-8448-43A4-83E4-1AFF49EC5374}" srcId="{944AF2E9-C2C7-448B-BFB2-12424F288AA1}" destId="{B8BD8889-FA3F-4ECB-8456-B00147F2BCDA}" srcOrd="5" destOrd="0" parTransId="{7ADD0CFF-1577-429E-BECF-E091C4F6D68C}" sibTransId="{17EE0C33-F329-433D-A7CE-F605843E01BE}"/>
    <dgm:cxn modelId="{901A4764-FF8A-FA4A-928C-D406375A4993}" type="presOf" srcId="{3CC8831B-E0E1-4C0B-994B-24FE36305E3B}" destId="{D823DBD8-ECC5-414D-84F7-15F1F1DD2980}" srcOrd="0" destOrd="0" presId="urn:microsoft.com/office/officeart/2005/8/layout/hChevron3"/>
    <dgm:cxn modelId="{B9D85D74-792A-3F40-AB8C-2236DC97A038}" type="presOf" srcId="{A2D0C9C0-11E7-404D-BEE1-26B01277A47F}" destId="{F1BCA434-201F-1E41-ADED-CF1537CACEA2}" srcOrd="0" destOrd="0" presId="urn:microsoft.com/office/officeart/2005/8/layout/hChevron3"/>
    <dgm:cxn modelId="{63BAB178-FB02-DF4D-9AD1-41878DBC9133}" type="presOf" srcId="{2503E113-333B-46ED-9D44-294D7B16E0AE}" destId="{8924B5F0-475C-424C-B8FD-F53C3DD330D5}" srcOrd="0" destOrd="0" presId="urn:microsoft.com/office/officeart/2005/8/layout/hChevron3"/>
    <dgm:cxn modelId="{2FB25B9B-D23F-8C44-9C8A-9080C5056828}" type="presOf" srcId="{944AF2E9-C2C7-448B-BFB2-12424F288AA1}" destId="{2C00392E-1410-F848-8C10-6F7462E14917}" srcOrd="0" destOrd="0" presId="urn:microsoft.com/office/officeart/2005/8/layout/hChevron3"/>
    <dgm:cxn modelId="{F34C849F-B120-442B-97A9-53E4F25B641F}" srcId="{944AF2E9-C2C7-448B-BFB2-12424F288AA1}" destId="{3CC8831B-E0E1-4C0B-994B-24FE36305E3B}" srcOrd="0" destOrd="0" parTransId="{09C7FE9E-C39B-4923-88B2-3C209627F94E}" sibTransId="{EDE97BDF-7323-49EE-A15D-781667FF0303}"/>
    <dgm:cxn modelId="{4511BDA3-CC74-413C-A322-4D474772FE78}" srcId="{944AF2E9-C2C7-448B-BFB2-12424F288AA1}" destId="{726E65C3-1AEE-45B4-9412-3BA25982CA56}" srcOrd="3" destOrd="0" parTransId="{F2FD8701-23BE-47A1-AA1A-FFC23560011B}" sibTransId="{CF9F61AA-E67D-40F0-B008-786BF9C7769E}"/>
    <dgm:cxn modelId="{E10A62AA-EE57-E84C-BB1C-F19C569F8246}" type="presOf" srcId="{726E65C3-1AEE-45B4-9412-3BA25982CA56}" destId="{CBDDBCD8-0D91-1742-BC6E-C33D7F309C0B}" srcOrd="0" destOrd="0" presId="urn:microsoft.com/office/officeart/2005/8/layout/hChevron3"/>
    <dgm:cxn modelId="{F11A21AD-E7D0-4E36-ABC6-55A86B21DF91}" srcId="{944AF2E9-C2C7-448B-BFB2-12424F288AA1}" destId="{AF97F271-0AC5-455E-8A39-C31A5CBC97A1}" srcOrd="7" destOrd="0" parTransId="{1961A6FA-3905-4478-903A-12BF03F9A4A1}" sibTransId="{2DBD9C59-9000-40BE-8E32-D83E98227D0A}"/>
    <dgm:cxn modelId="{3E40ECAE-A2CE-4534-99AE-9B2AB4E1E383}" type="presOf" srcId="{B8BD8889-FA3F-4ECB-8456-B00147F2BCDA}" destId="{C8179C18-0C92-47FA-846C-760B1C2DFAA2}" srcOrd="0" destOrd="0" presId="urn:microsoft.com/office/officeart/2005/8/layout/hChevron3"/>
    <dgm:cxn modelId="{5C316BB7-B25D-4BB0-B4D9-A844B10A22AC}" type="presOf" srcId="{AF97F271-0AC5-455E-8A39-C31A5CBC97A1}" destId="{D159BCA3-7557-4136-8146-C0A17F4A3098}" srcOrd="0" destOrd="0" presId="urn:microsoft.com/office/officeart/2005/8/layout/hChevron3"/>
    <dgm:cxn modelId="{80A36BC6-214F-4622-A818-C050D8D8D116}" srcId="{944AF2E9-C2C7-448B-BFB2-12424F288AA1}" destId="{A2D0C9C0-11E7-404D-BEE1-26B01277A47F}" srcOrd="2" destOrd="0" parTransId="{F14B3BDC-4449-4CEE-BBD4-33F097A695DA}" sibTransId="{5F8C9991-ADE8-485C-8B11-D928E0F75288}"/>
    <dgm:cxn modelId="{BEDCD4D7-BBDD-054E-A6F4-94CDF031278B}" type="presOf" srcId="{2C5D6335-BBCF-4EB1-8782-FA921F377784}" destId="{F2072F03-3E02-5642-BDBB-44E6EBF62E1A}" srcOrd="0" destOrd="0" presId="urn:microsoft.com/office/officeart/2005/8/layout/hChevron3"/>
    <dgm:cxn modelId="{822720D8-93B9-46D2-BD46-74F812743B07}" srcId="{944AF2E9-C2C7-448B-BFB2-12424F288AA1}" destId="{2C5D6335-BBCF-4EB1-8782-FA921F377784}" srcOrd="4" destOrd="0" parTransId="{4C093138-CC01-4D31-9A89-110D9F181644}" sibTransId="{DDB287C4-20A4-418C-9A9D-8B8382B419C5}"/>
    <dgm:cxn modelId="{40AC80E3-8830-4A71-BCF3-15B8187FABE3}" srcId="{944AF2E9-C2C7-448B-BFB2-12424F288AA1}" destId="{01940BFF-B1C8-4607-9D9B-17E3316E2688}" srcOrd="1" destOrd="0" parTransId="{A9116A16-3111-45DE-8DDB-B2AC75581E9C}" sibTransId="{2DE2444C-CB19-4DF9-BEDA-D4364E1C476A}"/>
    <dgm:cxn modelId="{8C262F94-08FD-A646-88AD-D5732D8A36D5}" type="presParOf" srcId="{2C00392E-1410-F848-8C10-6F7462E14917}" destId="{D823DBD8-ECC5-414D-84F7-15F1F1DD2980}" srcOrd="0" destOrd="0" presId="urn:microsoft.com/office/officeart/2005/8/layout/hChevron3"/>
    <dgm:cxn modelId="{20D23A5C-E861-124F-B730-30CC1FC92E0A}" type="presParOf" srcId="{2C00392E-1410-F848-8C10-6F7462E14917}" destId="{318F19E0-B8DA-7843-B315-13B543E99682}" srcOrd="1" destOrd="0" presId="urn:microsoft.com/office/officeart/2005/8/layout/hChevron3"/>
    <dgm:cxn modelId="{53635041-6FE8-D041-B489-45D6EF0D33B9}" type="presParOf" srcId="{2C00392E-1410-F848-8C10-6F7462E14917}" destId="{2098DA2B-AEE6-3C40-9851-568FBCAE4B16}" srcOrd="2" destOrd="0" presId="urn:microsoft.com/office/officeart/2005/8/layout/hChevron3"/>
    <dgm:cxn modelId="{EC9CB3F6-99EA-3F47-9A18-9C3B3E622CC7}" type="presParOf" srcId="{2C00392E-1410-F848-8C10-6F7462E14917}" destId="{6FE1F688-FCB3-B944-885C-E0868D6ED3EE}" srcOrd="3" destOrd="0" presId="urn:microsoft.com/office/officeart/2005/8/layout/hChevron3"/>
    <dgm:cxn modelId="{805F5ED4-EE47-AE41-A376-470E35437BA3}" type="presParOf" srcId="{2C00392E-1410-F848-8C10-6F7462E14917}" destId="{F1BCA434-201F-1E41-ADED-CF1537CACEA2}" srcOrd="4" destOrd="0" presId="urn:microsoft.com/office/officeart/2005/8/layout/hChevron3"/>
    <dgm:cxn modelId="{F98D8849-E8B9-3F4A-BF11-C49AC9B5DA74}" type="presParOf" srcId="{2C00392E-1410-F848-8C10-6F7462E14917}" destId="{1E3D23A4-8A6E-4043-8199-A87E1CD42FFB}" srcOrd="5" destOrd="0" presId="urn:microsoft.com/office/officeart/2005/8/layout/hChevron3"/>
    <dgm:cxn modelId="{BD9746BC-8C8D-2A48-BFCC-70A40A03B1DE}" type="presParOf" srcId="{2C00392E-1410-F848-8C10-6F7462E14917}" destId="{CBDDBCD8-0D91-1742-BC6E-C33D7F309C0B}" srcOrd="6" destOrd="0" presId="urn:microsoft.com/office/officeart/2005/8/layout/hChevron3"/>
    <dgm:cxn modelId="{B2574C31-A835-B746-B365-8D2558B3866A}" type="presParOf" srcId="{2C00392E-1410-F848-8C10-6F7462E14917}" destId="{5E6E966F-5820-044D-9A26-81F696963E3C}" srcOrd="7" destOrd="0" presId="urn:microsoft.com/office/officeart/2005/8/layout/hChevron3"/>
    <dgm:cxn modelId="{A96CE7B0-DDAB-B142-83ED-DD7C29021F4E}" type="presParOf" srcId="{2C00392E-1410-F848-8C10-6F7462E14917}" destId="{F2072F03-3E02-5642-BDBB-44E6EBF62E1A}" srcOrd="8" destOrd="0" presId="urn:microsoft.com/office/officeart/2005/8/layout/hChevron3"/>
    <dgm:cxn modelId="{DA58F21F-6010-3145-A10F-31B0276E2522}" type="presParOf" srcId="{2C00392E-1410-F848-8C10-6F7462E14917}" destId="{C0B5D87C-052C-AE4C-8862-E1C27C458652}" srcOrd="9" destOrd="0" presId="urn:microsoft.com/office/officeart/2005/8/layout/hChevron3"/>
    <dgm:cxn modelId="{D6AAF7F8-6A70-4D91-8D23-A9AEED07D6F2}" type="presParOf" srcId="{2C00392E-1410-F848-8C10-6F7462E14917}" destId="{C8179C18-0C92-47FA-846C-760B1C2DFAA2}" srcOrd="10" destOrd="0" presId="urn:microsoft.com/office/officeart/2005/8/layout/hChevron3"/>
    <dgm:cxn modelId="{A45EF5DD-DF11-442F-8ADE-DF90108312C5}" type="presParOf" srcId="{2C00392E-1410-F848-8C10-6F7462E14917}" destId="{B3B9D5B7-B9DD-4786-9DF9-DA2D957AFDA4}" srcOrd="11" destOrd="0" presId="urn:microsoft.com/office/officeart/2005/8/layout/hChevron3"/>
    <dgm:cxn modelId="{801A48E2-4F69-B24F-B066-D58EC22FF82E}" type="presParOf" srcId="{2C00392E-1410-F848-8C10-6F7462E14917}" destId="{8924B5F0-475C-424C-B8FD-F53C3DD330D5}" srcOrd="12" destOrd="0" presId="urn:microsoft.com/office/officeart/2005/8/layout/hChevron3"/>
    <dgm:cxn modelId="{79A6763E-C79E-4722-BE33-63BF98530896}" type="presParOf" srcId="{2C00392E-1410-F848-8C10-6F7462E14917}" destId="{069C3F99-7F4F-4F25-949C-B0C815F82FBE}" srcOrd="13" destOrd="0" presId="urn:microsoft.com/office/officeart/2005/8/layout/hChevron3"/>
    <dgm:cxn modelId="{5124C55B-1C97-4D51-9065-E768AF18A30C}" type="presParOf" srcId="{2C00392E-1410-F848-8C10-6F7462E14917}" destId="{D159BCA3-7557-4136-8146-C0A17F4A3098}" srcOrd="14"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4AF2E9-C2C7-448B-BFB2-12424F288AA1}" type="doc">
      <dgm:prSet loTypeId="urn:microsoft.com/office/officeart/2005/8/layout/hChevron3" loCatId="process" qsTypeId="urn:microsoft.com/office/officeart/2005/8/quickstyle/simple1" qsCatId="simple" csTypeId="urn:microsoft.com/office/officeart/2005/8/colors/accent5_2" csCatId="accent5" phldr="1"/>
      <dgm:spPr/>
    </dgm:pt>
    <dgm:pt modelId="{3CC8831B-E0E1-4C0B-994B-24FE36305E3B}">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r>
            <a:rPr lang="en-US" sz="1100" b="1"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gm:t>
    </dgm:pt>
    <dgm:pt modelId="{09C7FE9E-C39B-4923-88B2-3C209627F94E}" type="parTrans" cxnId="{F34C849F-B120-442B-97A9-53E4F25B641F}">
      <dgm:prSet/>
      <dgm:spPr/>
      <dgm:t>
        <a:bodyPr/>
        <a:lstStyle/>
        <a:p>
          <a:endParaRPr lang="en-US" sz="1600" b="1">
            <a:solidFill>
              <a:schemeClr val="tx1"/>
            </a:solidFill>
            <a:latin typeface="+mn-lt"/>
          </a:endParaRPr>
        </a:p>
      </dgm:t>
    </dgm:pt>
    <dgm:pt modelId="{EDE97BDF-7323-49EE-A15D-781667FF0303}" type="sibTrans" cxnId="{F34C849F-B120-442B-97A9-53E4F25B641F}">
      <dgm:prSet/>
      <dgm:spPr/>
      <dgm:t>
        <a:bodyPr/>
        <a:lstStyle/>
        <a:p>
          <a:endParaRPr lang="en-US" sz="1600" b="1">
            <a:solidFill>
              <a:schemeClr val="tx1"/>
            </a:solidFill>
            <a:latin typeface="+mn-lt"/>
          </a:endParaRPr>
        </a:p>
      </dgm:t>
    </dgm:pt>
    <dgm:pt modelId="{01940BFF-B1C8-4607-9D9B-17E3316E2688}">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A9116A16-3111-45DE-8DDB-B2AC75581E9C}" type="parTrans" cxnId="{40AC80E3-8830-4A71-BCF3-15B8187FABE3}">
      <dgm:prSet/>
      <dgm:spPr/>
      <dgm:t>
        <a:bodyPr/>
        <a:lstStyle/>
        <a:p>
          <a:endParaRPr lang="en-US" sz="1600" b="1">
            <a:solidFill>
              <a:schemeClr val="tx1"/>
            </a:solidFill>
            <a:latin typeface="+mn-lt"/>
          </a:endParaRPr>
        </a:p>
      </dgm:t>
    </dgm:pt>
    <dgm:pt modelId="{2DE2444C-CB19-4DF9-BEDA-D4364E1C476A}" type="sibTrans" cxnId="{40AC80E3-8830-4A71-BCF3-15B8187FABE3}">
      <dgm:prSet/>
      <dgm:spPr/>
      <dgm:t>
        <a:bodyPr/>
        <a:lstStyle/>
        <a:p>
          <a:endParaRPr lang="en-US" sz="1600" b="1">
            <a:solidFill>
              <a:schemeClr val="tx1"/>
            </a:solidFill>
            <a:latin typeface="+mn-lt"/>
          </a:endParaRPr>
        </a:p>
      </dgm:t>
    </dgm:pt>
    <dgm:pt modelId="{A2D0C9C0-11E7-404D-BEE1-26B01277A47F}">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F14B3BDC-4449-4CEE-BBD4-33F097A695DA}" type="parTrans" cxnId="{80A36BC6-214F-4622-A818-C050D8D8D116}">
      <dgm:prSet/>
      <dgm:spPr/>
      <dgm:t>
        <a:bodyPr/>
        <a:lstStyle/>
        <a:p>
          <a:endParaRPr lang="en-US" sz="1600" b="1">
            <a:solidFill>
              <a:schemeClr val="tx1"/>
            </a:solidFill>
            <a:latin typeface="+mn-lt"/>
          </a:endParaRPr>
        </a:p>
      </dgm:t>
    </dgm:pt>
    <dgm:pt modelId="{5F8C9991-ADE8-485C-8B11-D928E0F75288}" type="sibTrans" cxnId="{80A36BC6-214F-4622-A818-C050D8D8D116}">
      <dgm:prSet/>
      <dgm:spPr/>
      <dgm:t>
        <a:bodyPr/>
        <a:lstStyle/>
        <a:p>
          <a:endParaRPr lang="en-US" sz="1600" b="1">
            <a:solidFill>
              <a:schemeClr val="tx1"/>
            </a:solidFill>
            <a:latin typeface="+mn-lt"/>
          </a:endParaRPr>
        </a:p>
      </dgm:t>
    </dgm:pt>
    <dgm:pt modelId="{726E65C3-1AEE-45B4-9412-3BA25982CA56}">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gm:t>
    </dgm:pt>
    <dgm:pt modelId="{F2FD8701-23BE-47A1-AA1A-FFC23560011B}" type="parTrans" cxnId="{4511BDA3-CC74-413C-A322-4D474772FE78}">
      <dgm:prSet/>
      <dgm:spPr/>
      <dgm:t>
        <a:bodyPr/>
        <a:lstStyle/>
        <a:p>
          <a:endParaRPr lang="en-US" sz="1600" b="1">
            <a:solidFill>
              <a:schemeClr val="tx1"/>
            </a:solidFill>
            <a:latin typeface="+mn-lt"/>
          </a:endParaRPr>
        </a:p>
      </dgm:t>
    </dgm:pt>
    <dgm:pt modelId="{CF9F61AA-E67D-40F0-B008-786BF9C7769E}" type="sibTrans" cxnId="{4511BDA3-CC74-413C-A322-4D474772FE78}">
      <dgm:prSet/>
      <dgm:spPr/>
      <dgm:t>
        <a:bodyPr/>
        <a:lstStyle/>
        <a:p>
          <a:endParaRPr lang="en-US" sz="1600" b="1">
            <a:solidFill>
              <a:schemeClr val="tx1"/>
            </a:solidFill>
            <a:latin typeface="+mn-lt"/>
          </a:endParaRPr>
        </a:p>
      </dgm:t>
    </dgm:pt>
    <dgm:pt modelId="{2C5D6335-BBCF-4EB1-8782-FA921F377784}">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gm:t>
    </dgm:pt>
    <dgm:pt modelId="{4C093138-CC01-4D31-9A89-110D9F181644}" type="parTrans" cxnId="{822720D8-93B9-46D2-BD46-74F812743B07}">
      <dgm:prSet/>
      <dgm:spPr/>
      <dgm:t>
        <a:bodyPr/>
        <a:lstStyle/>
        <a:p>
          <a:endParaRPr lang="en-US" sz="1600" b="1">
            <a:solidFill>
              <a:schemeClr val="tx1"/>
            </a:solidFill>
            <a:latin typeface="+mn-lt"/>
          </a:endParaRPr>
        </a:p>
      </dgm:t>
    </dgm:pt>
    <dgm:pt modelId="{DDB287C4-20A4-418C-9A9D-8B8382B419C5}" type="sibTrans" cxnId="{822720D8-93B9-46D2-BD46-74F812743B07}">
      <dgm:prSet/>
      <dgm:spPr/>
      <dgm:t>
        <a:bodyPr/>
        <a:lstStyle/>
        <a:p>
          <a:endParaRPr lang="en-US" sz="1600" b="1">
            <a:solidFill>
              <a:schemeClr val="tx1"/>
            </a:solidFill>
            <a:latin typeface="+mn-lt"/>
          </a:endParaRPr>
        </a:p>
      </dgm:t>
    </dgm:pt>
    <dgm:pt modelId="{2503E113-333B-46ED-9D44-294D7B16E0AE}">
      <dgm:prSet phldrT="[Text]" custT="1"/>
      <dgm:spPr>
        <a:solidFill>
          <a:srgbClr val="9DC3E6"/>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gm:t>
    </dgm:pt>
    <dgm:pt modelId="{22D92794-315C-4347-94BD-AE83EB09AF10}" type="parTrans" cxnId="{F6172311-4F72-4159-9A61-1365963EB4E3}">
      <dgm:prSet/>
      <dgm:spPr/>
      <dgm:t>
        <a:bodyPr/>
        <a:lstStyle/>
        <a:p>
          <a:endParaRPr lang="en-US" sz="1600" b="1">
            <a:solidFill>
              <a:schemeClr val="tx1"/>
            </a:solidFill>
            <a:latin typeface="+mn-lt"/>
          </a:endParaRPr>
        </a:p>
      </dgm:t>
    </dgm:pt>
    <dgm:pt modelId="{8C628B72-5988-49FB-BD91-D715C9B20362}" type="sibTrans" cxnId="{F6172311-4F72-4159-9A61-1365963EB4E3}">
      <dgm:prSet/>
      <dgm:spPr/>
      <dgm:t>
        <a:bodyPr/>
        <a:lstStyle/>
        <a:p>
          <a:endParaRPr lang="en-US" sz="1600" b="1">
            <a:solidFill>
              <a:schemeClr val="tx1"/>
            </a:solidFill>
            <a:latin typeface="+mn-lt"/>
          </a:endParaRPr>
        </a:p>
      </dgm:t>
    </dgm:pt>
    <dgm:pt modelId="{AF97F271-0AC5-455E-8A39-C31A5CBC97A1}">
      <dgm:prSet custT="1"/>
      <dgm:spPr>
        <a:solidFill>
          <a:srgbClr val="DEEBF7"/>
        </a:solidFill>
      </dgm:spPr>
      <dgm:t>
        <a:bodyPr/>
        <a:lstStyle/>
        <a:p>
          <a:r>
            <a:rPr lang="en-US" sz="1000" b="1" dirty="0">
              <a:solidFill>
                <a:sysClr val="windowText" lastClr="000000"/>
              </a:solidFill>
              <a:latin typeface="Source Sans Pro" panose="020B0503030403020204" pitchFamily="34" charset="0"/>
              <a:ea typeface="Source Sans Pro" panose="020B0503030403020204" pitchFamily="34" charset="0"/>
            </a:rPr>
            <a:t>Upload to NCBI/Data Available</a:t>
          </a:r>
        </a:p>
        <a:p>
          <a:r>
            <a:rPr lang="en-US" sz="1000" b="1" dirty="0">
              <a:solidFill>
                <a:schemeClr val="bg1">
                  <a:lumMod val="50000"/>
                </a:schemeClr>
              </a:solidFill>
              <a:latin typeface="Source Sans Pro" panose="020B0503030403020204" pitchFamily="34" charset="0"/>
              <a:ea typeface="Source Sans Pro" panose="020B0503030403020204" pitchFamily="34" charset="0"/>
            </a:rPr>
            <a:t>Day 14-21</a:t>
          </a:r>
        </a:p>
      </dgm:t>
    </dgm:pt>
    <dgm:pt modelId="{1961A6FA-3905-4478-903A-12BF03F9A4A1}" type="parTrans" cxnId="{F11A21AD-E7D0-4E36-ABC6-55A86B21DF91}">
      <dgm:prSet/>
      <dgm:spPr/>
      <dgm:t>
        <a:bodyPr/>
        <a:lstStyle/>
        <a:p>
          <a:endParaRPr lang="en-US" sz="2000" b="1"/>
        </a:p>
      </dgm:t>
    </dgm:pt>
    <dgm:pt modelId="{2DBD9C59-9000-40BE-8E32-D83E98227D0A}" type="sibTrans" cxnId="{F11A21AD-E7D0-4E36-ABC6-55A86B21DF91}">
      <dgm:prSet/>
      <dgm:spPr/>
      <dgm:t>
        <a:bodyPr/>
        <a:lstStyle/>
        <a:p>
          <a:endParaRPr lang="en-US" sz="2000" b="1"/>
        </a:p>
      </dgm:t>
    </dgm:pt>
    <dgm:pt modelId="{B8BD8889-FA3F-4ECB-8456-B00147F2BCDA}">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gm:t>
    </dgm:pt>
    <dgm:pt modelId="{7ADD0CFF-1577-429E-BECF-E091C4F6D68C}" type="parTrans" cxnId="{3E54AA41-8448-43A4-83E4-1AFF49EC5374}">
      <dgm:prSet/>
      <dgm:spPr/>
      <dgm:t>
        <a:bodyPr/>
        <a:lstStyle/>
        <a:p>
          <a:endParaRPr lang="en-US"/>
        </a:p>
      </dgm:t>
    </dgm:pt>
    <dgm:pt modelId="{17EE0C33-F329-433D-A7CE-F605843E01BE}" type="sibTrans" cxnId="{3E54AA41-8448-43A4-83E4-1AFF49EC5374}">
      <dgm:prSet/>
      <dgm:spPr/>
      <dgm:t>
        <a:bodyPr/>
        <a:lstStyle/>
        <a:p>
          <a:endParaRPr lang="en-US"/>
        </a:p>
      </dgm:t>
    </dgm:pt>
    <dgm:pt modelId="{2C00392E-1410-F848-8C10-6F7462E14917}" type="pres">
      <dgm:prSet presAssocID="{944AF2E9-C2C7-448B-BFB2-12424F288AA1}" presName="Name0" presStyleCnt="0">
        <dgm:presLayoutVars>
          <dgm:dir/>
          <dgm:resizeHandles val="exact"/>
        </dgm:presLayoutVars>
      </dgm:prSet>
      <dgm:spPr/>
    </dgm:pt>
    <dgm:pt modelId="{D823DBD8-ECC5-414D-84F7-15F1F1DD2980}" type="pres">
      <dgm:prSet presAssocID="{3CC8831B-E0E1-4C0B-994B-24FE36305E3B}" presName="parTxOnly" presStyleLbl="node1" presStyleIdx="0" presStyleCnt="8">
        <dgm:presLayoutVars>
          <dgm:bulletEnabled val="1"/>
        </dgm:presLayoutVars>
      </dgm:prSet>
      <dgm:spPr/>
    </dgm:pt>
    <dgm:pt modelId="{318F19E0-B8DA-7843-B315-13B543E99682}" type="pres">
      <dgm:prSet presAssocID="{EDE97BDF-7323-49EE-A15D-781667FF0303}" presName="parSpace" presStyleCnt="0"/>
      <dgm:spPr/>
    </dgm:pt>
    <dgm:pt modelId="{2098DA2B-AEE6-3C40-9851-568FBCAE4B16}" type="pres">
      <dgm:prSet presAssocID="{01940BFF-B1C8-4607-9D9B-17E3316E2688}" presName="parTxOnly" presStyleLbl="node1" presStyleIdx="1" presStyleCnt="8">
        <dgm:presLayoutVars>
          <dgm:bulletEnabled val="1"/>
        </dgm:presLayoutVars>
      </dgm:prSet>
      <dgm:spPr/>
    </dgm:pt>
    <dgm:pt modelId="{6FE1F688-FCB3-B944-885C-E0868D6ED3EE}" type="pres">
      <dgm:prSet presAssocID="{2DE2444C-CB19-4DF9-BEDA-D4364E1C476A}" presName="parSpace" presStyleCnt="0"/>
      <dgm:spPr/>
    </dgm:pt>
    <dgm:pt modelId="{F1BCA434-201F-1E41-ADED-CF1537CACEA2}" type="pres">
      <dgm:prSet presAssocID="{A2D0C9C0-11E7-404D-BEE1-26B01277A47F}" presName="parTxOnly" presStyleLbl="node1" presStyleIdx="2" presStyleCnt="8" custScaleX="110715">
        <dgm:presLayoutVars>
          <dgm:bulletEnabled val="1"/>
        </dgm:presLayoutVars>
      </dgm:prSet>
      <dgm:spPr/>
    </dgm:pt>
    <dgm:pt modelId="{1E3D23A4-8A6E-4043-8199-A87E1CD42FFB}" type="pres">
      <dgm:prSet presAssocID="{5F8C9991-ADE8-485C-8B11-D928E0F75288}" presName="parSpace" presStyleCnt="0"/>
      <dgm:spPr/>
    </dgm:pt>
    <dgm:pt modelId="{CBDDBCD8-0D91-1742-BC6E-C33D7F309C0B}" type="pres">
      <dgm:prSet presAssocID="{726E65C3-1AEE-45B4-9412-3BA25982CA56}" presName="parTxOnly" presStyleLbl="node1" presStyleIdx="3" presStyleCnt="8">
        <dgm:presLayoutVars>
          <dgm:bulletEnabled val="1"/>
        </dgm:presLayoutVars>
      </dgm:prSet>
      <dgm:spPr/>
    </dgm:pt>
    <dgm:pt modelId="{5E6E966F-5820-044D-9A26-81F696963E3C}" type="pres">
      <dgm:prSet presAssocID="{CF9F61AA-E67D-40F0-B008-786BF9C7769E}" presName="parSpace" presStyleCnt="0"/>
      <dgm:spPr/>
    </dgm:pt>
    <dgm:pt modelId="{F2072F03-3E02-5642-BDBB-44E6EBF62E1A}" type="pres">
      <dgm:prSet presAssocID="{2C5D6335-BBCF-4EB1-8782-FA921F377784}" presName="parTxOnly" presStyleLbl="node1" presStyleIdx="4" presStyleCnt="8">
        <dgm:presLayoutVars>
          <dgm:bulletEnabled val="1"/>
        </dgm:presLayoutVars>
      </dgm:prSet>
      <dgm:spPr/>
    </dgm:pt>
    <dgm:pt modelId="{C0B5D87C-052C-AE4C-8862-E1C27C458652}" type="pres">
      <dgm:prSet presAssocID="{DDB287C4-20A4-418C-9A9D-8B8382B419C5}" presName="parSpace" presStyleCnt="0"/>
      <dgm:spPr/>
    </dgm:pt>
    <dgm:pt modelId="{C8179C18-0C92-47FA-846C-760B1C2DFAA2}" type="pres">
      <dgm:prSet presAssocID="{B8BD8889-FA3F-4ECB-8456-B00147F2BCDA}" presName="parTxOnly" presStyleLbl="node1" presStyleIdx="5" presStyleCnt="8">
        <dgm:presLayoutVars>
          <dgm:bulletEnabled val="1"/>
        </dgm:presLayoutVars>
      </dgm:prSet>
      <dgm:spPr/>
    </dgm:pt>
    <dgm:pt modelId="{B3B9D5B7-B9DD-4786-9DF9-DA2D957AFDA4}" type="pres">
      <dgm:prSet presAssocID="{17EE0C33-F329-433D-A7CE-F605843E01BE}" presName="parSpace" presStyleCnt="0"/>
      <dgm:spPr/>
    </dgm:pt>
    <dgm:pt modelId="{8924B5F0-475C-424C-B8FD-F53C3DD330D5}" type="pres">
      <dgm:prSet presAssocID="{2503E113-333B-46ED-9D44-294D7B16E0AE}" presName="parTxOnly" presStyleLbl="node1" presStyleIdx="6" presStyleCnt="8">
        <dgm:presLayoutVars>
          <dgm:bulletEnabled val="1"/>
        </dgm:presLayoutVars>
      </dgm:prSet>
      <dgm:spPr/>
    </dgm:pt>
    <dgm:pt modelId="{069C3F99-7F4F-4F25-949C-B0C815F82FBE}" type="pres">
      <dgm:prSet presAssocID="{8C628B72-5988-49FB-BD91-D715C9B20362}" presName="parSpace" presStyleCnt="0"/>
      <dgm:spPr/>
    </dgm:pt>
    <dgm:pt modelId="{D159BCA3-7557-4136-8146-C0A17F4A3098}" type="pres">
      <dgm:prSet presAssocID="{AF97F271-0AC5-455E-8A39-C31A5CBC97A1}" presName="parTxOnly" presStyleLbl="node1" presStyleIdx="7" presStyleCnt="8">
        <dgm:presLayoutVars>
          <dgm:bulletEnabled val="1"/>
        </dgm:presLayoutVars>
      </dgm:prSet>
      <dgm:spPr/>
    </dgm:pt>
  </dgm:ptLst>
  <dgm:cxnLst>
    <dgm:cxn modelId="{F6172311-4F72-4159-9A61-1365963EB4E3}" srcId="{944AF2E9-C2C7-448B-BFB2-12424F288AA1}" destId="{2503E113-333B-46ED-9D44-294D7B16E0AE}" srcOrd="6" destOrd="0" parTransId="{22D92794-315C-4347-94BD-AE83EB09AF10}" sibTransId="{8C628B72-5988-49FB-BD91-D715C9B20362}"/>
    <dgm:cxn modelId="{D0F12C5E-7DE9-8947-8D26-DC5EA50299E2}" type="presOf" srcId="{01940BFF-B1C8-4607-9D9B-17E3316E2688}" destId="{2098DA2B-AEE6-3C40-9851-568FBCAE4B16}" srcOrd="0" destOrd="0" presId="urn:microsoft.com/office/officeart/2005/8/layout/hChevron3"/>
    <dgm:cxn modelId="{3E54AA41-8448-43A4-83E4-1AFF49EC5374}" srcId="{944AF2E9-C2C7-448B-BFB2-12424F288AA1}" destId="{B8BD8889-FA3F-4ECB-8456-B00147F2BCDA}" srcOrd="5" destOrd="0" parTransId="{7ADD0CFF-1577-429E-BECF-E091C4F6D68C}" sibTransId="{17EE0C33-F329-433D-A7CE-F605843E01BE}"/>
    <dgm:cxn modelId="{901A4764-FF8A-FA4A-928C-D406375A4993}" type="presOf" srcId="{3CC8831B-E0E1-4C0B-994B-24FE36305E3B}" destId="{D823DBD8-ECC5-414D-84F7-15F1F1DD2980}" srcOrd="0" destOrd="0" presId="urn:microsoft.com/office/officeart/2005/8/layout/hChevron3"/>
    <dgm:cxn modelId="{B9D85D74-792A-3F40-AB8C-2236DC97A038}" type="presOf" srcId="{A2D0C9C0-11E7-404D-BEE1-26B01277A47F}" destId="{F1BCA434-201F-1E41-ADED-CF1537CACEA2}" srcOrd="0" destOrd="0" presId="urn:microsoft.com/office/officeart/2005/8/layout/hChevron3"/>
    <dgm:cxn modelId="{63BAB178-FB02-DF4D-9AD1-41878DBC9133}" type="presOf" srcId="{2503E113-333B-46ED-9D44-294D7B16E0AE}" destId="{8924B5F0-475C-424C-B8FD-F53C3DD330D5}" srcOrd="0" destOrd="0" presId="urn:microsoft.com/office/officeart/2005/8/layout/hChevron3"/>
    <dgm:cxn modelId="{2FB25B9B-D23F-8C44-9C8A-9080C5056828}" type="presOf" srcId="{944AF2E9-C2C7-448B-BFB2-12424F288AA1}" destId="{2C00392E-1410-F848-8C10-6F7462E14917}" srcOrd="0" destOrd="0" presId="urn:microsoft.com/office/officeart/2005/8/layout/hChevron3"/>
    <dgm:cxn modelId="{F34C849F-B120-442B-97A9-53E4F25B641F}" srcId="{944AF2E9-C2C7-448B-BFB2-12424F288AA1}" destId="{3CC8831B-E0E1-4C0B-994B-24FE36305E3B}" srcOrd="0" destOrd="0" parTransId="{09C7FE9E-C39B-4923-88B2-3C209627F94E}" sibTransId="{EDE97BDF-7323-49EE-A15D-781667FF0303}"/>
    <dgm:cxn modelId="{4511BDA3-CC74-413C-A322-4D474772FE78}" srcId="{944AF2E9-C2C7-448B-BFB2-12424F288AA1}" destId="{726E65C3-1AEE-45B4-9412-3BA25982CA56}" srcOrd="3" destOrd="0" parTransId="{F2FD8701-23BE-47A1-AA1A-FFC23560011B}" sibTransId="{CF9F61AA-E67D-40F0-B008-786BF9C7769E}"/>
    <dgm:cxn modelId="{E10A62AA-EE57-E84C-BB1C-F19C569F8246}" type="presOf" srcId="{726E65C3-1AEE-45B4-9412-3BA25982CA56}" destId="{CBDDBCD8-0D91-1742-BC6E-C33D7F309C0B}" srcOrd="0" destOrd="0" presId="urn:microsoft.com/office/officeart/2005/8/layout/hChevron3"/>
    <dgm:cxn modelId="{F11A21AD-E7D0-4E36-ABC6-55A86B21DF91}" srcId="{944AF2E9-C2C7-448B-BFB2-12424F288AA1}" destId="{AF97F271-0AC5-455E-8A39-C31A5CBC97A1}" srcOrd="7" destOrd="0" parTransId="{1961A6FA-3905-4478-903A-12BF03F9A4A1}" sibTransId="{2DBD9C59-9000-40BE-8E32-D83E98227D0A}"/>
    <dgm:cxn modelId="{3E40ECAE-A2CE-4534-99AE-9B2AB4E1E383}" type="presOf" srcId="{B8BD8889-FA3F-4ECB-8456-B00147F2BCDA}" destId="{C8179C18-0C92-47FA-846C-760B1C2DFAA2}" srcOrd="0" destOrd="0" presId="urn:microsoft.com/office/officeart/2005/8/layout/hChevron3"/>
    <dgm:cxn modelId="{5C316BB7-B25D-4BB0-B4D9-A844B10A22AC}" type="presOf" srcId="{AF97F271-0AC5-455E-8A39-C31A5CBC97A1}" destId="{D159BCA3-7557-4136-8146-C0A17F4A3098}" srcOrd="0" destOrd="0" presId="urn:microsoft.com/office/officeart/2005/8/layout/hChevron3"/>
    <dgm:cxn modelId="{80A36BC6-214F-4622-A818-C050D8D8D116}" srcId="{944AF2E9-C2C7-448B-BFB2-12424F288AA1}" destId="{A2D0C9C0-11E7-404D-BEE1-26B01277A47F}" srcOrd="2" destOrd="0" parTransId="{F14B3BDC-4449-4CEE-BBD4-33F097A695DA}" sibTransId="{5F8C9991-ADE8-485C-8B11-D928E0F75288}"/>
    <dgm:cxn modelId="{BEDCD4D7-BBDD-054E-A6F4-94CDF031278B}" type="presOf" srcId="{2C5D6335-BBCF-4EB1-8782-FA921F377784}" destId="{F2072F03-3E02-5642-BDBB-44E6EBF62E1A}" srcOrd="0" destOrd="0" presId="urn:microsoft.com/office/officeart/2005/8/layout/hChevron3"/>
    <dgm:cxn modelId="{822720D8-93B9-46D2-BD46-74F812743B07}" srcId="{944AF2E9-C2C7-448B-BFB2-12424F288AA1}" destId="{2C5D6335-BBCF-4EB1-8782-FA921F377784}" srcOrd="4" destOrd="0" parTransId="{4C093138-CC01-4D31-9A89-110D9F181644}" sibTransId="{DDB287C4-20A4-418C-9A9D-8B8382B419C5}"/>
    <dgm:cxn modelId="{40AC80E3-8830-4A71-BCF3-15B8187FABE3}" srcId="{944AF2E9-C2C7-448B-BFB2-12424F288AA1}" destId="{01940BFF-B1C8-4607-9D9B-17E3316E2688}" srcOrd="1" destOrd="0" parTransId="{A9116A16-3111-45DE-8DDB-B2AC75581E9C}" sibTransId="{2DE2444C-CB19-4DF9-BEDA-D4364E1C476A}"/>
    <dgm:cxn modelId="{8C262F94-08FD-A646-88AD-D5732D8A36D5}" type="presParOf" srcId="{2C00392E-1410-F848-8C10-6F7462E14917}" destId="{D823DBD8-ECC5-414D-84F7-15F1F1DD2980}" srcOrd="0" destOrd="0" presId="urn:microsoft.com/office/officeart/2005/8/layout/hChevron3"/>
    <dgm:cxn modelId="{20D23A5C-E861-124F-B730-30CC1FC92E0A}" type="presParOf" srcId="{2C00392E-1410-F848-8C10-6F7462E14917}" destId="{318F19E0-B8DA-7843-B315-13B543E99682}" srcOrd="1" destOrd="0" presId="urn:microsoft.com/office/officeart/2005/8/layout/hChevron3"/>
    <dgm:cxn modelId="{53635041-6FE8-D041-B489-45D6EF0D33B9}" type="presParOf" srcId="{2C00392E-1410-F848-8C10-6F7462E14917}" destId="{2098DA2B-AEE6-3C40-9851-568FBCAE4B16}" srcOrd="2" destOrd="0" presId="urn:microsoft.com/office/officeart/2005/8/layout/hChevron3"/>
    <dgm:cxn modelId="{EC9CB3F6-99EA-3F47-9A18-9C3B3E622CC7}" type="presParOf" srcId="{2C00392E-1410-F848-8C10-6F7462E14917}" destId="{6FE1F688-FCB3-B944-885C-E0868D6ED3EE}" srcOrd="3" destOrd="0" presId="urn:microsoft.com/office/officeart/2005/8/layout/hChevron3"/>
    <dgm:cxn modelId="{805F5ED4-EE47-AE41-A376-470E35437BA3}" type="presParOf" srcId="{2C00392E-1410-F848-8C10-6F7462E14917}" destId="{F1BCA434-201F-1E41-ADED-CF1537CACEA2}" srcOrd="4" destOrd="0" presId="urn:microsoft.com/office/officeart/2005/8/layout/hChevron3"/>
    <dgm:cxn modelId="{F98D8849-E8B9-3F4A-BF11-C49AC9B5DA74}" type="presParOf" srcId="{2C00392E-1410-F848-8C10-6F7462E14917}" destId="{1E3D23A4-8A6E-4043-8199-A87E1CD42FFB}" srcOrd="5" destOrd="0" presId="urn:microsoft.com/office/officeart/2005/8/layout/hChevron3"/>
    <dgm:cxn modelId="{BD9746BC-8C8D-2A48-BFCC-70A40A03B1DE}" type="presParOf" srcId="{2C00392E-1410-F848-8C10-6F7462E14917}" destId="{CBDDBCD8-0D91-1742-BC6E-C33D7F309C0B}" srcOrd="6" destOrd="0" presId="urn:microsoft.com/office/officeart/2005/8/layout/hChevron3"/>
    <dgm:cxn modelId="{B2574C31-A835-B746-B365-8D2558B3866A}" type="presParOf" srcId="{2C00392E-1410-F848-8C10-6F7462E14917}" destId="{5E6E966F-5820-044D-9A26-81F696963E3C}" srcOrd="7" destOrd="0" presId="urn:microsoft.com/office/officeart/2005/8/layout/hChevron3"/>
    <dgm:cxn modelId="{A96CE7B0-DDAB-B142-83ED-DD7C29021F4E}" type="presParOf" srcId="{2C00392E-1410-F848-8C10-6F7462E14917}" destId="{F2072F03-3E02-5642-BDBB-44E6EBF62E1A}" srcOrd="8" destOrd="0" presId="urn:microsoft.com/office/officeart/2005/8/layout/hChevron3"/>
    <dgm:cxn modelId="{DA58F21F-6010-3145-A10F-31B0276E2522}" type="presParOf" srcId="{2C00392E-1410-F848-8C10-6F7462E14917}" destId="{C0B5D87C-052C-AE4C-8862-E1C27C458652}" srcOrd="9" destOrd="0" presId="urn:microsoft.com/office/officeart/2005/8/layout/hChevron3"/>
    <dgm:cxn modelId="{D6AAF7F8-6A70-4D91-8D23-A9AEED07D6F2}" type="presParOf" srcId="{2C00392E-1410-F848-8C10-6F7462E14917}" destId="{C8179C18-0C92-47FA-846C-760B1C2DFAA2}" srcOrd="10" destOrd="0" presId="urn:microsoft.com/office/officeart/2005/8/layout/hChevron3"/>
    <dgm:cxn modelId="{A45EF5DD-DF11-442F-8ADE-DF90108312C5}" type="presParOf" srcId="{2C00392E-1410-F848-8C10-6F7462E14917}" destId="{B3B9D5B7-B9DD-4786-9DF9-DA2D957AFDA4}" srcOrd="11" destOrd="0" presId="urn:microsoft.com/office/officeart/2005/8/layout/hChevron3"/>
    <dgm:cxn modelId="{801A48E2-4F69-B24F-B066-D58EC22FF82E}" type="presParOf" srcId="{2C00392E-1410-F848-8C10-6F7462E14917}" destId="{8924B5F0-475C-424C-B8FD-F53C3DD330D5}" srcOrd="12" destOrd="0" presId="urn:microsoft.com/office/officeart/2005/8/layout/hChevron3"/>
    <dgm:cxn modelId="{79A6763E-C79E-4722-BE33-63BF98530896}" type="presParOf" srcId="{2C00392E-1410-F848-8C10-6F7462E14917}" destId="{069C3F99-7F4F-4F25-949C-B0C815F82FBE}" srcOrd="13" destOrd="0" presId="urn:microsoft.com/office/officeart/2005/8/layout/hChevron3"/>
    <dgm:cxn modelId="{5124C55B-1C97-4D51-9065-E768AF18A30C}" type="presParOf" srcId="{2C00392E-1410-F848-8C10-6F7462E14917}" destId="{D159BCA3-7557-4136-8146-C0A17F4A3098}" srcOrd="14"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44AF2E9-C2C7-448B-BFB2-12424F288AA1}" type="doc">
      <dgm:prSet loTypeId="urn:microsoft.com/office/officeart/2005/8/layout/hChevron3" loCatId="process" qsTypeId="urn:microsoft.com/office/officeart/2005/8/quickstyle/simple1" qsCatId="simple" csTypeId="urn:microsoft.com/office/officeart/2005/8/colors/accent5_2" csCatId="accent5" phldr="1"/>
      <dgm:spPr/>
    </dgm:pt>
    <dgm:pt modelId="{3CC8831B-E0E1-4C0B-994B-24FE36305E3B}">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r>
            <a:rPr lang="en-US" sz="1100" b="1"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gm:t>
    </dgm:pt>
    <dgm:pt modelId="{09C7FE9E-C39B-4923-88B2-3C209627F94E}" type="parTrans" cxnId="{F34C849F-B120-442B-97A9-53E4F25B641F}">
      <dgm:prSet/>
      <dgm:spPr/>
      <dgm:t>
        <a:bodyPr/>
        <a:lstStyle/>
        <a:p>
          <a:endParaRPr lang="en-US" sz="1600" b="1">
            <a:solidFill>
              <a:schemeClr val="tx1"/>
            </a:solidFill>
            <a:latin typeface="+mn-lt"/>
          </a:endParaRPr>
        </a:p>
      </dgm:t>
    </dgm:pt>
    <dgm:pt modelId="{EDE97BDF-7323-49EE-A15D-781667FF0303}" type="sibTrans" cxnId="{F34C849F-B120-442B-97A9-53E4F25B641F}">
      <dgm:prSet/>
      <dgm:spPr/>
      <dgm:t>
        <a:bodyPr/>
        <a:lstStyle/>
        <a:p>
          <a:endParaRPr lang="en-US" sz="1600" b="1">
            <a:solidFill>
              <a:schemeClr val="tx1"/>
            </a:solidFill>
            <a:latin typeface="+mn-lt"/>
          </a:endParaRPr>
        </a:p>
      </dgm:t>
    </dgm:pt>
    <dgm:pt modelId="{01940BFF-B1C8-4607-9D9B-17E3316E2688}">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A9116A16-3111-45DE-8DDB-B2AC75581E9C}" type="parTrans" cxnId="{40AC80E3-8830-4A71-BCF3-15B8187FABE3}">
      <dgm:prSet/>
      <dgm:spPr/>
      <dgm:t>
        <a:bodyPr/>
        <a:lstStyle/>
        <a:p>
          <a:endParaRPr lang="en-US" sz="1600" b="1">
            <a:solidFill>
              <a:schemeClr val="tx1"/>
            </a:solidFill>
            <a:latin typeface="+mn-lt"/>
          </a:endParaRPr>
        </a:p>
      </dgm:t>
    </dgm:pt>
    <dgm:pt modelId="{2DE2444C-CB19-4DF9-BEDA-D4364E1C476A}" type="sibTrans" cxnId="{40AC80E3-8830-4A71-BCF3-15B8187FABE3}">
      <dgm:prSet/>
      <dgm:spPr/>
      <dgm:t>
        <a:bodyPr/>
        <a:lstStyle/>
        <a:p>
          <a:endParaRPr lang="en-US" sz="1600" b="1">
            <a:solidFill>
              <a:schemeClr val="tx1"/>
            </a:solidFill>
            <a:latin typeface="+mn-lt"/>
          </a:endParaRPr>
        </a:p>
      </dgm:t>
    </dgm:pt>
    <dgm:pt modelId="{A2D0C9C0-11E7-404D-BEE1-26B01277A47F}">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F14B3BDC-4449-4CEE-BBD4-33F097A695DA}" type="parTrans" cxnId="{80A36BC6-214F-4622-A818-C050D8D8D116}">
      <dgm:prSet/>
      <dgm:spPr/>
      <dgm:t>
        <a:bodyPr/>
        <a:lstStyle/>
        <a:p>
          <a:endParaRPr lang="en-US" sz="1600" b="1">
            <a:solidFill>
              <a:schemeClr val="tx1"/>
            </a:solidFill>
            <a:latin typeface="+mn-lt"/>
          </a:endParaRPr>
        </a:p>
      </dgm:t>
    </dgm:pt>
    <dgm:pt modelId="{5F8C9991-ADE8-485C-8B11-D928E0F75288}" type="sibTrans" cxnId="{80A36BC6-214F-4622-A818-C050D8D8D116}">
      <dgm:prSet/>
      <dgm:spPr/>
      <dgm:t>
        <a:bodyPr/>
        <a:lstStyle/>
        <a:p>
          <a:endParaRPr lang="en-US" sz="1600" b="1">
            <a:solidFill>
              <a:schemeClr val="tx1"/>
            </a:solidFill>
            <a:latin typeface="+mn-lt"/>
          </a:endParaRPr>
        </a:p>
      </dgm:t>
    </dgm:pt>
    <dgm:pt modelId="{726E65C3-1AEE-45B4-9412-3BA25982CA56}">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gm:t>
    </dgm:pt>
    <dgm:pt modelId="{F2FD8701-23BE-47A1-AA1A-FFC23560011B}" type="parTrans" cxnId="{4511BDA3-CC74-413C-A322-4D474772FE78}">
      <dgm:prSet/>
      <dgm:spPr/>
      <dgm:t>
        <a:bodyPr/>
        <a:lstStyle/>
        <a:p>
          <a:endParaRPr lang="en-US" sz="1600" b="1">
            <a:solidFill>
              <a:schemeClr val="tx1"/>
            </a:solidFill>
            <a:latin typeface="+mn-lt"/>
          </a:endParaRPr>
        </a:p>
      </dgm:t>
    </dgm:pt>
    <dgm:pt modelId="{CF9F61AA-E67D-40F0-B008-786BF9C7769E}" type="sibTrans" cxnId="{4511BDA3-CC74-413C-A322-4D474772FE78}">
      <dgm:prSet/>
      <dgm:spPr/>
      <dgm:t>
        <a:bodyPr/>
        <a:lstStyle/>
        <a:p>
          <a:endParaRPr lang="en-US" sz="1600" b="1">
            <a:solidFill>
              <a:schemeClr val="tx1"/>
            </a:solidFill>
            <a:latin typeface="+mn-lt"/>
          </a:endParaRPr>
        </a:p>
      </dgm:t>
    </dgm:pt>
    <dgm:pt modelId="{2C5D6335-BBCF-4EB1-8782-FA921F377784}">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gm:t>
    </dgm:pt>
    <dgm:pt modelId="{4C093138-CC01-4D31-9A89-110D9F181644}" type="parTrans" cxnId="{822720D8-93B9-46D2-BD46-74F812743B07}">
      <dgm:prSet/>
      <dgm:spPr/>
      <dgm:t>
        <a:bodyPr/>
        <a:lstStyle/>
        <a:p>
          <a:endParaRPr lang="en-US" sz="1600" b="1">
            <a:solidFill>
              <a:schemeClr val="tx1"/>
            </a:solidFill>
            <a:latin typeface="+mn-lt"/>
          </a:endParaRPr>
        </a:p>
      </dgm:t>
    </dgm:pt>
    <dgm:pt modelId="{DDB287C4-20A4-418C-9A9D-8B8382B419C5}" type="sibTrans" cxnId="{822720D8-93B9-46D2-BD46-74F812743B07}">
      <dgm:prSet/>
      <dgm:spPr/>
      <dgm:t>
        <a:bodyPr/>
        <a:lstStyle/>
        <a:p>
          <a:endParaRPr lang="en-US" sz="1600" b="1">
            <a:solidFill>
              <a:schemeClr val="tx1"/>
            </a:solidFill>
            <a:latin typeface="+mn-lt"/>
          </a:endParaRPr>
        </a:p>
      </dgm:t>
    </dgm:pt>
    <dgm:pt modelId="{2503E113-333B-46ED-9D44-294D7B16E0AE}">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gm:t>
    </dgm:pt>
    <dgm:pt modelId="{22D92794-315C-4347-94BD-AE83EB09AF10}" type="parTrans" cxnId="{F6172311-4F72-4159-9A61-1365963EB4E3}">
      <dgm:prSet/>
      <dgm:spPr/>
      <dgm:t>
        <a:bodyPr/>
        <a:lstStyle/>
        <a:p>
          <a:endParaRPr lang="en-US" sz="1600" b="1">
            <a:solidFill>
              <a:schemeClr val="tx1"/>
            </a:solidFill>
            <a:latin typeface="+mn-lt"/>
          </a:endParaRPr>
        </a:p>
      </dgm:t>
    </dgm:pt>
    <dgm:pt modelId="{8C628B72-5988-49FB-BD91-D715C9B20362}" type="sibTrans" cxnId="{F6172311-4F72-4159-9A61-1365963EB4E3}">
      <dgm:prSet/>
      <dgm:spPr/>
      <dgm:t>
        <a:bodyPr/>
        <a:lstStyle/>
        <a:p>
          <a:endParaRPr lang="en-US" sz="1600" b="1">
            <a:solidFill>
              <a:schemeClr val="tx1"/>
            </a:solidFill>
            <a:latin typeface="+mn-lt"/>
          </a:endParaRPr>
        </a:p>
      </dgm:t>
    </dgm:pt>
    <dgm:pt modelId="{AF97F271-0AC5-455E-8A39-C31A5CBC97A1}">
      <dgm:prSet custT="1"/>
      <dgm:spPr>
        <a:solidFill>
          <a:srgbClr val="9DC3E6"/>
        </a:solidFill>
      </dgm:spPr>
      <dgm:t>
        <a:bodyPr/>
        <a:lstStyle/>
        <a:p>
          <a:r>
            <a:rPr lang="en-US" sz="1000" b="1" dirty="0">
              <a:solidFill>
                <a:sysClr val="windowText" lastClr="000000"/>
              </a:solidFill>
              <a:latin typeface="Source Sans Pro" panose="020B0503030403020204" pitchFamily="34" charset="0"/>
              <a:ea typeface="Source Sans Pro" panose="020B0503030403020204" pitchFamily="34" charset="0"/>
            </a:rPr>
            <a:t>Upload to NCBI/Data Available</a:t>
          </a:r>
        </a:p>
        <a:p>
          <a:r>
            <a:rPr lang="en-US" sz="1000" b="1" dirty="0">
              <a:solidFill>
                <a:schemeClr val="bg1">
                  <a:lumMod val="50000"/>
                </a:schemeClr>
              </a:solidFill>
              <a:latin typeface="Source Sans Pro" panose="020B0503030403020204" pitchFamily="34" charset="0"/>
              <a:ea typeface="Source Sans Pro" panose="020B0503030403020204" pitchFamily="34" charset="0"/>
            </a:rPr>
            <a:t>Day 14-21</a:t>
          </a:r>
        </a:p>
      </dgm:t>
    </dgm:pt>
    <dgm:pt modelId="{1961A6FA-3905-4478-903A-12BF03F9A4A1}" type="parTrans" cxnId="{F11A21AD-E7D0-4E36-ABC6-55A86B21DF91}">
      <dgm:prSet/>
      <dgm:spPr/>
      <dgm:t>
        <a:bodyPr/>
        <a:lstStyle/>
        <a:p>
          <a:endParaRPr lang="en-US" sz="2000" b="1"/>
        </a:p>
      </dgm:t>
    </dgm:pt>
    <dgm:pt modelId="{2DBD9C59-9000-40BE-8E32-D83E98227D0A}" type="sibTrans" cxnId="{F11A21AD-E7D0-4E36-ABC6-55A86B21DF91}">
      <dgm:prSet/>
      <dgm:spPr/>
      <dgm:t>
        <a:bodyPr/>
        <a:lstStyle/>
        <a:p>
          <a:endParaRPr lang="en-US" sz="2000" b="1"/>
        </a:p>
      </dgm:t>
    </dgm:pt>
    <dgm:pt modelId="{B8BD8889-FA3F-4ECB-8456-B00147F2BCDA}">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gm:t>
    </dgm:pt>
    <dgm:pt modelId="{7ADD0CFF-1577-429E-BECF-E091C4F6D68C}" type="parTrans" cxnId="{3E54AA41-8448-43A4-83E4-1AFF49EC5374}">
      <dgm:prSet/>
      <dgm:spPr/>
      <dgm:t>
        <a:bodyPr/>
        <a:lstStyle/>
        <a:p>
          <a:endParaRPr lang="en-US"/>
        </a:p>
      </dgm:t>
    </dgm:pt>
    <dgm:pt modelId="{17EE0C33-F329-433D-A7CE-F605843E01BE}" type="sibTrans" cxnId="{3E54AA41-8448-43A4-83E4-1AFF49EC5374}">
      <dgm:prSet/>
      <dgm:spPr/>
      <dgm:t>
        <a:bodyPr/>
        <a:lstStyle/>
        <a:p>
          <a:endParaRPr lang="en-US"/>
        </a:p>
      </dgm:t>
    </dgm:pt>
    <dgm:pt modelId="{2C00392E-1410-F848-8C10-6F7462E14917}" type="pres">
      <dgm:prSet presAssocID="{944AF2E9-C2C7-448B-BFB2-12424F288AA1}" presName="Name0" presStyleCnt="0">
        <dgm:presLayoutVars>
          <dgm:dir/>
          <dgm:resizeHandles val="exact"/>
        </dgm:presLayoutVars>
      </dgm:prSet>
      <dgm:spPr/>
    </dgm:pt>
    <dgm:pt modelId="{D823DBD8-ECC5-414D-84F7-15F1F1DD2980}" type="pres">
      <dgm:prSet presAssocID="{3CC8831B-E0E1-4C0B-994B-24FE36305E3B}" presName="parTxOnly" presStyleLbl="node1" presStyleIdx="0" presStyleCnt="8">
        <dgm:presLayoutVars>
          <dgm:bulletEnabled val="1"/>
        </dgm:presLayoutVars>
      </dgm:prSet>
      <dgm:spPr/>
    </dgm:pt>
    <dgm:pt modelId="{318F19E0-B8DA-7843-B315-13B543E99682}" type="pres">
      <dgm:prSet presAssocID="{EDE97BDF-7323-49EE-A15D-781667FF0303}" presName="parSpace" presStyleCnt="0"/>
      <dgm:spPr/>
    </dgm:pt>
    <dgm:pt modelId="{2098DA2B-AEE6-3C40-9851-568FBCAE4B16}" type="pres">
      <dgm:prSet presAssocID="{01940BFF-B1C8-4607-9D9B-17E3316E2688}" presName="parTxOnly" presStyleLbl="node1" presStyleIdx="1" presStyleCnt="8">
        <dgm:presLayoutVars>
          <dgm:bulletEnabled val="1"/>
        </dgm:presLayoutVars>
      </dgm:prSet>
      <dgm:spPr/>
    </dgm:pt>
    <dgm:pt modelId="{6FE1F688-FCB3-B944-885C-E0868D6ED3EE}" type="pres">
      <dgm:prSet presAssocID="{2DE2444C-CB19-4DF9-BEDA-D4364E1C476A}" presName="parSpace" presStyleCnt="0"/>
      <dgm:spPr/>
    </dgm:pt>
    <dgm:pt modelId="{F1BCA434-201F-1E41-ADED-CF1537CACEA2}" type="pres">
      <dgm:prSet presAssocID="{A2D0C9C0-11E7-404D-BEE1-26B01277A47F}" presName="parTxOnly" presStyleLbl="node1" presStyleIdx="2" presStyleCnt="8" custScaleX="110715">
        <dgm:presLayoutVars>
          <dgm:bulletEnabled val="1"/>
        </dgm:presLayoutVars>
      </dgm:prSet>
      <dgm:spPr/>
    </dgm:pt>
    <dgm:pt modelId="{1E3D23A4-8A6E-4043-8199-A87E1CD42FFB}" type="pres">
      <dgm:prSet presAssocID="{5F8C9991-ADE8-485C-8B11-D928E0F75288}" presName="parSpace" presStyleCnt="0"/>
      <dgm:spPr/>
    </dgm:pt>
    <dgm:pt modelId="{CBDDBCD8-0D91-1742-BC6E-C33D7F309C0B}" type="pres">
      <dgm:prSet presAssocID="{726E65C3-1AEE-45B4-9412-3BA25982CA56}" presName="parTxOnly" presStyleLbl="node1" presStyleIdx="3" presStyleCnt="8">
        <dgm:presLayoutVars>
          <dgm:bulletEnabled val="1"/>
        </dgm:presLayoutVars>
      </dgm:prSet>
      <dgm:spPr/>
    </dgm:pt>
    <dgm:pt modelId="{5E6E966F-5820-044D-9A26-81F696963E3C}" type="pres">
      <dgm:prSet presAssocID="{CF9F61AA-E67D-40F0-B008-786BF9C7769E}" presName="parSpace" presStyleCnt="0"/>
      <dgm:spPr/>
    </dgm:pt>
    <dgm:pt modelId="{F2072F03-3E02-5642-BDBB-44E6EBF62E1A}" type="pres">
      <dgm:prSet presAssocID="{2C5D6335-BBCF-4EB1-8782-FA921F377784}" presName="parTxOnly" presStyleLbl="node1" presStyleIdx="4" presStyleCnt="8">
        <dgm:presLayoutVars>
          <dgm:bulletEnabled val="1"/>
        </dgm:presLayoutVars>
      </dgm:prSet>
      <dgm:spPr/>
    </dgm:pt>
    <dgm:pt modelId="{C0B5D87C-052C-AE4C-8862-E1C27C458652}" type="pres">
      <dgm:prSet presAssocID="{DDB287C4-20A4-418C-9A9D-8B8382B419C5}" presName="parSpace" presStyleCnt="0"/>
      <dgm:spPr/>
    </dgm:pt>
    <dgm:pt modelId="{C8179C18-0C92-47FA-846C-760B1C2DFAA2}" type="pres">
      <dgm:prSet presAssocID="{B8BD8889-FA3F-4ECB-8456-B00147F2BCDA}" presName="parTxOnly" presStyleLbl="node1" presStyleIdx="5" presStyleCnt="8">
        <dgm:presLayoutVars>
          <dgm:bulletEnabled val="1"/>
        </dgm:presLayoutVars>
      </dgm:prSet>
      <dgm:spPr/>
    </dgm:pt>
    <dgm:pt modelId="{B3B9D5B7-B9DD-4786-9DF9-DA2D957AFDA4}" type="pres">
      <dgm:prSet presAssocID="{17EE0C33-F329-433D-A7CE-F605843E01BE}" presName="parSpace" presStyleCnt="0"/>
      <dgm:spPr/>
    </dgm:pt>
    <dgm:pt modelId="{8924B5F0-475C-424C-B8FD-F53C3DD330D5}" type="pres">
      <dgm:prSet presAssocID="{2503E113-333B-46ED-9D44-294D7B16E0AE}" presName="parTxOnly" presStyleLbl="node1" presStyleIdx="6" presStyleCnt="8">
        <dgm:presLayoutVars>
          <dgm:bulletEnabled val="1"/>
        </dgm:presLayoutVars>
      </dgm:prSet>
      <dgm:spPr/>
    </dgm:pt>
    <dgm:pt modelId="{069C3F99-7F4F-4F25-949C-B0C815F82FBE}" type="pres">
      <dgm:prSet presAssocID="{8C628B72-5988-49FB-BD91-D715C9B20362}" presName="parSpace" presStyleCnt="0"/>
      <dgm:spPr/>
    </dgm:pt>
    <dgm:pt modelId="{D159BCA3-7557-4136-8146-C0A17F4A3098}" type="pres">
      <dgm:prSet presAssocID="{AF97F271-0AC5-455E-8A39-C31A5CBC97A1}" presName="parTxOnly" presStyleLbl="node1" presStyleIdx="7" presStyleCnt="8">
        <dgm:presLayoutVars>
          <dgm:bulletEnabled val="1"/>
        </dgm:presLayoutVars>
      </dgm:prSet>
      <dgm:spPr/>
    </dgm:pt>
  </dgm:ptLst>
  <dgm:cxnLst>
    <dgm:cxn modelId="{F6172311-4F72-4159-9A61-1365963EB4E3}" srcId="{944AF2E9-C2C7-448B-BFB2-12424F288AA1}" destId="{2503E113-333B-46ED-9D44-294D7B16E0AE}" srcOrd="6" destOrd="0" parTransId="{22D92794-315C-4347-94BD-AE83EB09AF10}" sibTransId="{8C628B72-5988-49FB-BD91-D715C9B20362}"/>
    <dgm:cxn modelId="{D0F12C5E-7DE9-8947-8D26-DC5EA50299E2}" type="presOf" srcId="{01940BFF-B1C8-4607-9D9B-17E3316E2688}" destId="{2098DA2B-AEE6-3C40-9851-568FBCAE4B16}" srcOrd="0" destOrd="0" presId="urn:microsoft.com/office/officeart/2005/8/layout/hChevron3"/>
    <dgm:cxn modelId="{3E54AA41-8448-43A4-83E4-1AFF49EC5374}" srcId="{944AF2E9-C2C7-448B-BFB2-12424F288AA1}" destId="{B8BD8889-FA3F-4ECB-8456-B00147F2BCDA}" srcOrd="5" destOrd="0" parTransId="{7ADD0CFF-1577-429E-BECF-E091C4F6D68C}" sibTransId="{17EE0C33-F329-433D-A7CE-F605843E01BE}"/>
    <dgm:cxn modelId="{901A4764-FF8A-FA4A-928C-D406375A4993}" type="presOf" srcId="{3CC8831B-E0E1-4C0B-994B-24FE36305E3B}" destId="{D823DBD8-ECC5-414D-84F7-15F1F1DD2980}" srcOrd="0" destOrd="0" presId="urn:microsoft.com/office/officeart/2005/8/layout/hChevron3"/>
    <dgm:cxn modelId="{B9D85D74-792A-3F40-AB8C-2236DC97A038}" type="presOf" srcId="{A2D0C9C0-11E7-404D-BEE1-26B01277A47F}" destId="{F1BCA434-201F-1E41-ADED-CF1537CACEA2}" srcOrd="0" destOrd="0" presId="urn:microsoft.com/office/officeart/2005/8/layout/hChevron3"/>
    <dgm:cxn modelId="{63BAB178-FB02-DF4D-9AD1-41878DBC9133}" type="presOf" srcId="{2503E113-333B-46ED-9D44-294D7B16E0AE}" destId="{8924B5F0-475C-424C-B8FD-F53C3DD330D5}" srcOrd="0" destOrd="0" presId="urn:microsoft.com/office/officeart/2005/8/layout/hChevron3"/>
    <dgm:cxn modelId="{2FB25B9B-D23F-8C44-9C8A-9080C5056828}" type="presOf" srcId="{944AF2E9-C2C7-448B-BFB2-12424F288AA1}" destId="{2C00392E-1410-F848-8C10-6F7462E14917}" srcOrd="0" destOrd="0" presId="urn:microsoft.com/office/officeart/2005/8/layout/hChevron3"/>
    <dgm:cxn modelId="{F34C849F-B120-442B-97A9-53E4F25B641F}" srcId="{944AF2E9-C2C7-448B-BFB2-12424F288AA1}" destId="{3CC8831B-E0E1-4C0B-994B-24FE36305E3B}" srcOrd="0" destOrd="0" parTransId="{09C7FE9E-C39B-4923-88B2-3C209627F94E}" sibTransId="{EDE97BDF-7323-49EE-A15D-781667FF0303}"/>
    <dgm:cxn modelId="{4511BDA3-CC74-413C-A322-4D474772FE78}" srcId="{944AF2E9-C2C7-448B-BFB2-12424F288AA1}" destId="{726E65C3-1AEE-45B4-9412-3BA25982CA56}" srcOrd="3" destOrd="0" parTransId="{F2FD8701-23BE-47A1-AA1A-FFC23560011B}" sibTransId="{CF9F61AA-E67D-40F0-B008-786BF9C7769E}"/>
    <dgm:cxn modelId="{E10A62AA-EE57-E84C-BB1C-F19C569F8246}" type="presOf" srcId="{726E65C3-1AEE-45B4-9412-3BA25982CA56}" destId="{CBDDBCD8-0D91-1742-BC6E-C33D7F309C0B}" srcOrd="0" destOrd="0" presId="urn:microsoft.com/office/officeart/2005/8/layout/hChevron3"/>
    <dgm:cxn modelId="{F11A21AD-E7D0-4E36-ABC6-55A86B21DF91}" srcId="{944AF2E9-C2C7-448B-BFB2-12424F288AA1}" destId="{AF97F271-0AC5-455E-8A39-C31A5CBC97A1}" srcOrd="7" destOrd="0" parTransId="{1961A6FA-3905-4478-903A-12BF03F9A4A1}" sibTransId="{2DBD9C59-9000-40BE-8E32-D83E98227D0A}"/>
    <dgm:cxn modelId="{3E40ECAE-A2CE-4534-99AE-9B2AB4E1E383}" type="presOf" srcId="{B8BD8889-FA3F-4ECB-8456-B00147F2BCDA}" destId="{C8179C18-0C92-47FA-846C-760B1C2DFAA2}" srcOrd="0" destOrd="0" presId="urn:microsoft.com/office/officeart/2005/8/layout/hChevron3"/>
    <dgm:cxn modelId="{5C316BB7-B25D-4BB0-B4D9-A844B10A22AC}" type="presOf" srcId="{AF97F271-0AC5-455E-8A39-C31A5CBC97A1}" destId="{D159BCA3-7557-4136-8146-C0A17F4A3098}" srcOrd="0" destOrd="0" presId="urn:microsoft.com/office/officeart/2005/8/layout/hChevron3"/>
    <dgm:cxn modelId="{80A36BC6-214F-4622-A818-C050D8D8D116}" srcId="{944AF2E9-C2C7-448B-BFB2-12424F288AA1}" destId="{A2D0C9C0-11E7-404D-BEE1-26B01277A47F}" srcOrd="2" destOrd="0" parTransId="{F14B3BDC-4449-4CEE-BBD4-33F097A695DA}" sibTransId="{5F8C9991-ADE8-485C-8B11-D928E0F75288}"/>
    <dgm:cxn modelId="{BEDCD4D7-BBDD-054E-A6F4-94CDF031278B}" type="presOf" srcId="{2C5D6335-BBCF-4EB1-8782-FA921F377784}" destId="{F2072F03-3E02-5642-BDBB-44E6EBF62E1A}" srcOrd="0" destOrd="0" presId="urn:microsoft.com/office/officeart/2005/8/layout/hChevron3"/>
    <dgm:cxn modelId="{822720D8-93B9-46D2-BD46-74F812743B07}" srcId="{944AF2E9-C2C7-448B-BFB2-12424F288AA1}" destId="{2C5D6335-BBCF-4EB1-8782-FA921F377784}" srcOrd="4" destOrd="0" parTransId="{4C093138-CC01-4D31-9A89-110D9F181644}" sibTransId="{DDB287C4-20A4-418C-9A9D-8B8382B419C5}"/>
    <dgm:cxn modelId="{40AC80E3-8830-4A71-BCF3-15B8187FABE3}" srcId="{944AF2E9-C2C7-448B-BFB2-12424F288AA1}" destId="{01940BFF-B1C8-4607-9D9B-17E3316E2688}" srcOrd="1" destOrd="0" parTransId="{A9116A16-3111-45DE-8DDB-B2AC75581E9C}" sibTransId="{2DE2444C-CB19-4DF9-BEDA-D4364E1C476A}"/>
    <dgm:cxn modelId="{8C262F94-08FD-A646-88AD-D5732D8A36D5}" type="presParOf" srcId="{2C00392E-1410-F848-8C10-6F7462E14917}" destId="{D823DBD8-ECC5-414D-84F7-15F1F1DD2980}" srcOrd="0" destOrd="0" presId="urn:microsoft.com/office/officeart/2005/8/layout/hChevron3"/>
    <dgm:cxn modelId="{20D23A5C-E861-124F-B730-30CC1FC92E0A}" type="presParOf" srcId="{2C00392E-1410-F848-8C10-6F7462E14917}" destId="{318F19E0-B8DA-7843-B315-13B543E99682}" srcOrd="1" destOrd="0" presId="urn:microsoft.com/office/officeart/2005/8/layout/hChevron3"/>
    <dgm:cxn modelId="{53635041-6FE8-D041-B489-45D6EF0D33B9}" type="presParOf" srcId="{2C00392E-1410-F848-8C10-6F7462E14917}" destId="{2098DA2B-AEE6-3C40-9851-568FBCAE4B16}" srcOrd="2" destOrd="0" presId="urn:microsoft.com/office/officeart/2005/8/layout/hChevron3"/>
    <dgm:cxn modelId="{EC9CB3F6-99EA-3F47-9A18-9C3B3E622CC7}" type="presParOf" srcId="{2C00392E-1410-F848-8C10-6F7462E14917}" destId="{6FE1F688-FCB3-B944-885C-E0868D6ED3EE}" srcOrd="3" destOrd="0" presId="urn:microsoft.com/office/officeart/2005/8/layout/hChevron3"/>
    <dgm:cxn modelId="{805F5ED4-EE47-AE41-A376-470E35437BA3}" type="presParOf" srcId="{2C00392E-1410-F848-8C10-6F7462E14917}" destId="{F1BCA434-201F-1E41-ADED-CF1537CACEA2}" srcOrd="4" destOrd="0" presId="urn:microsoft.com/office/officeart/2005/8/layout/hChevron3"/>
    <dgm:cxn modelId="{F98D8849-E8B9-3F4A-BF11-C49AC9B5DA74}" type="presParOf" srcId="{2C00392E-1410-F848-8C10-6F7462E14917}" destId="{1E3D23A4-8A6E-4043-8199-A87E1CD42FFB}" srcOrd="5" destOrd="0" presId="urn:microsoft.com/office/officeart/2005/8/layout/hChevron3"/>
    <dgm:cxn modelId="{BD9746BC-8C8D-2A48-BFCC-70A40A03B1DE}" type="presParOf" srcId="{2C00392E-1410-F848-8C10-6F7462E14917}" destId="{CBDDBCD8-0D91-1742-BC6E-C33D7F309C0B}" srcOrd="6" destOrd="0" presId="urn:microsoft.com/office/officeart/2005/8/layout/hChevron3"/>
    <dgm:cxn modelId="{B2574C31-A835-B746-B365-8D2558B3866A}" type="presParOf" srcId="{2C00392E-1410-F848-8C10-6F7462E14917}" destId="{5E6E966F-5820-044D-9A26-81F696963E3C}" srcOrd="7" destOrd="0" presId="urn:microsoft.com/office/officeart/2005/8/layout/hChevron3"/>
    <dgm:cxn modelId="{A96CE7B0-DDAB-B142-83ED-DD7C29021F4E}" type="presParOf" srcId="{2C00392E-1410-F848-8C10-6F7462E14917}" destId="{F2072F03-3E02-5642-BDBB-44E6EBF62E1A}" srcOrd="8" destOrd="0" presId="urn:microsoft.com/office/officeart/2005/8/layout/hChevron3"/>
    <dgm:cxn modelId="{DA58F21F-6010-3145-A10F-31B0276E2522}" type="presParOf" srcId="{2C00392E-1410-F848-8C10-6F7462E14917}" destId="{C0B5D87C-052C-AE4C-8862-E1C27C458652}" srcOrd="9" destOrd="0" presId="urn:microsoft.com/office/officeart/2005/8/layout/hChevron3"/>
    <dgm:cxn modelId="{D6AAF7F8-6A70-4D91-8D23-A9AEED07D6F2}" type="presParOf" srcId="{2C00392E-1410-F848-8C10-6F7462E14917}" destId="{C8179C18-0C92-47FA-846C-760B1C2DFAA2}" srcOrd="10" destOrd="0" presId="urn:microsoft.com/office/officeart/2005/8/layout/hChevron3"/>
    <dgm:cxn modelId="{A45EF5DD-DF11-442F-8ADE-DF90108312C5}" type="presParOf" srcId="{2C00392E-1410-F848-8C10-6F7462E14917}" destId="{B3B9D5B7-B9DD-4786-9DF9-DA2D957AFDA4}" srcOrd="11" destOrd="0" presId="urn:microsoft.com/office/officeart/2005/8/layout/hChevron3"/>
    <dgm:cxn modelId="{801A48E2-4F69-B24F-B066-D58EC22FF82E}" type="presParOf" srcId="{2C00392E-1410-F848-8C10-6F7462E14917}" destId="{8924B5F0-475C-424C-B8FD-F53C3DD330D5}" srcOrd="12" destOrd="0" presId="urn:microsoft.com/office/officeart/2005/8/layout/hChevron3"/>
    <dgm:cxn modelId="{79A6763E-C79E-4722-BE33-63BF98530896}" type="presParOf" srcId="{2C00392E-1410-F848-8C10-6F7462E14917}" destId="{069C3F99-7F4F-4F25-949C-B0C815F82FBE}" srcOrd="13" destOrd="0" presId="urn:microsoft.com/office/officeart/2005/8/layout/hChevron3"/>
    <dgm:cxn modelId="{5124C55B-1C97-4D51-9065-E768AF18A30C}" type="presParOf" srcId="{2C00392E-1410-F848-8C10-6F7462E14917}" destId="{D159BCA3-7557-4136-8146-C0A17F4A3098}" srcOrd="14"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44AF2E9-C2C7-448B-BFB2-12424F288AA1}" type="doc">
      <dgm:prSet loTypeId="urn:microsoft.com/office/officeart/2005/8/layout/hChevron3" loCatId="process" qsTypeId="urn:microsoft.com/office/officeart/2005/8/quickstyle/simple1" qsCatId="simple" csTypeId="urn:microsoft.com/office/officeart/2005/8/colors/accent5_2" csCatId="accent5" phldr="1"/>
      <dgm:spPr/>
    </dgm:pt>
    <dgm:pt modelId="{3CC8831B-E0E1-4C0B-994B-24FE36305E3B}">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r>
            <a:rPr lang="en-US" sz="1100" b="1"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gm:t>
    </dgm:pt>
    <dgm:pt modelId="{09C7FE9E-C39B-4923-88B2-3C209627F94E}" type="parTrans" cxnId="{F34C849F-B120-442B-97A9-53E4F25B641F}">
      <dgm:prSet/>
      <dgm:spPr/>
      <dgm:t>
        <a:bodyPr/>
        <a:lstStyle/>
        <a:p>
          <a:endParaRPr lang="en-US" sz="1600" b="1">
            <a:solidFill>
              <a:schemeClr val="tx1"/>
            </a:solidFill>
            <a:latin typeface="+mn-lt"/>
          </a:endParaRPr>
        </a:p>
      </dgm:t>
    </dgm:pt>
    <dgm:pt modelId="{EDE97BDF-7323-49EE-A15D-781667FF0303}" type="sibTrans" cxnId="{F34C849F-B120-442B-97A9-53E4F25B641F}">
      <dgm:prSet/>
      <dgm:spPr/>
      <dgm:t>
        <a:bodyPr/>
        <a:lstStyle/>
        <a:p>
          <a:endParaRPr lang="en-US" sz="1600" b="1">
            <a:solidFill>
              <a:schemeClr val="tx1"/>
            </a:solidFill>
            <a:latin typeface="+mn-lt"/>
          </a:endParaRPr>
        </a:p>
      </dgm:t>
    </dgm:pt>
    <dgm:pt modelId="{01940BFF-B1C8-4607-9D9B-17E3316E2688}">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A9116A16-3111-45DE-8DDB-B2AC75581E9C}" type="parTrans" cxnId="{40AC80E3-8830-4A71-BCF3-15B8187FABE3}">
      <dgm:prSet/>
      <dgm:spPr/>
      <dgm:t>
        <a:bodyPr/>
        <a:lstStyle/>
        <a:p>
          <a:endParaRPr lang="en-US" sz="1600" b="1">
            <a:solidFill>
              <a:schemeClr val="tx1"/>
            </a:solidFill>
            <a:latin typeface="+mn-lt"/>
          </a:endParaRPr>
        </a:p>
      </dgm:t>
    </dgm:pt>
    <dgm:pt modelId="{2DE2444C-CB19-4DF9-BEDA-D4364E1C476A}" type="sibTrans" cxnId="{40AC80E3-8830-4A71-BCF3-15B8187FABE3}">
      <dgm:prSet/>
      <dgm:spPr/>
      <dgm:t>
        <a:bodyPr/>
        <a:lstStyle/>
        <a:p>
          <a:endParaRPr lang="en-US" sz="1600" b="1">
            <a:solidFill>
              <a:schemeClr val="tx1"/>
            </a:solidFill>
            <a:latin typeface="+mn-lt"/>
          </a:endParaRPr>
        </a:p>
      </dgm:t>
    </dgm:pt>
    <dgm:pt modelId="{A2D0C9C0-11E7-404D-BEE1-26B01277A47F}">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F14B3BDC-4449-4CEE-BBD4-33F097A695DA}" type="parTrans" cxnId="{80A36BC6-214F-4622-A818-C050D8D8D116}">
      <dgm:prSet/>
      <dgm:spPr/>
      <dgm:t>
        <a:bodyPr/>
        <a:lstStyle/>
        <a:p>
          <a:endParaRPr lang="en-US" sz="1600" b="1">
            <a:solidFill>
              <a:schemeClr val="tx1"/>
            </a:solidFill>
            <a:latin typeface="+mn-lt"/>
          </a:endParaRPr>
        </a:p>
      </dgm:t>
    </dgm:pt>
    <dgm:pt modelId="{5F8C9991-ADE8-485C-8B11-D928E0F75288}" type="sibTrans" cxnId="{80A36BC6-214F-4622-A818-C050D8D8D116}">
      <dgm:prSet/>
      <dgm:spPr/>
      <dgm:t>
        <a:bodyPr/>
        <a:lstStyle/>
        <a:p>
          <a:endParaRPr lang="en-US" sz="1600" b="1">
            <a:solidFill>
              <a:schemeClr val="tx1"/>
            </a:solidFill>
            <a:latin typeface="+mn-lt"/>
          </a:endParaRPr>
        </a:p>
      </dgm:t>
    </dgm:pt>
    <dgm:pt modelId="{726E65C3-1AEE-45B4-9412-3BA25982CA56}">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gm:t>
    </dgm:pt>
    <dgm:pt modelId="{F2FD8701-23BE-47A1-AA1A-FFC23560011B}" type="parTrans" cxnId="{4511BDA3-CC74-413C-A322-4D474772FE78}">
      <dgm:prSet/>
      <dgm:spPr/>
      <dgm:t>
        <a:bodyPr/>
        <a:lstStyle/>
        <a:p>
          <a:endParaRPr lang="en-US" sz="1600" b="1">
            <a:solidFill>
              <a:schemeClr val="tx1"/>
            </a:solidFill>
            <a:latin typeface="+mn-lt"/>
          </a:endParaRPr>
        </a:p>
      </dgm:t>
    </dgm:pt>
    <dgm:pt modelId="{CF9F61AA-E67D-40F0-B008-786BF9C7769E}" type="sibTrans" cxnId="{4511BDA3-CC74-413C-A322-4D474772FE78}">
      <dgm:prSet/>
      <dgm:spPr/>
      <dgm:t>
        <a:bodyPr/>
        <a:lstStyle/>
        <a:p>
          <a:endParaRPr lang="en-US" sz="1600" b="1">
            <a:solidFill>
              <a:schemeClr val="tx1"/>
            </a:solidFill>
            <a:latin typeface="+mn-lt"/>
          </a:endParaRPr>
        </a:p>
      </dgm:t>
    </dgm:pt>
    <dgm:pt modelId="{2C5D6335-BBCF-4EB1-8782-FA921F377784}">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gm:t>
    </dgm:pt>
    <dgm:pt modelId="{4C093138-CC01-4D31-9A89-110D9F181644}" type="parTrans" cxnId="{822720D8-93B9-46D2-BD46-74F812743B07}">
      <dgm:prSet/>
      <dgm:spPr/>
      <dgm:t>
        <a:bodyPr/>
        <a:lstStyle/>
        <a:p>
          <a:endParaRPr lang="en-US" sz="1600" b="1">
            <a:solidFill>
              <a:schemeClr val="tx1"/>
            </a:solidFill>
            <a:latin typeface="+mn-lt"/>
          </a:endParaRPr>
        </a:p>
      </dgm:t>
    </dgm:pt>
    <dgm:pt modelId="{DDB287C4-20A4-418C-9A9D-8B8382B419C5}" type="sibTrans" cxnId="{822720D8-93B9-46D2-BD46-74F812743B07}">
      <dgm:prSet/>
      <dgm:spPr/>
      <dgm:t>
        <a:bodyPr/>
        <a:lstStyle/>
        <a:p>
          <a:endParaRPr lang="en-US" sz="1600" b="1">
            <a:solidFill>
              <a:schemeClr val="tx1"/>
            </a:solidFill>
            <a:latin typeface="+mn-lt"/>
          </a:endParaRPr>
        </a:p>
      </dgm:t>
    </dgm:pt>
    <dgm:pt modelId="{2503E113-333B-46ED-9D44-294D7B16E0AE}">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gm:t>
    </dgm:pt>
    <dgm:pt modelId="{22D92794-315C-4347-94BD-AE83EB09AF10}" type="parTrans" cxnId="{F6172311-4F72-4159-9A61-1365963EB4E3}">
      <dgm:prSet/>
      <dgm:spPr/>
      <dgm:t>
        <a:bodyPr/>
        <a:lstStyle/>
        <a:p>
          <a:endParaRPr lang="en-US" sz="1600" b="1">
            <a:solidFill>
              <a:schemeClr val="tx1"/>
            </a:solidFill>
            <a:latin typeface="+mn-lt"/>
          </a:endParaRPr>
        </a:p>
      </dgm:t>
    </dgm:pt>
    <dgm:pt modelId="{8C628B72-5988-49FB-BD91-D715C9B20362}" type="sibTrans" cxnId="{F6172311-4F72-4159-9A61-1365963EB4E3}">
      <dgm:prSet/>
      <dgm:spPr/>
      <dgm:t>
        <a:bodyPr/>
        <a:lstStyle/>
        <a:p>
          <a:endParaRPr lang="en-US" sz="1600" b="1">
            <a:solidFill>
              <a:schemeClr val="tx1"/>
            </a:solidFill>
            <a:latin typeface="+mn-lt"/>
          </a:endParaRPr>
        </a:p>
      </dgm:t>
    </dgm:pt>
    <dgm:pt modelId="{AF97F271-0AC5-455E-8A39-C31A5CBC97A1}">
      <dgm:prSet custT="1"/>
      <dgm:spPr>
        <a:solidFill>
          <a:srgbClr val="9DC3E6"/>
        </a:solidFill>
      </dgm:spPr>
      <dgm:t>
        <a:bodyPr/>
        <a:lstStyle/>
        <a:p>
          <a:r>
            <a:rPr lang="en-US" sz="1000" b="1" dirty="0">
              <a:solidFill>
                <a:sysClr val="windowText" lastClr="000000"/>
              </a:solidFill>
              <a:latin typeface="Source Sans Pro" panose="020B0503030403020204" pitchFamily="34" charset="0"/>
              <a:ea typeface="Source Sans Pro" panose="020B0503030403020204" pitchFamily="34" charset="0"/>
            </a:rPr>
            <a:t>Upload to NCBI/Data Available</a:t>
          </a:r>
        </a:p>
        <a:p>
          <a:r>
            <a:rPr lang="en-US" sz="1000" b="1" dirty="0">
              <a:solidFill>
                <a:schemeClr val="bg1">
                  <a:lumMod val="50000"/>
                </a:schemeClr>
              </a:solidFill>
              <a:latin typeface="Source Sans Pro" panose="020B0503030403020204" pitchFamily="34" charset="0"/>
              <a:ea typeface="Source Sans Pro" panose="020B0503030403020204" pitchFamily="34" charset="0"/>
            </a:rPr>
            <a:t>Day 14-21</a:t>
          </a:r>
        </a:p>
      </dgm:t>
    </dgm:pt>
    <dgm:pt modelId="{1961A6FA-3905-4478-903A-12BF03F9A4A1}" type="parTrans" cxnId="{F11A21AD-E7D0-4E36-ABC6-55A86B21DF91}">
      <dgm:prSet/>
      <dgm:spPr/>
      <dgm:t>
        <a:bodyPr/>
        <a:lstStyle/>
        <a:p>
          <a:endParaRPr lang="en-US" sz="2000" b="1"/>
        </a:p>
      </dgm:t>
    </dgm:pt>
    <dgm:pt modelId="{2DBD9C59-9000-40BE-8E32-D83E98227D0A}" type="sibTrans" cxnId="{F11A21AD-E7D0-4E36-ABC6-55A86B21DF91}">
      <dgm:prSet/>
      <dgm:spPr/>
      <dgm:t>
        <a:bodyPr/>
        <a:lstStyle/>
        <a:p>
          <a:endParaRPr lang="en-US" sz="2000" b="1"/>
        </a:p>
      </dgm:t>
    </dgm:pt>
    <dgm:pt modelId="{B8BD8889-FA3F-4ECB-8456-B00147F2BCDA}">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gm:t>
    </dgm:pt>
    <dgm:pt modelId="{7ADD0CFF-1577-429E-BECF-E091C4F6D68C}" type="parTrans" cxnId="{3E54AA41-8448-43A4-83E4-1AFF49EC5374}">
      <dgm:prSet/>
      <dgm:spPr/>
      <dgm:t>
        <a:bodyPr/>
        <a:lstStyle/>
        <a:p>
          <a:endParaRPr lang="en-US"/>
        </a:p>
      </dgm:t>
    </dgm:pt>
    <dgm:pt modelId="{17EE0C33-F329-433D-A7CE-F605843E01BE}" type="sibTrans" cxnId="{3E54AA41-8448-43A4-83E4-1AFF49EC5374}">
      <dgm:prSet/>
      <dgm:spPr/>
      <dgm:t>
        <a:bodyPr/>
        <a:lstStyle/>
        <a:p>
          <a:endParaRPr lang="en-US"/>
        </a:p>
      </dgm:t>
    </dgm:pt>
    <dgm:pt modelId="{2C00392E-1410-F848-8C10-6F7462E14917}" type="pres">
      <dgm:prSet presAssocID="{944AF2E9-C2C7-448B-BFB2-12424F288AA1}" presName="Name0" presStyleCnt="0">
        <dgm:presLayoutVars>
          <dgm:dir/>
          <dgm:resizeHandles val="exact"/>
        </dgm:presLayoutVars>
      </dgm:prSet>
      <dgm:spPr/>
    </dgm:pt>
    <dgm:pt modelId="{D823DBD8-ECC5-414D-84F7-15F1F1DD2980}" type="pres">
      <dgm:prSet presAssocID="{3CC8831B-E0E1-4C0B-994B-24FE36305E3B}" presName="parTxOnly" presStyleLbl="node1" presStyleIdx="0" presStyleCnt="8">
        <dgm:presLayoutVars>
          <dgm:bulletEnabled val="1"/>
        </dgm:presLayoutVars>
      </dgm:prSet>
      <dgm:spPr/>
    </dgm:pt>
    <dgm:pt modelId="{318F19E0-B8DA-7843-B315-13B543E99682}" type="pres">
      <dgm:prSet presAssocID="{EDE97BDF-7323-49EE-A15D-781667FF0303}" presName="parSpace" presStyleCnt="0"/>
      <dgm:spPr/>
    </dgm:pt>
    <dgm:pt modelId="{2098DA2B-AEE6-3C40-9851-568FBCAE4B16}" type="pres">
      <dgm:prSet presAssocID="{01940BFF-B1C8-4607-9D9B-17E3316E2688}" presName="parTxOnly" presStyleLbl="node1" presStyleIdx="1" presStyleCnt="8">
        <dgm:presLayoutVars>
          <dgm:bulletEnabled val="1"/>
        </dgm:presLayoutVars>
      </dgm:prSet>
      <dgm:spPr/>
    </dgm:pt>
    <dgm:pt modelId="{6FE1F688-FCB3-B944-885C-E0868D6ED3EE}" type="pres">
      <dgm:prSet presAssocID="{2DE2444C-CB19-4DF9-BEDA-D4364E1C476A}" presName="parSpace" presStyleCnt="0"/>
      <dgm:spPr/>
    </dgm:pt>
    <dgm:pt modelId="{F1BCA434-201F-1E41-ADED-CF1537CACEA2}" type="pres">
      <dgm:prSet presAssocID="{A2D0C9C0-11E7-404D-BEE1-26B01277A47F}" presName="parTxOnly" presStyleLbl="node1" presStyleIdx="2" presStyleCnt="8" custScaleX="110715">
        <dgm:presLayoutVars>
          <dgm:bulletEnabled val="1"/>
        </dgm:presLayoutVars>
      </dgm:prSet>
      <dgm:spPr/>
    </dgm:pt>
    <dgm:pt modelId="{1E3D23A4-8A6E-4043-8199-A87E1CD42FFB}" type="pres">
      <dgm:prSet presAssocID="{5F8C9991-ADE8-485C-8B11-D928E0F75288}" presName="parSpace" presStyleCnt="0"/>
      <dgm:spPr/>
    </dgm:pt>
    <dgm:pt modelId="{CBDDBCD8-0D91-1742-BC6E-C33D7F309C0B}" type="pres">
      <dgm:prSet presAssocID="{726E65C3-1AEE-45B4-9412-3BA25982CA56}" presName="parTxOnly" presStyleLbl="node1" presStyleIdx="3" presStyleCnt="8">
        <dgm:presLayoutVars>
          <dgm:bulletEnabled val="1"/>
        </dgm:presLayoutVars>
      </dgm:prSet>
      <dgm:spPr/>
    </dgm:pt>
    <dgm:pt modelId="{5E6E966F-5820-044D-9A26-81F696963E3C}" type="pres">
      <dgm:prSet presAssocID="{CF9F61AA-E67D-40F0-B008-786BF9C7769E}" presName="parSpace" presStyleCnt="0"/>
      <dgm:spPr/>
    </dgm:pt>
    <dgm:pt modelId="{F2072F03-3E02-5642-BDBB-44E6EBF62E1A}" type="pres">
      <dgm:prSet presAssocID="{2C5D6335-BBCF-4EB1-8782-FA921F377784}" presName="parTxOnly" presStyleLbl="node1" presStyleIdx="4" presStyleCnt="8">
        <dgm:presLayoutVars>
          <dgm:bulletEnabled val="1"/>
        </dgm:presLayoutVars>
      </dgm:prSet>
      <dgm:spPr/>
    </dgm:pt>
    <dgm:pt modelId="{C0B5D87C-052C-AE4C-8862-E1C27C458652}" type="pres">
      <dgm:prSet presAssocID="{DDB287C4-20A4-418C-9A9D-8B8382B419C5}" presName="parSpace" presStyleCnt="0"/>
      <dgm:spPr/>
    </dgm:pt>
    <dgm:pt modelId="{C8179C18-0C92-47FA-846C-760B1C2DFAA2}" type="pres">
      <dgm:prSet presAssocID="{B8BD8889-FA3F-4ECB-8456-B00147F2BCDA}" presName="parTxOnly" presStyleLbl="node1" presStyleIdx="5" presStyleCnt="8">
        <dgm:presLayoutVars>
          <dgm:bulletEnabled val="1"/>
        </dgm:presLayoutVars>
      </dgm:prSet>
      <dgm:spPr/>
    </dgm:pt>
    <dgm:pt modelId="{B3B9D5B7-B9DD-4786-9DF9-DA2D957AFDA4}" type="pres">
      <dgm:prSet presAssocID="{17EE0C33-F329-433D-A7CE-F605843E01BE}" presName="parSpace" presStyleCnt="0"/>
      <dgm:spPr/>
    </dgm:pt>
    <dgm:pt modelId="{8924B5F0-475C-424C-B8FD-F53C3DD330D5}" type="pres">
      <dgm:prSet presAssocID="{2503E113-333B-46ED-9D44-294D7B16E0AE}" presName="parTxOnly" presStyleLbl="node1" presStyleIdx="6" presStyleCnt="8">
        <dgm:presLayoutVars>
          <dgm:bulletEnabled val="1"/>
        </dgm:presLayoutVars>
      </dgm:prSet>
      <dgm:spPr/>
    </dgm:pt>
    <dgm:pt modelId="{069C3F99-7F4F-4F25-949C-B0C815F82FBE}" type="pres">
      <dgm:prSet presAssocID="{8C628B72-5988-49FB-BD91-D715C9B20362}" presName="parSpace" presStyleCnt="0"/>
      <dgm:spPr/>
    </dgm:pt>
    <dgm:pt modelId="{D159BCA3-7557-4136-8146-C0A17F4A3098}" type="pres">
      <dgm:prSet presAssocID="{AF97F271-0AC5-455E-8A39-C31A5CBC97A1}" presName="parTxOnly" presStyleLbl="node1" presStyleIdx="7" presStyleCnt="8">
        <dgm:presLayoutVars>
          <dgm:bulletEnabled val="1"/>
        </dgm:presLayoutVars>
      </dgm:prSet>
      <dgm:spPr/>
    </dgm:pt>
  </dgm:ptLst>
  <dgm:cxnLst>
    <dgm:cxn modelId="{F6172311-4F72-4159-9A61-1365963EB4E3}" srcId="{944AF2E9-C2C7-448B-BFB2-12424F288AA1}" destId="{2503E113-333B-46ED-9D44-294D7B16E0AE}" srcOrd="6" destOrd="0" parTransId="{22D92794-315C-4347-94BD-AE83EB09AF10}" sibTransId="{8C628B72-5988-49FB-BD91-D715C9B20362}"/>
    <dgm:cxn modelId="{D0F12C5E-7DE9-8947-8D26-DC5EA50299E2}" type="presOf" srcId="{01940BFF-B1C8-4607-9D9B-17E3316E2688}" destId="{2098DA2B-AEE6-3C40-9851-568FBCAE4B16}" srcOrd="0" destOrd="0" presId="urn:microsoft.com/office/officeart/2005/8/layout/hChevron3"/>
    <dgm:cxn modelId="{3E54AA41-8448-43A4-83E4-1AFF49EC5374}" srcId="{944AF2E9-C2C7-448B-BFB2-12424F288AA1}" destId="{B8BD8889-FA3F-4ECB-8456-B00147F2BCDA}" srcOrd="5" destOrd="0" parTransId="{7ADD0CFF-1577-429E-BECF-E091C4F6D68C}" sibTransId="{17EE0C33-F329-433D-A7CE-F605843E01BE}"/>
    <dgm:cxn modelId="{901A4764-FF8A-FA4A-928C-D406375A4993}" type="presOf" srcId="{3CC8831B-E0E1-4C0B-994B-24FE36305E3B}" destId="{D823DBD8-ECC5-414D-84F7-15F1F1DD2980}" srcOrd="0" destOrd="0" presId="urn:microsoft.com/office/officeart/2005/8/layout/hChevron3"/>
    <dgm:cxn modelId="{B9D85D74-792A-3F40-AB8C-2236DC97A038}" type="presOf" srcId="{A2D0C9C0-11E7-404D-BEE1-26B01277A47F}" destId="{F1BCA434-201F-1E41-ADED-CF1537CACEA2}" srcOrd="0" destOrd="0" presId="urn:microsoft.com/office/officeart/2005/8/layout/hChevron3"/>
    <dgm:cxn modelId="{63BAB178-FB02-DF4D-9AD1-41878DBC9133}" type="presOf" srcId="{2503E113-333B-46ED-9D44-294D7B16E0AE}" destId="{8924B5F0-475C-424C-B8FD-F53C3DD330D5}" srcOrd="0" destOrd="0" presId="urn:microsoft.com/office/officeart/2005/8/layout/hChevron3"/>
    <dgm:cxn modelId="{2FB25B9B-D23F-8C44-9C8A-9080C5056828}" type="presOf" srcId="{944AF2E9-C2C7-448B-BFB2-12424F288AA1}" destId="{2C00392E-1410-F848-8C10-6F7462E14917}" srcOrd="0" destOrd="0" presId="urn:microsoft.com/office/officeart/2005/8/layout/hChevron3"/>
    <dgm:cxn modelId="{F34C849F-B120-442B-97A9-53E4F25B641F}" srcId="{944AF2E9-C2C7-448B-BFB2-12424F288AA1}" destId="{3CC8831B-E0E1-4C0B-994B-24FE36305E3B}" srcOrd="0" destOrd="0" parTransId="{09C7FE9E-C39B-4923-88B2-3C209627F94E}" sibTransId="{EDE97BDF-7323-49EE-A15D-781667FF0303}"/>
    <dgm:cxn modelId="{4511BDA3-CC74-413C-A322-4D474772FE78}" srcId="{944AF2E9-C2C7-448B-BFB2-12424F288AA1}" destId="{726E65C3-1AEE-45B4-9412-3BA25982CA56}" srcOrd="3" destOrd="0" parTransId="{F2FD8701-23BE-47A1-AA1A-FFC23560011B}" sibTransId="{CF9F61AA-E67D-40F0-B008-786BF9C7769E}"/>
    <dgm:cxn modelId="{E10A62AA-EE57-E84C-BB1C-F19C569F8246}" type="presOf" srcId="{726E65C3-1AEE-45B4-9412-3BA25982CA56}" destId="{CBDDBCD8-0D91-1742-BC6E-C33D7F309C0B}" srcOrd="0" destOrd="0" presId="urn:microsoft.com/office/officeart/2005/8/layout/hChevron3"/>
    <dgm:cxn modelId="{F11A21AD-E7D0-4E36-ABC6-55A86B21DF91}" srcId="{944AF2E9-C2C7-448B-BFB2-12424F288AA1}" destId="{AF97F271-0AC5-455E-8A39-C31A5CBC97A1}" srcOrd="7" destOrd="0" parTransId="{1961A6FA-3905-4478-903A-12BF03F9A4A1}" sibTransId="{2DBD9C59-9000-40BE-8E32-D83E98227D0A}"/>
    <dgm:cxn modelId="{3E40ECAE-A2CE-4534-99AE-9B2AB4E1E383}" type="presOf" srcId="{B8BD8889-FA3F-4ECB-8456-B00147F2BCDA}" destId="{C8179C18-0C92-47FA-846C-760B1C2DFAA2}" srcOrd="0" destOrd="0" presId="urn:microsoft.com/office/officeart/2005/8/layout/hChevron3"/>
    <dgm:cxn modelId="{5C316BB7-B25D-4BB0-B4D9-A844B10A22AC}" type="presOf" srcId="{AF97F271-0AC5-455E-8A39-C31A5CBC97A1}" destId="{D159BCA3-7557-4136-8146-C0A17F4A3098}" srcOrd="0" destOrd="0" presId="urn:microsoft.com/office/officeart/2005/8/layout/hChevron3"/>
    <dgm:cxn modelId="{80A36BC6-214F-4622-A818-C050D8D8D116}" srcId="{944AF2E9-C2C7-448B-BFB2-12424F288AA1}" destId="{A2D0C9C0-11E7-404D-BEE1-26B01277A47F}" srcOrd="2" destOrd="0" parTransId="{F14B3BDC-4449-4CEE-BBD4-33F097A695DA}" sibTransId="{5F8C9991-ADE8-485C-8B11-D928E0F75288}"/>
    <dgm:cxn modelId="{BEDCD4D7-BBDD-054E-A6F4-94CDF031278B}" type="presOf" srcId="{2C5D6335-BBCF-4EB1-8782-FA921F377784}" destId="{F2072F03-3E02-5642-BDBB-44E6EBF62E1A}" srcOrd="0" destOrd="0" presId="urn:microsoft.com/office/officeart/2005/8/layout/hChevron3"/>
    <dgm:cxn modelId="{822720D8-93B9-46D2-BD46-74F812743B07}" srcId="{944AF2E9-C2C7-448B-BFB2-12424F288AA1}" destId="{2C5D6335-BBCF-4EB1-8782-FA921F377784}" srcOrd="4" destOrd="0" parTransId="{4C093138-CC01-4D31-9A89-110D9F181644}" sibTransId="{DDB287C4-20A4-418C-9A9D-8B8382B419C5}"/>
    <dgm:cxn modelId="{40AC80E3-8830-4A71-BCF3-15B8187FABE3}" srcId="{944AF2E9-C2C7-448B-BFB2-12424F288AA1}" destId="{01940BFF-B1C8-4607-9D9B-17E3316E2688}" srcOrd="1" destOrd="0" parTransId="{A9116A16-3111-45DE-8DDB-B2AC75581E9C}" sibTransId="{2DE2444C-CB19-4DF9-BEDA-D4364E1C476A}"/>
    <dgm:cxn modelId="{8C262F94-08FD-A646-88AD-D5732D8A36D5}" type="presParOf" srcId="{2C00392E-1410-F848-8C10-6F7462E14917}" destId="{D823DBD8-ECC5-414D-84F7-15F1F1DD2980}" srcOrd="0" destOrd="0" presId="urn:microsoft.com/office/officeart/2005/8/layout/hChevron3"/>
    <dgm:cxn modelId="{20D23A5C-E861-124F-B730-30CC1FC92E0A}" type="presParOf" srcId="{2C00392E-1410-F848-8C10-6F7462E14917}" destId="{318F19E0-B8DA-7843-B315-13B543E99682}" srcOrd="1" destOrd="0" presId="urn:microsoft.com/office/officeart/2005/8/layout/hChevron3"/>
    <dgm:cxn modelId="{53635041-6FE8-D041-B489-45D6EF0D33B9}" type="presParOf" srcId="{2C00392E-1410-F848-8C10-6F7462E14917}" destId="{2098DA2B-AEE6-3C40-9851-568FBCAE4B16}" srcOrd="2" destOrd="0" presId="urn:microsoft.com/office/officeart/2005/8/layout/hChevron3"/>
    <dgm:cxn modelId="{EC9CB3F6-99EA-3F47-9A18-9C3B3E622CC7}" type="presParOf" srcId="{2C00392E-1410-F848-8C10-6F7462E14917}" destId="{6FE1F688-FCB3-B944-885C-E0868D6ED3EE}" srcOrd="3" destOrd="0" presId="urn:microsoft.com/office/officeart/2005/8/layout/hChevron3"/>
    <dgm:cxn modelId="{805F5ED4-EE47-AE41-A376-470E35437BA3}" type="presParOf" srcId="{2C00392E-1410-F848-8C10-6F7462E14917}" destId="{F1BCA434-201F-1E41-ADED-CF1537CACEA2}" srcOrd="4" destOrd="0" presId="urn:microsoft.com/office/officeart/2005/8/layout/hChevron3"/>
    <dgm:cxn modelId="{F98D8849-E8B9-3F4A-BF11-C49AC9B5DA74}" type="presParOf" srcId="{2C00392E-1410-F848-8C10-6F7462E14917}" destId="{1E3D23A4-8A6E-4043-8199-A87E1CD42FFB}" srcOrd="5" destOrd="0" presId="urn:microsoft.com/office/officeart/2005/8/layout/hChevron3"/>
    <dgm:cxn modelId="{BD9746BC-8C8D-2A48-BFCC-70A40A03B1DE}" type="presParOf" srcId="{2C00392E-1410-F848-8C10-6F7462E14917}" destId="{CBDDBCD8-0D91-1742-BC6E-C33D7F309C0B}" srcOrd="6" destOrd="0" presId="urn:microsoft.com/office/officeart/2005/8/layout/hChevron3"/>
    <dgm:cxn modelId="{B2574C31-A835-B746-B365-8D2558B3866A}" type="presParOf" srcId="{2C00392E-1410-F848-8C10-6F7462E14917}" destId="{5E6E966F-5820-044D-9A26-81F696963E3C}" srcOrd="7" destOrd="0" presId="urn:microsoft.com/office/officeart/2005/8/layout/hChevron3"/>
    <dgm:cxn modelId="{A96CE7B0-DDAB-B142-83ED-DD7C29021F4E}" type="presParOf" srcId="{2C00392E-1410-F848-8C10-6F7462E14917}" destId="{F2072F03-3E02-5642-BDBB-44E6EBF62E1A}" srcOrd="8" destOrd="0" presId="urn:microsoft.com/office/officeart/2005/8/layout/hChevron3"/>
    <dgm:cxn modelId="{DA58F21F-6010-3145-A10F-31B0276E2522}" type="presParOf" srcId="{2C00392E-1410-F848-8C10-6F7462E14917}" destId="{C0B5D87C-052C-AE4C-8862-E1C27C458652}" srcOrd="9" destOrd="0" presId="urn:microsoft.com/office/officeart/2005/8/layout/hChevron3"/>
    <dgm:cxn modelId="{D6AAF7F8-6A70-4D91-8D23-A9AEED07D6F2}" type="presParOf" srcId="{2C00392E-1410-F848-8C10-6F7462E14917}" destId="{C8179C18-0C92-47FA-846C-760B1C2DFAA2}" srcOrd="10" destOrd="0" presId="urn:microsoft.com/office/officeart/2005/8/layout/hChevron3"/>
    <dgm:cxn modelId="{A45EF5DD-DF11-442F-8ADE-DF90108312C5}" type="presParOf" srcId="{2C00392E-1410-F848-8C10-6F7462E14917}" destId="{B3B9D5B7-B9DD-4786-9DF9-DA2D957AFDA4}" srcOrd="11" destOrd="0" presId="urn:microsoft.com/office/officeart/2005/8/layout/hChevron3"/>
    <dgm:cxn modelId="{801A48E2-4F69-B24F-B066-D58EC22FF82E}" type="presParOf" srcId="{2C00392E-1410-F848-8C10-6F7462E14917}" destId="{8924B5F0-475C-424C-B8FD-F53C3DD330D5}" srcOrd="12" destOrd="0" presId="urn:microsoft.com/office/officeart/2005/8/layout/hChevron3"/>
    <dgm:cxn modelId="{79A6763E-C79E-4722-BE33-63BF98530896}" type="presParOf" srcId="{2C00392E-1410-F848-8C10-6F7462E14917}" destId="{069C3F99-7F4F-4F25-949C-B0C815F82FBE}" srcOrd="13" destOrd="0" presId="urn:microsoft.com/office/officeart/2005/8/layout/hChevron3"/>
    <dgm:cxn modelId="{5124C55B-1C97-4D51-9065-E768AF18A30C}" type="presParOf" srcId="{2C00392E-1410-F848-8C10-6F7462E14917}" destId="{D159BCA3-7557-4136-8146-C0A17F4A3098}" srcOrd="14"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44AF2E9-C2C7-448B-BFB2-12424F288AA1}" type="doc">
      <dgm:prSet loTypeId="urn:microsoft.com/office/officeart/2005/8/layout/hChevron3" loCatId="process" qsTypeId="urn:microsoft.com/office/officeart/2005/8/quickstyle/simple1" qsCatId="simple" csTypeId="urn:microsoft.com/office/officeart/2005/8/colors/accent5_2" csCatId="accent5" phldr="1"/>
      <dgm:spPr/>
    </dgm:pt>
    <dgm:pt modelId="{3CC8831B-E0E1-4C0B-994B-24FE36305E3B}">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r>
            <a:rPr lang="en-US" sz="1100" b="1"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gm:t>
    </dgm:pt>
    <dgm:pt modelId="{09C7FE9E-C39B-4923-88B2-3C209627F94E}" type="parTrans" cxnId="{F34C849F-B120-442B-97A9-53E4F25B641F}">
      <dgm:prSet/>
      <dgm:spPr/>
      <dgm:t>
        <a:bodyPr/>
        <a:lstStyle/>
        <a:p>
          <a:endParaRPr lang="en-US" sz="1600" b="1">
            <a:solidFill>
              <a:schemeClr val="tx1"/>
            </a:solidFill>
            <a:latin typeface="+mn-lt"/>
          </a:endParaRPr>
        </a:p>
      </dgm:t>
    </dgm:pt>
    <dgm:pt modelId="{EDE97BDF-7323-49EE-A15D-781667FF0303}" type="sibTrans" cxnId="{F34C849F-B120-442B-97A9-53E4F25B641F}">
      <dgm:prSet/>
      <dgm:spPr/>
      <dgm:t>
        <a:bodyPr/>
        <a:lstStyle/>
        <a:p>
          <a:endParaRPr lang="en-US" sz="1600" b="1">
            <a:solidFill>
              <a:schemeClr val="tx1"/>
            </a:solidFill>
            <a:latin typeface="+mn-lt"/>
          </a:endParaRPr>
        </a:p>
      </dgm:t>
    </dgm:pt>
    <dgm:pt modelId="{01940BFF-B1C8-4607-9D9B-17E3316E2688}">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A9116A16-3111-45DE-8DDB-B2AC75581E9C}" type="parTrans" cxnId="{40AC80E3-8830-4A71-BCF3-15B8187FABE3}">
      <dgm:prSet/>
      <dgm:spPr/>
      <dgm:t>
        <a:bodyPr/>
        <a:lstStyle/>
        <a:p>
          <a:endParaRPr lang="en-US" sz="1600" b="1">
            <a:solidFill>
              <a:schemeClr val="tx1"/>
            </a:solidFill>
            <a:latin typeface="+mn-lt"/>
          </a:endParaRPr>
        </a:p>
      </dgm:t>
    </dgm:pt>
    <dgm:pt modelId="{2DE2444C-CB19-4DF9-BEDA-D4364E1C476A}" type="sibTrans" cxnId="{40AC80E3-8830-4A71-BCF3-15B8187FABE3}">
      <dgm:prSet/>
      <dgm:spPr/>
      <dgm:t>
        <a:bodyPr/>
        <a:lstStyle/>
        <a:p>
          <a:endParaRPr lang="en-US" sz="1600" b="1">
            <a:solidFill>
              <a:schemeClr val="tx1"/>
            </a:solidFill>
            <a:latin typeface="+mn-lt"/>
          </a:endParaRPr>
        </a:p>
      </dgm:t>
    </dgm:pt>
    <dgm:pt modelId="{A2D0C9C0-11E7-404D-BEE1-26B01277A47F}">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F14B3BDC-4449-4CEE-BBD4-33F097A695DA}" type="parTrans" cxnId="{80A36BC6-214F-4622-A818-C050D8D8D116}">
      <dgm:prSet/>
      <dgm:spPr/>
      <dgm:t>
        <a:bodyPr/>
        <a:lstStyle/>
        <a:p>
          <a:endParaRPr lang="en-US" sz="1600" b="1">
            <a:solidFill>
              <a:schemeClr val="tx1"/>
            </a:solidFill>
            <a:latin typeface="+mn-lt"/>
          </a:endParaRPr>
        </a:p>
      </dgm:t>
    </dgm:pt>
    <dgm:pt modelId="{5F8C9991-ADE8-485C-8B11-D928E0F75288}" type="sibTrans" cxnId="{80A36BC6-214F-4622-A818-C050D8D8D116}">
      <dgm:prSet/>
      <dgm:spPr/>
      <dgm:t>
        <a:bodyPr/>
        <a:lstStyle/>
        <a:p>
          <a:endParaRPr lang="en-US" sz="1600" b="1">
            <a:solidFill>
              <a:schemeClr val="tx1"/>
            </a:solidFill>
            <a:latin typeface="+mn-lt"/>
          </a:endParaRPr>
        </a:p>
      </dgm:t>
    </dgm:pt>
    <dgm:pt modelId="{726E65C3-1AEE-45B4-9412-3BA25982CA56}">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gm:t>
    </dgm:pt>
    <dgm:pt modelId="{F2FD8701-23BE-47A1-AA1A-FFC23560011B}" type="parTrans" cxnId="{4511BDA3-CC74-413C-A322-4D474772FE78}">
      <dgm:prSet/>
      <dgm:spPr/>
      <dgm:t>
        <a:bodyPr/>
        <a:lstStyle/>
        <a:p>
          <a:endParaRPr lang="en-US" sz="1600" b="1">
            <a:solidFill>
              <a:schemeClr val="tx1"/>
            </a:solidFill>
            <a:latin typeface="+mn-lt"/>
          </a:endParaRPr>
        </a:p>
      </dgm:t>
    </dgm:pt>
    <dgm:pt modelId="{CF9F61AA-E67D-40F0-B008-786BF9C7769E}" type="sibTrans" cxnId="{4511BDA3-CC74-413C-A322-4D474772FE78}">
      <dgm:prSet/>
      <dgm:spPr/>
      <dgm:t>
        <a:bodyPr/>
        <a:lstStyle/>
        <a:p>
          <a:endParaRPr lang="en-US" sz="1600" b="1">
            <a:solidFill>
              <a:schemeClr val="tx1"/>
            </a:solidFill>
            <a:latin typeface="+mn-lt"/>
          </a:endParaRPr>
        </a:p>
      </dgm:t>
    </dgm:pt>
    <dgm:pt modelId="{2C5D6335-BBCF-4EB1-8782-FA921F377784}">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gm:t>
    </dgm:pt>
    <dgm:pt modelId="{4C093138-CC01-4D31-9A89-110D9F181644}" type="parTrans" cxnId="{822720D8-93B9-46D2-BD46-74F812743B07}">
      <dgm:prSet/>
      <dgm:spPr/>
      <dgm:t>
        <a:bodyPr/>
        <a:lstStyle/>
        <a:p>
          <a:endParaRPr lang="en-US" sz="1600" b="1">
            <a:solidFill>
              <a:schemeClr val="tx1"/>
            </a:solidFill>
            <a:latin typeface="+mn-lt"/>
          </a:endParaRPr>
        </a:p>
      </dgm:t>
    </dgm:pt>
    <dgm:pt modelId="{DDB287C4-20A4-418C-9A9D-8B8382B419C5}" type="sibTrans" cxnId="{822720D8-93B9-46D2-BD46-74F812743B07}">
      <dgm:prSet/>
      <dgm:spPr/>
      <dgm:t>
        <a:bodyPr/>
        <a:lstStyle/>
        <a:p>
          <a:endParaRPr lang="en-US" sz="1600" b="1">
            <a:solidFill>
              <a:schemeClr val="tx1"/>
            </a:solidFill>
            <a:latin typeface="+mn-lt"/>
          </a:endParaRPr>
        </a:p>
      </dgm:t>
    </dgm:pt>
    <dgm:pt modelId="{2503E113-333B-46ED-9D44-294D7B16E0AE}">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gm:t>
    </dgm:pt>
    <dgm:pt modelId="{22D92794-315C-4347-94BD-AE83EB09AF10}" type="parTrans" cxnId="{F6172311-4F72-4159-9A61-1365963EB4E3}">
      <dgm:prSet/>
      <dgm:spPr/>
      <dgm:t>
        <a:bodyPr/>
        <a:lstStyle/>
        <a:p>
          <a:endParaRPr lang="en-US" sz="1600" b="1">
            <a:solidFill>
              <a:schemeClr val="tx1"/>
            </a:solidFill>
            <a:latin typeface="+mn-lt"/>
          </a:endParaRPr>
        </a:p>
      </dgm:t>
    </dgm:pt>
    <dgm:pt modelId="{8C628B72-5988-49FB-BD91-D715C9B20362}" type="sibTrans" cxnId="{F6172311-4F72-4159-9A61-1365963EB4E3}">
      <dgm:prSet/>
      <dgm:spPr/>
      <dgm:t>
        <a:bodyPr/>
        <a:lstStyle/>
        <a:p>
          <a:endParaRPr lang="en-US" sz="1600" b="1">
            <a:solidFill>
              <a:schemeClr val="tx1"/>
            </a:solidFill>
            <a:latin typeface="+mn-lt"/>
          </a:endParaRPr>
        </a:p>
      </dgm:t>
    </dgm:pt>
    <dgm:pt modelId="{AF97F271-0AC5-455E-8A39-C31A5CBC97A1}">
      <dgm:prSet custT="1"/>
      <dgm:spPr>
        <a:solidFill>
          <a:srgbClr val="9DC3E6"/>
        </a:solidFill>
      </dgm:spPr>
      <dgm:t>
        <a:bodyPr/>
        <a:lstStyle/>
        <a:p>
          <a:r>
            <a:rPr lang="en-US" sz="1000" b="1" dirty="0">
              <a:solidFill>
                <a:sysClr val="windowText" lastClr="000000"/>
              </a:solidFill>
              <a:latin typeface="Source Sans Pro" panose="020B0503030403020204" pitchFamily="34" charset="0"/>
              <a:ea typeface="Source Sans Pro" panose="020B0503030403020204" pitchFamily="34" charset="0"/>
            </a:rPr>
            <a:t>Upload to NCBI/Data Available</a:t>
          </a:r>
        </a:p>
        <a:p>
          <a:r>
            <a:rPr lang="en-US" sz="1000" b="1" dirty="0">
              <a:solidFill>
                <a:schemeClr val="bg1">
                  <a:lumMod val="50000"/>
                </a:schemeClr>
              </a:solidFill>
              <a:latin typeface="Source Sans Pro" panose="020B0503030403020204" pitchFamily="34" charset="0"/>
              <a:ea typeface="Source Sans Pro" panose="020B0503030403020204" pitchFamily="34" charset="0"/>
            </a:rPr>
            <a:t>Day 14-21</a:t>
          </a:r>
        </a:p>
      </dgm:t>
    </dgm:pt>
    <dgm:pt modelId="{1961A6FA-3905-4478-903A-12BF03F9A4A1}" type="parTrans" cxnId="{F11A21AD-E7D0-4E36-ABC6-55A86B21DF91}">
      <dgm:prSet/>
      <dgm:spPr/>
      <dgm:t>
        <a:bodyPr/>
        <a:lstStyle/>
        <a:p>
          <a:endParaRPr lang="en-US" sz="2000" b="1"/>
        </a:p>
      </dgm:t>
    </dgm:pt>
    <dgm:pt modelId="{2DBD9C59-9000-40BE-8E32-D83E98227D0A}" type="sibTrans" cxnId="{F11A21AD-E7D0-4E36-ABC6-55A86B21DF91}">
      <dgm:prSet/>
      <dgm:spPr/>
      <dgm:t>
        <a:bodyPr/>
        <a:lstStyle/>
        <a:p>
          <a:endParaRPr lang="en-US" sz="2000" b="1"/>
        </a:p>
      </dgm:t>
    </dgm:pt>
    <dgm:pt modelId="{B8BD8889-FA3F-4ECB-8456-B00147F2BCDA}">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gm:t>
    </dgm:pt>
    <dgm:pt modelId="{7ADD0CFF-1577-429E-BECF-E091C4F6D68C}" type="parTrans" cxnId="{3E54AA41-8448-43A4-83E4-1AFF49EC5374}">
      <dgm:prSet/>
      <dgm:spPr/>
      <dgm:t>
        <a:bodyPr/>
        <a:lstStyle/>
        <a:p>
          <a:endParaRPr lang="en-US"/>
        </a:p>
      </dgm:t>
    </dgm:pt>
    <dgm:pt modelId="{17EE0C33-F329-433D-A7CE-F605843E01BE}" type="sibTrans" cxnId="{3E54AA41-8448-43A4-83E4-1AFF49EC5374}">
      <dgm:prSet/>
      <dgm:spPr/>
      <dgm:t>
        <a:bodyPr/>
        <a:lstStyle/>
        <a:p>
          <a:endParaRPr lang="en-US"/>
        </a:p>
      </dgm:t>
    </dgm:pt>
    <dgm:pt modelId="{2C00392E-1410-F848-8C10-6F7462E14917}" type="pres">
      <dgm:prSet presAssocID="{944AF2E9-C2C7-448B-BFB2-12424F288AA1}" presName="Name0" presStyleCnt="0">
        <dgm:presLayoutVars>
          <dgm:dir/>
          <dgm:resizeHandles val="exact"/>
        </dgm:presLayoutVars>
      </dgm:prSet>
      <dgm:spPr/>
    </dgm:pt>
    <dgm:pt modelId="{D823DBD8-ECC5-414D-84F7-15F1F1DD2980}" type="pres">
      <dgm:prSet presAssocID="{3CC8831B-E0E1-4C0B-994B-24FE36305E3B}" presName="parTxOnly" presStyleLbl="node1" presStyleIdx="0" presStyleCnt="8">
        <dgm:presLayoutVars>
          <dgm:bulletEnabled val="1"/>
        </dgm:presLayoutVars>
      </dgm:prSet>
      <dgm:spPr/>
    </dgm:pt>
    <dgm:pt modelId="{318F19E0-B8DA-7843-B315-13B543E99682}" type="pres">
      <dgm:prSet presAssocID="{EDE97BDF-7323-49EE-A15D-781667FF0303}" presName="parSpace" presStyleCnt="0"/>
      <dgm:spPr/>
    </dgm:pt>
    <dgm:pt modelId="{2098DA2B-AEE6-3C40-9851-568FBCAE4B16}" type="pres">
      <dgm:prSet presAssocID="{01940BFF-B1C8-4607-9D9B-17E3316E2688}" presName="parTxOnly" presStyleLbl="node1" presStyleIdx="1" presStyleCnt="8">
        <dgm:presLayoutVars>
          <dgm:bulletEnabled val="1"/>
        </dgm:presLayoutVars>
      </dgm:prSet>
      <dgm:spPr/>
    </dgm:pt>
    <dgm:pt modelId="{6FE1F688-FCB3-B944-885C-E0868D6ED3EE}" type="pres">
      <dgm:prSet presAssocID="{2DE2444C-CB19-4DF9-BEDA-D4364E1C476A}" presName="parSpace" presStyleCnt="0"/>
      <dgm:spPr/>
    </dgm:pt>
    <dgm:pt modelId="{F1BCA434-201F-1E41-ADED-CF1537CACEA2}" type="pres">
      <dgm:prSet presAssocID="{A2D0C9C0-11E7-404D-BEE1-26B01277A47F}" presName="parTxOnly" presStyleLbl="node1" presStyleIdx="2" presStyleCnt="8" custScaleX="110715">
        <dgm:presLayoutVars>
          <dgm:bulletEnabled val="1"/>
        </dgm:presLayoutVars>
      </dgm:prSet>
      <dgm:spPr/>
    </dgm:pt>
    <dgm:pt modelId="{1E3D23A4-8A6E-4043-8199-A87E1CD42FFB}" type="pres">
      <dgm:prSet presAssocID="{5F8C9991-ADE8-485C-8B11-D928E0F75288}" presName="parSpace" presStyleCnt="0"/>
      <dgm:spPr/>
    </dgm:pt>
    <dgm:pt modelId="{CBDDBCD8-0D91-1742-BC6E-C33D7F309C0B}" type="pres">
      <dgm:prSet presAssocID="{726E65C3-1AEE-45B4-9412-3BA25982CA56}" presName="parTxOnly" presStyleLbl="node1" presStyleIdx="3" presStyleCnt="8">
        <dgm:presLayoutVars>
          <dgm:bulletEnabled val="1"/>
        </dgm:presLayoutVars>
      </dgm:prSet>
      <dgm:spPr/>
    </dgm:pt>
    <dgm:pt modelId="{5E6E966F-5820-044D-9A26-81F696963E3C}" type="pres">
      <dgm:prSet presAssocID="{CF9F61AA-E67D-40F0-B008-786BF9C7769E}" presName="parSpace" presStyleCnt="0"/>
      <dgm:spPr/>
    </dgm:pt>
    <dgm:pt modelId="{F2072F03-3E02-5642-BDBB-44E6EBF62E1A}" type="pres">
      <dgm:prSet presAssocID="{2C5D6335-BBCF-4EB1-8782-FA921F377784}" presName="parTxOnly" presStyleLbl="node1" presStyleIdx="4" presStyleCnt="8">
        <dgm:presLayoutVars>
          <dgm:bulletEnabled val="1"/>
        </dgm:presLayoutVars>
      </dgm:prSet>
      <dgm:spPr/>
    </dgm:pt>
    <dgm:pt modelId="{C0B5D87C-052C-AE4C-8862-E1C27C458652}" type="pres">
      <dgm:prSet presAssocID="{DDB287C4-20A4-418C-9A9D-8B8382B419C5}" presName="parSpace" presStyleCnt="0"/>
      <dgm:spPr/>
    </dgm:pt>
    <dgm:pt modelId="{C8179C18-0C92-47FA-846C-760B1C2DFAA2}" type="pres">
      <dgm:prSet presAssocID="{B8BD8889-FA3F-4ECB-8456-B00147F2BCDA}" presName="parTxOnly" presStyleLbl="node1" presStyleIdx="5" presStyleCnt="8">
        <dgm:presLayoutVars>
          <dgm:bulletEnabled val="1"/>
        </dgm:presLayoutVars>
      </dgm:prSet>
      <dgm:spPr/>
    </dgm:pt>
    <dgm:pt modelId="{B3B9D5B7-B9DD-4786-9DF9-DA2D957AFDA4}" type="pres">
      <dgm:prSet presAssocID="{17EE0C33-F329-433D-A7CE-F605843E01BE}" presName="parSpace" presStyleCnt="0"/>
      <dgm:spPr/>
    </dgm:pt>
    <dgm:pt modelId="{8924B5F0-475C-424C-B8FD-F53C3DD330D5}" type="pres">
      <dgm:prSet presAssocID="{2503E113-333B-46ED-9D44-294D7B16E0AE}" presName="parTxOnly" presStyleLbl="node1" presStyleIdx="6" presStyleCnt="8">
        <dgm:presLayoutVars>
          <dgm:bulletEnabled val="1"/>
        </dgm:presLayoutVars>
      </dgm:prSet>
      <dgm:spPr/>
    </dgm:pt>
    <dgm:pt modelId="{069C3F99-7F4F-4F25-949C-B0C815F82FBE}" type="pres">
      <dgm:prSet presAssocID="{8C628B72-5988-49FB-BD91-D715C9B20362}" presName="parSpace" presStyleCnt="0"/>
      <dgm:spPr/>
    </dgm:pt>
    <dgm:pt modelId="{D159BCA3-7557-4136-8146-C0A17F4A3098}" type="pres">
      <dgm:prSet presAssocID="{AF97F271-0AC5-455E-8A39-C31A5CBC97A1}" presName="parTxOnly" presStyleLbl="node1" presStyleIdx="7" presStyleCnt="8">
        <dgm:presLayoutVars>
          <dgm:bulletEnabled val="1"/>
        </dgm:presLayoutVars>
      </dgm:prSet>
      <dgm:spPr/>
    </dgm:pt>
  </dgm:ptLst>
  <dgm:cxnLst>
    <dgm:cxn modelId="{F6172311-4F72-4159-9A61-1365963EB4E3}" srcId="{944AF2E9-C2C7-448B-BFB2-12424F288AA1}" destId="{2503E113-333B-46ED-9D44-294D7B16E0AE}" srcOrd="6" destOrd="0" parTransId="{22D92794-315C-4347-94BD-AE83EB09AF10}" sibTransId="{8C628B72-5988-49FB-BD91-D715C9B20362}"/>
    <dgm:cxn modelId="{D0F12C5E-7DE9-8947-8D26-DC5EA50299E2}" type="presOf" srcId="{01940BFF-B1C8-4607-9D9B-17E3316E2688}" destId="{2098DA2B-AEE6-3C40-9851-568FBCAE4B16}" srcOrd="0" destOrd="0" presId="urn:microsoft.com/office/officeart/2005/8/layout/hChevron3"/>
    <dgm:cxn modelId="{3E54AA41-8448-43A4-83E4-1AFF49EC5374}" srcId="{944AF2E9-C2C7-448B-BFB2-12424F288AA1}" destId="{B8BD8889-FA3F-4ECB-8456-B00147F2BCDA}" srcOrd="5" destOrd="0" parTransId="{7ADD0CFF-1577-429E-BECF-E091C4F6D68C}" sibTransId="{17EE0C33-F329-433D-A7CE-F605843E01BE}"/>
    <dgm:cxn modelId="{901A4764-FF8A-FA4A-928C-D406375A4993}" type="presOf" srcId="{3CC8831B-E0E1-4C0B-994B-24FE36305E3B}" destId="{D823DBD8-ECC5-414D-84F7-15F1F1DD2980}" srcOrd="0" destOrd="0" presId="urn:microsoft.com/office/officeart/2005/8/layout/hChevron3"/>
    <dgm:cxn modelId="{B9D85D74-792A-3F40-AB8C-2236DC97A038}" type="presOf" srcId="{A2D0C9C0-11E7-404D-BEE1-26B01277A47F}" destId="{F1BCA434-201F-1E41-ADED-CF1537CACEA2}" srcOrd="0" destOrd="0" presId="urn:microsoft.com/office/officeart/2005/8/layout/hChevron3"/>
    <dgm:cxn modelId="{63BAB178-FB02-DF4D-9AD1-41878DBC9133}" type="presOf" srcId="{2503E113-333B-46ED-9D44-294D7B16E0AE}" destId="{8924B5F0-475C-424C-B8FD-F53C3DD330D5}" srcOrd="0" destOrd="0" presId="urn:microsoft.com/office/officeart/2005/8/layout/hChevron3"/>
    <dgm:cxn modelId="{2FB25B9B-D23F-8C44-9C8A-9080C5056828}" type="presOf" srcId="{944AF2E9-C2C7-448B-BFB2-12424F288AA1}" destId="{2C00392E-1410-F848-8C10-6F7462E14917}" srcOrd="0" destOrd="0" presId="urn:microsoft.com/office/officeart/2005/8/layout/hChevron3"/>
    <dgm:cxn modelId="{F34C849F-B120-442B-97A9-53E4F25B641F}" srcId="{944AF2E9-C2C7-448B-BFB2-12424F288AA1}" destId="{3CC8831B-E0E1-4C0B-994B-24FE36305E3B}" srcOrd="0" destOrd="0" parTransId="{09C7FE9E-C39B-4923-88B2-3C209627F94E}" sibTransId="{EDE97BDF-7323-49EE-A15D-781667FF0303}"/>
    <dgm:cxn modelId="{4511BDA3-CC74-413C-A322-4D474772FE78}" srcId="{944AF2E9-C2C7-448B-BFB2-12424F288AA1}" destId="{726E65C3-1AEE-45B4-9412-3BA25982CA56}" srcOrd="3" destOrd="0" parTransId="{F2FD8701-23BE-47A1-AA1A-FFC23560011B}" sibTransId="{CF9F61AA-E67D-40F0-B008-786BF9C7769E}"/>
    <dgm:cxn modelId="{E10A62AA-EE57-E84C-BB1C-F19C569F8246}" type="presOf" srcId="{726E65C3-1AEE-45B4-9412-3BA25982CA56}" destId="{CBDDBCD8-0D91-1742-BC6E-C33D7F309C0B}" srcOrd="0" destOrd="0" presId="urn:microsoft.com/office/officeart/2005/8/layout/hChevron3"/>
    <dgm:cxn modelId="{F11A21AD-E7D0-4E36-ABC6-55A86B21DF91}" srcId="{944AF2E9-C2C7-448B-BFB2-12424F288AA1}" destId="{AF97F271-0AC5-455E-8A39-C31A5CBC97A1}" srcOrd="7" destOrd="0" parTransId="{1961A6FA-3905-4478-903A-12BF03F9A4A1}" sibTransId="{2DBD9C59-9000-40BE-8E32-D83E98227D0A}"/>
    <dgm:cxn modelId="{3E40ECAE-A2CE-4534-99AE-9B2AB4E1E383}" type="presOf" srcId="{B8BD8889-FA3F-4ECB-8456-B00147F2BCDA}" destId="{C8179C18-0C92-47FA-846C-760B1C2DFAA2}" srcOrd="0" destOrd="0" presId="urn:microsoft.com/office/officeart/2005/8/layout/hChevron3"/>
    <dgm:cxn modelId="{5C316BB7-B25D-4BB0-B4D9-A844B10A22AC}" type="presOf" srcId="{AF97F271-0AC5-455E-8A39-C31A5CBC97A1}" destId="{D159BCA3-7557-4136-8146-C0A17F4A3098}" srcOrd="0" destOrd="0" presId="urn:microsoft.com/office/officeart/2005/8/layout/hChevron3"/>
    <dgm:cxn modelId="{80A36BC6-214F-4622-A818-C050D8D8D116}" srcId="{944AF2E9-C2C7-448B-BFB2-12424F288AA1}" destId="{A2D0C9C0-11E7-404D-BEE1-26B01277A47F}" srcOrd="2" destOrd="0" parTransId="{F14B3BDC-4449-4CEE-BBD4-33F097A695DA}" sibTransId="{5F8C9991-ADE8-485C-8B11-D928E0F75288}"/>
    <dgm:cxn modelId="{BEDCD4D7-BBDD-054E-A6F4-94CDF031278B}" type="presOf" srcId="{2C5D6335-BBCF-4EB1-8782-FA921F377784}" destId="{F2072F03-3E02-5642-BDBB-44E6EBF62E1A}" srcOrd="0" destOrd="0" presId="urn:microsoft.com/office/officeart/2005/8/layout/hChevron3"/>
    <dgm:cxn modelId="{822720D8-93B9-46D2-BD46-74F812743B07}" srcId="{944AF2E9-C2C7-448B-BFB2-12424F288AA1}" destId="{2C5D6335-BBCF-4EB1-8782-FA921F377784}" srcOrd="4" destOrd="0" parTransId="{4C093138-CC01-4D31-9A89-110D9F181644}" sibTransId="{DDB287C4-20A4-418C-9A9D-8B8382B419C5}"/>
    <dgm:cxn modelId="{40AC80E3-8830-4A71-BCF3-15B8187FABE3}" srcId="{944AF2E9-C2C7-448B-BFB2-12424F288AA1}" destId="{01940BFF-B1C8-4607-9D9B-17E3316E2688}" srcOrd="1" destOrd="0" parTransId="{A9116A16-3111-45DE-8DDB-B2AC75581E9C}" sibTransId="{2DE2444C-CB19-4DF9-BEDA-D4364E1C476A}"/>
    <dgm:cxn modelId="{8C262F94-08FD-A646-88AD-D5732D8A36D5}" type="presParOf" srcId="{2C00392E-1410-F848-8C10-6F7462E14917}" destId="{D823DBD8-ECC5-414D-84F7-15F1F1DD2980}" srcOrd="0" destOrd="0" presId="urn:microsoft.com/office/officeart/2005/8/layout/hChevron3"/>
    <dgm:cxn modelId="{20D23A5C-E861-124F-B730-30CC1FC92E0A}" type="presParOf" srcId="{2C00392E-1410-F848-8C10-6F7462E14917}" destId="{318F19E0-B8DA-7843-B315-13B543E99682}" srcOrd="1" destOrd="0" presId="urn:microsoft.com/office/officeart/2005/8/layout/hChevron3"/>
    <dgm:cxn modelId="{53635041-6FE8-D041-B489-45D6EF0D33B9}" type="presParOf" srcId="{2C00392E-1410-F848-8C10-6F7462E14917}" destId="{2098DA2B-AEE6-3C40-9851-568FBCAE4B16}" srcOrd="2" destOrd="0" presId="urn:microsoft.com/office/officeart/2005/8/layout/hChevron3"/>
    <dgm:cxn modelId="{EC9CB3F6-99EA-3F47-9A18-9C3B3E622CC7}" type="presParOf" srcId="{2C00392E-1410-F848-8C10-6F7462E14917}" destId="{6FE1F688-FCB3-B944-885C-E0868D6ED3EE}" srcOrd="3" destOrd="0" presId="urn:microsoft.com/office/officeart/2005/8/layout/hChevron3"/>
    <dgm:cxn modelId="{805F5ED4-EE47-AE41-A376-470E35437BA3}" type="presParOf" srcId="{2C00392E-1410-F848-8C10-6F7462E14917}" destId="{F1BCA434-201F-1E41-ADED-CF1537CACEA2}" srcOrd="4" destOrd="0" presId="urn:microsoft.com/office/officeart/2005/8/layout/hChevron3"/>
    <dgm:cxn modelId="{F98D8849-E8B9-3F4A-BF11-C49AC9B5DA74}" type="presParOf" srcId="{2C00392E-1410-F848-8C10-6F7462E14917}" destId="{1E3D23A4-8A6E-4043-8199-A87E1CD42FFB}" srcOrd="5" destOrd="0" presId="urn:microsoft.com/office/officeart/2005/8/layout/hChevron3"/>
    <dgm:cxn modelId="{BD9746BC-8C8D-2A48-BFCC-70A40A03B1DE}" type="presParOf" srcId="{2C00392E-1410-F848-8C10-6F7462E14917}" destId="{CBDDBCD8-0D91-1742-BC6E-C33D7F309C0B}" srcOrd="6" destOrd="0" presId="urn:microsoft.com/office/officeart/2005/8/layout/hChevron3"/>
    <dgm:cxn modelId="{B2574C31-A835-B746-B365-8D2558B3866A}" type="presParOf" srcId="{2C00392E-1410-F848-8C10-6F7462E14917}" destId="{5E6E966F-5820-044D-9A26-81F696963E3C}" srcOrd="7" destOrd="0" presId="urn:microsoft.com/office/officeart/2005/8/layout/hChevron3"/>
    <dgm:cxn modelId="{A96CE7B0-DDAB-B142-83ED-DD7C29021F4E}" type="presParOf" srcId="{2C00392E-1410-F848-8C10-6F7462E14917}" destId="{F2072F03-3E02-5642-BDBB-44E6EBF62E1A}" srcOrd="8" destOrd="0" presId="urn:microsoft.com/office/officeart/2005/8/layout/hChevron3"/>
    <dgm:cxn modelId="{DA58F21F-6010-3145-A10F-31B0276E2522}" type="presParOf" srcId="{2C00392E-1410-F848-8C10-6F7462E14917}" destId="{C0B5D87C-052C-AE4C-8862-E1C27C458652}" srcOrd="9" destOrd="0" presId="urn:microsoft.com/office/officeart/2005/8/layout/hChevron3"/>
    <dgm:cxn modelId="{D6AAF7F8-6A70-4D91-8D23-A9AEED07D6F2}" type="presParOf" srcId="{2C00392E-1410-F848-8C10-6F7462E14917}" destId="{C8179C18-0C92-47FA-846C-760B1C2DFAA2}" srcOrd="10" destOrd="0" presId="urn:microsoft.com/office/officeart/2005/8/layout/hChevron3"/>
    <dgm:cxn modelId="{A45EF5DD-DF11-442F-8ADE-DF90108312C5}" type="presParOf" srcId="{2C00392E-1410-F848-8C10-6F7462E14917}" destId="{B3B9D5B7-B9DD-4786-9DF9-DA2D957AFDA4}" srcOrd="11" destOrd="0" presId="urn:microsoft.com/office/officeart/2005/8/layout/hChevron3"/>
    <dgm:cxn modelId="{801A48E2-4F69-B24F-B066-D58EC22FF82E}" type="presParOf" srcId="{2C00392E-1410-F848-8C10-6F7462E14917}" destId="{8924B5F0-475C-424C-B8FD-F53C3DD330D5}" srcOrd="12" destOrd="0" presId="urn:microsoft.com/office/officeart/2005/8/layout/hChevron3"/>
    <dgm:cxn modelId="{79A6763E-C79E-4722-BE33-63BF98530896}" type="presParOf" srcId="{2C00392E-1410-F848-8C10-6F7462E14917}" destId="{069C3F99-7F4F-4F25-949C-B0C815F82FBE}" srcOrd="13" destOrd="0" presId="urn:microsoft.com/office/officeart/2005/8/layout/hChevron3"/>
    <dgm:cxn modelId="{5124C55B-1C97-4D51-9065-E768AF18A30C}" type="presParOf" srcId="{2C00392E-1410-F848-8C10-6F7462E14917}" destId="{D159BCA3-7557-4136-8146-C0A17F4A3098}" srcOrd="14"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44AF2E9-C2C7-448B-BFB2-12424F288AA1}" type="doc">
      <dgm:prSet loTypeId="urn:microsoft.com/office/officeart/2005/8/layout/hChevron3" loCatId="process" qsTypeId="urn:microsoft.com/office/officeart/2005/8/quickstyle/simple1" qsCatId="simple" csTypeId="urn:microsoft.com/office/officeart/2005/8/colors/accent5_2" csCatId="accent5" phldr="1"/>
      <dgm:spPr/>
    </dgm:pt>
    <dgm:pt modelId="{3CC8831B-E0E1-4C0B-994B-24FE36305E3B}">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r>
            <a:rPr lang="en-US" sz="1100" b="1"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gm:t>
    </dgm:pt>
    <dgm:pt modelId="{09C7FE9E-C39B-4923-88B2-3C209627F94E}" type="parTrans" cxnId="{F34C849F-B120-442B-97A9-53E4F25B641F}">
      <dgm:prSet/>
      <dgm:spPr/>
      <dgm:t>
        <a:bodyPr/>
        <a:lstStyle/>
        <a:p>
          <a:endParaRPr lang="en-US" sz="1600" b="1">
            <a:solidFill>
              <a:schemeClr val="tx1"/>
            </a:solidFill>
            <a:latin typeface="+mn-lt"/>
          </a:endParaRPr>
        </a:p>
      </dgm:t>
    </dgm:pt>
    <dgm:pt modelId="{EDE97BDF-7323-49EE-A15D-781667FF0303}" type="sibTrans" cxnId="{F34C849F-B120-442B-97A9-53E4F25B641F}">
      <dgm:prSet/>
      <dgm:spPr/>
      <dgm:t>
        <a:bodyPr/>
        <a:lstStyle/>
        <a:p>
          <a:endParaRPr lang="en-US" sz="1600" b="1">
            <a:solidFill>
              <a:schemeClr val="tx1"/>
            </a:solidFill>
            <a:latin typeface="+mn-lt"/>
          </a:endParaRPr>
        </a:p>
      </dgm:t>
    </dgm:pt>
    <dgm:pt modelId="{01940BFF-B1C8-4607-9D9B-17E3316E2688}">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A9116A16-3111-45DE-8DDB-B2AC75581E9C}" type="parTrans" cxnId="{40AC80E3-8830-4A71-BCF3-15B8187FABE3}">
      <dgm:prSet/>
      <dgm:spPr/>
      <dgm:t>
        <a:bodyPr/>
        <a:lstStyle/>
        <a:p>
          <a:endParaRPr lang="en-US" sz="1600" b="1">
            <a:solidFill>
              <a:schemeClr val="tx1"/>
            </a:solidFill>
            <a:latin typeface="+mn-lt"/>
          </a:endParaRPr>
        </a:p>
      </dgm:t>
    </dgm:pt>
    <dgm:pt modelId="{2DE2444C-CB19-4DF9-BEDA-D4364E1C476A}" type="sibTrans" cxnId="{40AC80E3-8830-4A71-BCF3-15B8187FABE3}">
      <dgm:prSet/>
      <dgm:spPr/>
      <dgm:t>
        <a:bodyPr/>
        <a:lstStyle/>
        <a:p>
          <a:endParaRPr lang="en-US" sz="1600" b="1">
            <a:solidFill>
              <a:schemeClr val="tx1"/>
            </a:solidFill>
            <a:latin typeface="+mn-lt"/>
          </a:endParaRPr>
        </a:p>
      </dgm:t>
    </dgm:pt>
    <dgm:pt modelId="{A2D0C9C0-11E7-404D-BEE1-26B01277A47F}">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gm:t>
    </dgm:pt>
    <dgm:pt modelId="{F14B3BDC-4449-4CEE-BBD4-33F097A695DA}" type="parTrans" cxnId="{80A36BC6-214F-4622-A818-C050D8D8D116}">
      <dgm:prSet/>
      <dgm:spPr/>
      <dgm:t>
        <a:bodyPr/>
        <a:lstStyle/>
        <a:p>
          <a:endParaRPr lang="en-US" sz="1600" b="1">
            <a:solidFill>
              <a:schemeClr val="tx1"/>
            </a:solidFill>
            <a:latin typeface="+mn-lt"/>
          </a:endParaRPr>
        </a:p>
      </dgm:t>
    </dgm:pt>
    <dgm:pt modelId="{5F8C9991-ADE8-485C-8B11-D928E0F75288}" type="sibTrans" cxnId="{80A36BC6-214F-4622-A818-C050D8D8D116}">
      <dgm:prSet/>
      <dgm:spPr/>
      <dgm:t>
        <a:bodyPr/>
        <a:lstStyle/>
        <a:p>
          <a:endParaRPr lang="en-US" sz="1600" b="1">
            <a:solidFill>
              <a:schemeClr val="tx1"/>
            </a:solidFill>
            <a:latin typeface="+mn-lt"/>
          </a:endParaRPr>
        </a:p>
      </dgm:t>
    </dgm:pt>
    <dgm:pt modelId="{726E65C3-1AEE-45B4-9412-3BA25982CA56}">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gm:t>
    </dgm:pt>
    <dgm:pt modelId="{F2FD8701-23BE-47A1-AA1A-FFC23560011B}" type="parTrans" cxnId="{4511BDA3-CC74-413C-A322-4D474772FE78}">
      <dgm:prSet/>
      <dgm:spPr/>
      <dgm:t>
        <a:bodyPr/>
        <a:lstStyle/>
        <a:p>
          <a:endParaRPr lang="en-US" sz="1600" b="1">
            <a:solidFill>
              <a:schemeClr val="tx1"/>
            </a:solidFill>
            <a:latin typeface="+mn-lt"/>
          </a:endParaRPr>
        </a:p>
      </dgm:t>
    </dgm:pt>
    <dgm:pt modelId="{CF9F61AA-E67D-40F0-B008-786BF9C7769E}" type="sibTrans" cxnId="{4511BDA3-CC74-413C-A322-4D474772FE78}">
      <dgm:prSet/>
      <dgm:spPr/>
      <dgm:t>
        <a:bodyPr/>
        <a:lstStyle/>
        <a:p>
          <a:endParaRPr lang="en-US" sz="1600" b="1">
            <a:solidFill>
              <a:schemeClr val="tx1"/>
            </a:solidFill>
            <a:latin typeface="+mn-lt"/>
          </a:endParaRPr>
        </a:p>
      </dgm:t>
    </dgm:pt>
    <dgm:pt modelId="{2C5D6335-BBCF-4EB1-8782-FA921F377784}">
      <dgm:prSet phldrT="[Text]" custT="1"/>
      <dgm:spPr>
        <a:solidFill>
          <a:schemeClr val="accent5">
            <a:lumMod val="20000"/>
            <a:lumOff val="80000"/>
          </a:schemeClr>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gm:t>
    </dgm:pt>
    <dgm:pt modelId="{4C093138-CC01-4D31-9A89-110D9F181644}" type="parTrans" cxnId="{822720D8-93B9-46D2-BD46-74F812743B07}">
      <dgm:prSet/>
      <dgm:spPr/>
      <dgm:t>
        <a:bodyPr/>
        <a:lstStyle/>
        <a:p>
          <a:endParaRPr lang="en-US" sz="1600" b="1">
            <a:solidFill>
              <a:schemeClr val="tx1"/>
            </a:solidFill>
            <a:latin typeface="+mn-lt"/>
          </a:endParaRPr>
        </a:p>
      </dgm:t>
    </dgm:pt>
    <dgm:pt modelId="{DDB287C4-20A4-418C-9A9D-8B8382B419C5}" type="sibTrans" cxnId="{822720D8-93B9-46D2-BD46-74F812743B07}">
      <dgm:prSet/>
      <dgm:spPr/>
      <dgm:t>
        <a:bodyPr/>
        <a:lstStyle/>
        <a:p>
          <a:endParaRPr lang="en-US" sz="1600" b="1">
            <a:solidFill>
              <a:schemeClr val="tx1"/>
            </a:solidFill>
            <a:latin typeface="+mn-lt"/>
          </a:endParaRPr>
        </a:p>
      </dgm:t>
    </dgm:pt>
    <dgm:pt modelId="{2503E113-333B-46ED-9D44-294D7B16E0AE}">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gm:t>
    </dgm:pt>
    <dgm:pt modelId="{22D92794-315C-4347-94BD-AE83EB09AF10}" type="parTrans" cxnId="{F6172311-4F72-4159-9A61-1365963EB4E3}">
      <dgm:prSet/>
      <dgm:spPr/>
      <dgm:t>
        <a:bodyPr/>
        <a:lstStyle/>
        <a:p>
          <a:endParaRPr lang="en-US" sz="1600" b="1">
            <a:solidFill>
              <a:schemeClr val="tx1"/>
            </a:solidFill>
            <a:latin typeface="+mn-lt"/>
          </a:endParaRPr>
        </a:p>
      </dgm:t>
    </dgm:pt>
    <dgm:pt modelId="{8C628B72-5988-49FB-BD91-D715C9B20362}" type="sibTrans" cxnId="{F6172311-4F72-4159-9A61-1365963EB4E3}">
      <dgm:prSet/>
      <dgm:spPr/>
      <dgm:t>
        <a:bodyPr/>
        <a:lstStyle/>
        <a:p>
          <a:endParaRPr lang="en-US" sz="1600" b="1">
            <a:solidFill>
              <a:schemeClr val="tx1"/>
            </a:solidFill>
            <a:latin typeface="+mn-lt"/>
          </a:endParaRPr>
        </a:p>
      </dgm:t>
    </dgm:pt>
    <dgm:pt modelId="{AF97F271-0AC5-455E-8A39-C31A5CBC97A1}">
      <dgm:prSet custT="1"/>
      <dgm:spPr>
        <a:solidFill>
          <a:srgbClr val="9DC3E6"/>
        </a:solidFill>
      </dgm:spPr>
      <dgm:t>
        <a:bodyPr/>
        <a:lstStyle/>
        <a:p>
          <a:r>
            <a:rPr lang="en-US" sz="1000" b="1" dirty="0">
              <a:solidFill>
                <a:sysClr val="windowText" lastClr="000000"/>
              </a:solidFill>
              <a:latin typeface="Source Sans Pro" panose="020B0503030403020204" pitchFamily="34" charset="0"/>
              <a:ea typeface="Source Sans Pro" panose="020B0503030403020204" pitchFamily="34" charset="0"/>
            </a:rPr>
            <a:t>Upload to NCBI/Data Available</a:t>
          </a:r>
        </a:p>
        <a:p>
          <a:r>
            <a:rPr lang="en-US" sz="1000" b="1" dirty="0">
              <a:solidFill>
                <a:schemeClr val="bg1">
                  <a:lumMod val="50000"/>
                </a:schemeClr>
              </a:solidFill>
              <a:latin typeface="Source Sans Pro" panose="020B0503030403020204" pitchFamily="34" charset="0"/>
              <a:ea typeface="Source Sans Pro" panose="020B0503030403020204" pitchFamily="34" charset="0"/>
            </a:rPr>
            <a:t>Day 14-21</a:t>
          </a:r>
        </a:p>
      </dgm:t>
    </dgm:pt>
    <dgm:pt modelId="{1961A6FA-3905-4478-903A-12BF03F9A4A1}" type="parTrans" cxnId="{F11A21AD-E7D0-4E36-ABC6-55A86B21DF91}">
      <dgm:prSet/>
      <dgm:spPr/>
      <dgm:t>
        <a:bodyPr/>
        <a:lstStyle/>
        <a:p>
          <a:endParaRPr lang="en-US" sz="2000" b="1"/>
        </a:p>
      </dgm:t>
    </dgm:pt>
    <dgm:pt modelId="{2DBD9C59-9000-40BE-8E32-D83E98227D0A}" type="sibTrans" cxnId="{F11A21AD-E7D0-4E36-ABC6-55A86B21DF91}">
      <dgm:prSet/>
      <dgm:spPr/>
      <dgm:t>
        <a:bodyPr/>
        <a:lstStyle/>
        <a:p>
          <a:endParaRPr lang="en-US" sz="2000" b="1"/>
        </a:p>
      </dgm:t>
    </dgm:pt>
    <dgm:pt modelId="{B8BD8889-FA3F-4ECB-8456-B00147F2BCDA}">
      <dgm:prSet phldrT="[Text]" custT="1"/>
      <dgm:spPr>
        <a:solidFill>
          <a:srgbClr val="DEEBF7"/>
        </a:solidFill>
      </dgm:spPr>
      <dgm:t>
        <a:bodyPr/>
        <a:lstStyle/>
        <a:p>
          <a:r>
            <a:rPr lang="en-US" sz="1100" b="1"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r>
            <a:rPr lang="en-US" sz="1100" b="1"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gm:t>
    </dgm:pt>
    <dgm:pt modelId="{7ADD0CFF-1577-429E-BECF-E091C4F6D68C}" type="parTrans" cxnId="{3E54AA41-8448-43A4-83E4-1AFF49EC5374}">
      <dgm:prSet/>
      <dgm:spPr/>
      <dgm:t>
        <a:bodyPr/>
        <a:lstStyle/>
        <a:p>
          <a:endParaRPr lang="en-US"/>
        </a:p>
      </dgm:t>
    </dgm:pt>
    <dgm:pt modelId="{17EE0C33-F329-433D-A7CE-F605843E01BE}" type="sibTrans" cxnId="{3E54AA41-8448-43A4-83E4-1AFF49EC5374}">
      <dgm:prSet/>
      <dgm:spPr/>
      <dgm:t>
        <a:bodyPr/>
        <a:lstStyle/>
        <a:p>
          <a:endParaRPr lang="en-US"/>
        </a:p>
      </dgm:t>
    </dgm:pt>
    <dgm:pt modelId="{2C00392E-1410-F848-8C10-6F7462E14917}" type="pres">
      <dgm:prSet presAssocID="{944AF2E9-C2C7-448B-BFB2-12424F288AA1}" presName="Name0" presStyleCnt="0">
        <dgm:presLayoutVars>
          <dgm:dir/>
          <dgm:resizeHandles val="exact"/>
        </dgm:presLayoutVars>
      </dgm:prSet>
      <dgm:spPr/>
    </dgm:pt>
    <dgm:pt modelId="{D823DBD8-ECC5-414D-84F7-15F1F1DD2980}" type="pres">
      <dgm:prSet presAssocID="{3CC8831B-E0E1-4C0B-994B-24FE36305E3B}" presName="parTxOnly" presStyleLbl="node1" presStyleIdx="0" presStyleCnt="8">
        <dgm:presLayoutVars>
          <dgm:bulletEnabled val="1"/>
        </dgm:presLayoutVars>
      </dgm:prSet>
      <dgm:spPr/>
    </dgm:pt>
    <dgm:pt modelId="{318F19E0-B8DA-7843-B315-13B543E99682}" type="pres">
      <dgm:prSet presAssocID="{EDE97BDF-7323-49EE-A15D-781667FF0303}" presName="parSpace" presStyleCnt="0"/>
      <dgm:spPr/>
    </dgm:pt>
    <dgm:pt modelId="{2098DA2B-AEE6-3C40-9851-568FBCAE4B16}" type="pres">
      <dgm:prSet presAssocID="{01940BFF-B1C8-4607-9D9B-17E3316E2688}" presName="parTxOnly" presStyleLbl="node1" presStyleIdx="1" presStyleCnt="8">
        <dgm:presLayoutVars>
          <dgm:bulletEnabled val="1"/>
        </dgm:presLayoutVars>
      </dgm:prSet>
      <dgm:spPr/>
    </dgm:pt>
    <dgm:pt modelId="{6FE1F688-FCB3-B944-885C-E0868D6ED3EE}" type="pres">
      <dgm:prSet presAssocID="{2DE2444C-CB19-4DF9-BEDA-D4364E1C476A}" presName="parSpace" presStyleCnt="0"/>
      <dgm:spPr/>
    </dgm:pt>
    <dgm:pt modelId="{F1BCA434-201F-1E41-ADED-CF1537CACEA2}" type="pres">
      <dgm:prSet presAssocID="{A2D0C9C0-11E7-404D-BEE1-26B01277A47F}" presName="parTxOnly" presStyleLbl="node1" presStyleIdx="2" presStyleCnt="8" custScaleX="110715">
        <dgm:presLayoutVars>
          <dgm:bulletEnabled val="1"/>
        </dgm:presLayoutVars>
      </dgm:prSet>
      <dgm:spPr/>
    </dgm:pt>
    <dgm:pt modelId="{1E3D23A4-8A6E-4043-8199-A87E1CD42FFB}" type="pres">
      <dgm:prSet presAssocID="{5F8C9991-ADE8-485C-8B11-D928E0F75288}" presName="parSpace" presStyleCnt="0"/>
      <dgm:spPr/>
    </dgm:pt>
    <dgm:pt modelId="{CBDDBCD8-0D91-1742-BC6E-C33D7F309C0B}" type="pres">
      <dgm:prSet presAssocID="{726E65C3-1AEE-45B4-9412-3BA25982CA56}" presName="parTxOnly" presStyleLbl="node1" presStyleIdx="3" presStyleCnt="8">
        <dgm:presLayoutVars>
          <dgm:bulletEnabled val="1"/>
        </dgm:presLayoutVars>
      </dgm:prSet>
      <dgm:spPr/>
    </dgm:pt>
    <dgm:pt modelId="{5E6E966F-5820-044D-9A26-81F696963E3C}" type="pres">
      <dgm:prSet presAssocID="{CF9F61AA-E67D-40F0-B008-786BF9C7769E}" presName="parSpace" presStyleCnt="0"/>
      <dgm:spPr/>
    </dgm:pt>
    <dgm:pt modelId="{F2072F03-3E02-5642-BDBB-44E6EBF62E1A}" type="pres">
      <dgm:prSet presAssocID="{2C5D6335-BBCF-4EB1-8782-FA921F377784}" presName="parTxOnly" presStyleLbl="node1" presStyleIdx="4" presStyleCnt="8">
        <dgm:presLayoutVars>
          <dgm:bulletEnabled val="1"/>
        </dgm:presLayoutVars>
      </dgm:prSet>
      <dgm:spPr/>
    </dgm:pt>
    <dgm:pt modelId="{C0B5D87C-052C-AE4C-8862-E1C27C458652}" type="pres">
      <dgm:prSet presAssocID="{DDB287C4-20A4-418C-9A9D-8B8382B419C5}" presName="parSpace" presStyleCnt="0"/>
      <dgm:spPr/>
    </dgm:pt>
    <dgm:pt modelId="{C8179C18-0C92-47FA-846C-760B1C2DFAA2}" type="pres">
      <dgm:prSet presAssocID="{B8BD8889-FA3F-4ECB-8456-B00147F2BCDA}" presName="parTxOnly" presStyleLbl="node1" presStyleIdx="5" presStyleCnt="8">
        <dgm:presLayoutVars>
          <dgm:bulletEnabled val="1"/>
        </dgm:presLayoutVars>
      </dgm:prSet>
      <dgm:spPr/>
    </dgm:pt>
    <dgm:pt modelId="{B3B9D5B7-B9DD-4786-9DF9-DA2D957AFDA4}" type="pres">
      <dgm:prSet presAssocID="{17EE0C33-F329-433D-A7CE-F605843E01BE}" presName="parSpace" presStyleCnt="0"/>
      <dgm:spPr/>
    </dgm:pt>
    <dgm:pt modelId="{8924B5F0-475C-424C-B8FD-F53C3DD330D5}" type="pres">
      <dgm:prSet presAssocID="{2503E113-333B-46ED-9D44-294D7B16E0AE}" presName="parTxOnly" presStyleLbl="node1" presStyleIdx="6" presStyleCnt="8">
        <dgm:presLayoutVars>
          <dgm:bulletEnabled val="1"/>
        </dgm:presLayoutVars>
      </dgm:prSet>
      <dgm:spPr/>
    </dgm:pt>
    <dgm:pt modelId="{069C3F99-7F4F-4F25-949C-B0C815F82FBE}" type="pres">
      <dgm:prSet presAssocID="{8C628B72-5988-49FB-BD91-D715C9B20362}" presName="parSpace" presStyleCnt="0"/>
      <dgm:spPr/>
    </dgm:pt>
    <dgm:pt modelId="{D159BCA3-7557-4136-8146-C0A17F4A3098}" type="pres">
      <dgm:prSet presAssocID="{AF97F271-0AC5-455E-8A39-C31A5CBC97A1}" presName="parTxOnly" presStyleLbl="node1" presStyleIdx="7" presStyleCnt="8">
        <dgm:presLayoutVars>
          <dgm:bulletEnabled val="1"/>
        </dgm:presLayoutVars>
      </dgm:prSet>
      <dgm:spPr/>
    </dgm:pt>
  </dgm:ptLst>
  <dgm:cxnLst>
    <dgm:cxn modelId="{F6172311-4F72-4159-9A61-1365963EB4E3}" srcId="{944AF2E9-C2C7-448B-BFB2-12424F288AA1}" destId="{2503E113-333B-46ED-9D44-294D7B16E0AE}" srcOrd="6" destOrd="0" parTransId="{22D92794-315C-4347-94BD-AE83EB09AF10}" sibTransId="{8C628B72-5988-49FB-BD91-D715C9B20362}"/>
    <dgm:cxn modelId="{D0F12C5E-7DE9-8947-8D26-DC5EA50299E2}" type="presOf" srcId="{01940BFF-B1C8-4607-9D9B-17E3316E2688}" destId="{2098DA2B-AEE6-3C40-9851-568FBCAE4B16}" srcOrd="0" destOrd="0" presId="urn:microsoft.com/office/officeart/2005/8/layout/hChevron3"/>
    <dgm:cxn modelId="{3E54AA41-8448-43A4-83E4-1AFF49EC5374}" srcId="{944AF2E9-C2C7-448B-BFB2-12424F288AA1}" destId="{B8BD8889-FA3F-4ECB-8456-B00147F2BCDA}" srcOrd="5" destOrd="0" parTransId="{7ADD0CFF-1577-429E-BECF-E091C4F6D68C}" sibTransId="{17EE0C33-F329-433D-A7CE-F605843E01BE}"/>
    <dgm:cxn modelId="{901A4764-FF8A-FA4A-928C-D406375A4993}" type="presOf" srcId="{3CC8831B-E0E1-4C0B-994B-24FE36305E3B}" destId="{D823DBD8-ECC5-414D-84F7-15F1F1DD2980}" srcOrd="0" destOrd="0" presId="urn:microsoft.com/office/officeart/2005/8/layout/hChevron3"/>
    <dgm:cxn modelId="{B9D85D74-792A-3F40-AB8C-2236DC97A038}" type="presOf" srcId="{A2D0C9C0-11E7-404D-BEE1-26B01277A47F}" destId="{F1BCA434-201F-1E41-ADED-CF1537CACEA2}" srcOrd="0" destOrd="0" presId="urn:microsoft.com/office/officeart/2005/8/layout/hChevron3"/>
    <dgm:cxn modelId="{63BAB178-FB02-DF4D-9AD1-41878DBC9133}" type="presOf" srcId="{2503E113-333B-46ED-9D44-294D7B16E0AE}" destId="{8924B5F0-475C-424C-B8FD-F53C3DD330D5}" srcOrd="0" destOrd="0" presId="urn:microsoft.com/office/officeart/2005/8/layout/hChevron3"/>
    <dgm:cxn modelId="{2FB25B9B-D23F-8C44-9C8A-9080C5056828}" type="presOf" srcId="{944AF2E9-C2C7-448B-BFB2-12424F288AA1}" destId="{2C00392E-1410-F848-8C10-6F7462E14917}" srcOrd="0" destOrd="0" presId="urn:microsoft.com/office/officeart/2005/8/layout/hChevron3"/>
    <dgm:cxn modelId="{F34C849F-B120-442B-97A9-53E4F25B641F}" srcId="{944AF2E9-C2C7-448B-BFB2-12424F288AA1}" destId="{3CC8831B-E0E1-4C0B-994B-24FE36305E3B}" srcOrd="0" destOrd="0" parTransId="{09C7FE9E-C39B-4923-88B2-3C209627F94E}" sibTransId="{EDE97BDF-7323-49EE-A15D-781667FF0303}"/>
    <dgm:cxn modelId="{4511BDA3-CC74-413C-A322-4D474772FE78}" srcId="{944AF2E9-C2C7-448B-BFB2-12424F288AA1}" destId="{726E65C3-1AEE-45B4-9412-3BA25982CA56}" srcOrd="3" destOrd="0" parTransId="{F2FD8701-23BE-47A1-AA1A-FFC23560011B}" sibTransId="{CF9F61AA-E67D-40F0-B008-786BF9C7769E}"/>
    <dgm:cxn modelId="{E10A62AA-EE57-E84C-BB1C-F19C569F8246}" type="presOf" srcId="{726E65C3-1AEE-45B4-9412-3BA25982CA56}" destId="{CBDDBCD8-0D91-1742-BC6E-C33D7F309C0B}" srcOrd="0" destOrd="0" presId="urn:microsoft.com/office/officeart/2005/8/layout/hChevron3"/>
    <dgm:cxn modelId="{F11A21AD-E7D0-4E36-ABC6-55A86B21DF91}" srcId="{944AF2E9-C2C7-448B-BFB2-12424F288AA1}" destId="{AF97F271-0AC5-455E-8A39-C31A5CBC97A1}" srcOrd="7" destOrd="0" parTransId="{1961A6FA-3905-4478-903A-12BF03F9A4A1}" sibTransId="{2DBD9C59-9000-40BE-8E32-D83E98227D0A}"/>
    <dgm:cxn modelId="{3E40ECAE-A2CE-4534-99AE-9B2AB4E1E383}" type="presOf" srcId="{B8BD8889-FA3F-4ECB-8456-B00147F2BCDA}" destId="{C8179C18-0C92-47FA-846C-760B1C2DFAA2}" srcOrd="0" destOrd="0" presId="urn:microsoft.com/office/officeart/2005/8/layout/hChevron3"/>
    <dgm:cxn modelId="{5C316BB7-B25D-4BB0-B4D9-A844B10A22AC}" type="presOf" srcId="{AF97F271-0AC5-455E-8A39-C31A5CBC97A1}" destId="{D159BCA3-7557-4136-8146-C0A17F4A3098}" srcOrd="0" destOrd="0" presId="urn:microsoft.com/office/officeart/2005/8/layout/hChevron3"/>
    <dgm:cxn modelId="{80A36BC6-214F-4622-A818-C050D8D8D116}" srcId="{944AF2E9-C2C7-448B-BFB2-12424F288AA1}" destId="{A2D0C9C0-11E7-404D-BEE1-26B01277A47F}" srcOrd="2" destOrd="0" parTransId="{F14B3BDC-4449-4CEE-BBD4-33F097A695DA}" sibTransId="{5F8C9991-ADE8-485C-8B11-D928E0F75288}"/>
    <dgm:cxn modelId="{BEDCD4D7-BBDD-054E-A6F4-94CDF031278B}" type="presOf" srcId="{2C5D6335-BBCF-4EB1-8782-FA921F377784}" destId="{F2072F03-3E02-5642-BDBB-44E6EBF62E1A}" srcOrd="0" destOrd="0" presId="urn:microsoft.com/office/officeart/2005/8/layout/hChevron3"/>
    <dgm:cxn modelId="{822720D8-93B9-46D2-BD46-74F812743B07}" srcId="{944AF2E9-C2C7-448B-BFB2-12424F288AA1}" destId="{2C5D6335-BBCF-4EB1-8782-FA921F377784}" srcOrd="4" destOrd="0" parTransId="{4C093138-CC01-4D31-9A89-110D9F181644}" sibTransId="{DDB287C4-20A4-418C-9A9D-8B8382B419C5}"/>
    <dgm:cxn modelId="{40AC80E3-8830-4A71-BCF3-15B8187FABE3}" srcId="{944AF2E9-C2C7-448B-BFB2-12424F288AA1}" destId="{01940BFF-B1C8-4607-9D9B-17E3316E2688}" srcOrd="1" destOrd="0" parTransId="{A9116A16-3111-45DE-8DDB-B2AC75581E9C}" sibTransId="{2DE2444C-CB19-4DF9-BEDA-D4364E1C476A}"/>
    <dgm:cxn modelId="{8C262F94-08FD-A646-88AD-D5732D8A36D5}" type="presParOf" srcId="{2C00392E-1410-F848-8C10-6F7462E14917}" destId="{D823DBD8-ECC5-414D-84F7-15F1F1DD2980}" srcOrd="0" destOrd="0" presId="urn:microsoft.com/office/officeart/2005/8/layout/hChevron3"/>
    <dgm:cxn modelId="{20D23A5C-E861-124F-B730-30CC1FC92E0A}" type="presParOf" srcId="{2C00392E-1410-F848-8C10-6F7462E14917}" destId="{318F19E0-B8DA-7843-B315-13B543E99682}" srcOrd="1" destOrd="0" presId="urn:microsoft.com/office/officeart/2005/8/layout/hChevron3"/>
    <dgm:cxn modelId="{53635041-6FE8-D041-B489-45D6EF0D33B9}" type="presParOf" srcId="{2C00392E-1410-F848-8C10-6F7462E14917}" destId="{2098DA2B-AEE6-3C40-9851-568FBCAE4B16}" srcOrd="2" destOrd="0" presId="urn:microsoft.com/office/officeart/2005/8/layout/hChevron3"/>
    <dgm:cxn modelId="{EC9CB3F6-99EA-3F47-9A18-9C3B3E622CC7}" type="presParOf" srcId="{2C00392E-1410-F848-8C10-6F7462E14917}" destId="{6FE1F688-FCB3-B944-885C-E0868D6ED3EE}" srcOrd="3" destOrd="0" presId="urn:microsoft.com/office/officeart/2005/8/layout/hChevron3"/>
    <dgm:cxn modelId="{805F5ED4-EE47-AE41-A376-470E35437BA3}" type="presParOf" srcId="{2C00392E-1410-F848-8C10-6F7462E14917}" destId="{F1BCA434-201F-1E41-ADED-CF1537CACEA2}" srcOrd="4" destOrd="0" presId="urn:microsoft.com/office/officeart/2005/8/layout/hChevron3"/>
    <dgm:cxn modelId="{F98D8849-E8B9-3F4A-BF11-C49AC9B5DA74}" type="presParOf" srcId="{2C00392E-1410-F848-8C10-6F7462E14917}" destId="{1E3D23A4-8A6E-4043-8199-A87E1CD42FFB}" srcOrd="5" destOrd="0" presId="urn:microsoft.com/office/officeart/2005/8/layout/hChevron3"/>
    <dgm:cxn modelId="{BD9746BC-8C8D-2A48-BFCC-70A40A03B1DE}" type="presParOf" srcId="{2C00392E-1410-F848-8C10-6F7462E14917}" destId="{CBDDBCD8-0D91-1742-BC6E-C33D7F309C0B}" srcOrd="6" destOrd="0" presId="urn:microsoft.com/office/officeart/2005/8/layout/hChevron3"/>
    <dgm:cxn modelId="{B2574C31-A835-B746-B365-8D2558B3866A}" type="presParOf" srcId="{2C00392E-1410-F848-8C10-6F7462E14917}" destId="{5E6E966F-5820-044D-9A26-81F696963E3C}" srcOrd="7" destOrd="0" presId="urn:microsoft.com/office/officeart/2005/8/layout/hChevron3"/>
    <dgm:cxn modelId="{A96CE7B0-DDAB-B142-83ED-DD7C29021F4E}" type="presParOf" srcId="{2C00392E-1410-F848-8C10-6F7462E14917}" destId="{F2072F03-3E02-5642-BDBB-44E6EBF62E1A}" srcOrd="8" destOrd="0" presId="urn:microsoft.com/office/officeart/2005/8/layout/hChevron3"/>
    <dgm:cxn modelId="{DA58F21F-6010-3145-A10F-31B0276E2522}" type="presParOf" srcId="{2C00392E-1410-F848-8C10-6F7462E14917}" destId="{C0B5D87C-052C-AE4C-8862-E1C27C458652}" srcOrd="9" destOrd="0" presId="urn:microsoft.com/office/officeart/2005/8/layout/hChevron3"/>
    <dgm:cxn modelId="{D6AAF7F8-6A70-4D91-8D23-A9AEED07D6F2}" type="presParOf" srcId="{2C00392E-1410-F848-8C10-6F7462E14917}" destId="{C8179C18-0C92-47FA-846C-760B1C2DFAA2}" srcOrd="10" destOrd="0" presId="urn:microsoft.com/office/officeart/2005/8/layout/hChevron3"/>
    <dgm:cxn modelId="{A45EF5DD-DF11-442F-8ADE-DF90108312C5}" type="presParOf" srcId="{2C00392E-1410-F848-8C10-6F7462E14917}" destId="{B3B9D5B7-B9DD-4786-9DF9-DA2D957AFDA4}" srcOrd="11" destOrd="0" presId="urn:microsoft.com/office/officeart/2005/8/layout/hChevron3"/>
    <dgm:cxn modelId="{801A48E2-4F69-B24F-B066-D58EC22FF82E}" type="presParOf" srcId="{2C00392E-1410-F848-8C10-6F7462E14917}" destId="{8924B5F0-475C-424C-B8FD-F53C3DD330D5}" srcOrd="12" destOrd="0" presId="urn:microsoft.com/office/officeart/2005/8/layout/hChevron3"/>
    <dgm:cxn modelId="{79A6763E-C79E-4722-BE33-63BF98530896}" type="presParOf" srcId="{2C00392E-1410-F848-8C10-6F7462E14917}" destId="{069C3F99-7F4F-4F25-949C-B0C815F82FBE}" srcOrd="13" destOrd="0" presId="urn:microsoft.com/office/officeart/2005/8/layout/hChevron3"/>
    <dgm:cxn modelId="{5124C55B-1C97-4D51-9065-E768AF18A30C}" type="presParOf" srcId="{2C00392E-1410-F848-8C10-6F7462E14917}" destId="{D159BCA3-7557-4136-8146-C0A17F4A3098}" srcOrd="14" destOrd="0" presId="urn:microsoft.com/office/officeart/2005/8/layout/hChevron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3DBD8-ECC5-414D-84F7-15F1F1DD2980}">
      <dsp:nvSpPr>
        <dsp:cNvPr id="0" name=""/>
        <dsp:cNvSpPr/>
      </dsp:nvSpPr>
      <dsp:spPr>
        <a:xfrm>
          <a:off x="5848" y="89230"/>
          <a:ext cx="1538271" cy="615308"/>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pPr marL="0" lvl="0" indent="0" algn="ctr" defTabSz="488950">
            <a:lnSpc>
              <a:spcPct val="90000"/>
            </a:lnSpc>
            <a:spcBef>
              <a:spcPct val="0"/>
            </a:spcBef>
            <a:spcAft>
              <a:spcPct val="35000"/>
            </a:spcAft>
            <a:buNone/>
          </a:pPr>
          <a:r>
            <a:rPr lang="en-US" sz="1100" b="1" kern="1200" dirty="0">
              <a:solidFill>
                <a:schemeClr val="bg1"/>
              </a:solidFill>
              <a:latin typeface="Source Sans Pro" panose="020B0503030403020204" pitchFamily="34" charset="0"/>
              <a:ea typeface="Source Sans Pro" panose="020B0503030403020204" pitchFamily="34" charset="0"/>
              <a:cs typeface="Tahoma" panose="020B0604030504040204" pitchFamily="34" charset="0"/>
            </a:rPr>
            <a:t>Day 1</a:t>
          </a:r>
        </a:p>
      </dsp:txBody>
      <dsp:txXfrm>
        <a:off x="5848" y="89230"/>
        <a:ext cx="1384444" cy="615308"/>
      </dsp:txXfrm>
    </dsp:sp>
    <dsp:sp modelId="{2098DA2B-AEE6-3C40-9851-568FBCAE4B16}">
      <dsp:nvSpPr>
        <dsp:cNvPr id="0" name=""/>
        <dsp:cNvSpPr/>
      </dsp:nvSpPr>
      <dsp:spPr>
        <a:xfrm>
          <a:off x="1236466"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1544120" y="89230"/>
        <a:ext cx="922963" cy="615308"/>
      </dsp:txXfrm>
    </dsp:sp>
    <dsp:sp modelId="{F1BCA434-201F-1E41-ADED-CF1537CACEA2}">
      <dsp:nvSpPr>
        <dsp:cNvPr id="0" name=""/>
        <dsp:cNvSpPr/>
      </dsp:nvSpPr>
      <dsp:spPr>
        <a:xfrm>
          <a:off x="2467083" y="89230"/>
          <a:ext cx="1703097"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2774737" y="89230"/>
        <a:ext cx="1087789" cy="615308"/>
      </dsp:txXfrm>
    </dsp:sp>
    <dsp:sp modelId="{CBDDBCD8-0D91-1742-BC6E-C33D7F309C0B}">
      <dsp:nvSpPr>
        <dsp:cNvPr id="0" name=""/>
        <dsp:cNvSpPr/>
      </dsp:nvSpPr>
      <dsp:spPr>
        <a:xfrm>
          <a:off x="3862527"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sp:txBody>
      <dsp:txXfrm>
        <a:off x="4170181" y="89230"/>
        <a:ext cx="922963" cy="615308"/>
      </dsp:txXfrm>
    </dsp:sp>
    <dsp:sp modelId="{F2072F03-3E02-5642-BDBB-44E6EBF62E1A}">
      <dsp:nvSpPr>
        <dsp:cNvPr id="0" name=""/>
        <dsp:cNvSpPr/>
      </dsp:nvSpPr>
      <dsp:spPr>
        <a:xfrm>
          <a:off x="5093144"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sp:txBody>
      <dsp:txXfrm>
        <a:off x="5400798" y="89230"/>
        <a:ext cx="922963" cy="615308"/>
      </dsp:txXfrm>
    </dsp:sp>
    <dsp:sp modelId="{C8179C18-0C92-47FA-846C-760B1C2DFAA2}">
      <dsp:nvSpPr>
        <dsp:cNvPr id="0" name=""/>
        <dsp:cNvSpPr/>
      </dsp:nvSpPr>
      <dsp:spPr>
        <a:xfrm>
          <a:off x="6323762"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sp:txBody>
      <dsp:txXfrm>
        <a:off x="6631416" y="89230"/>
        <a:ext cx="922963" cy="615308"/>
      </dsp:txXfrm>
    </dsp:sp>
    <dsp:sp modelId="{8924B5F0-475C-424C-B8FD-F53C3DD330D5}">
      <dsp:nvSpPr>
        <dsp:cNvPr id="0" name=""/>
        <dsp:cNvSpPr/>
      </dsp:nvSpPr>
      <dsp:spPr>
        <a:xfrm>
          <a:off x="7554379"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sp:txBody>
      <dsp:txXfrm>
        <a:off x="7862033" y="89230"/>
        <a:ext cx="922963" cy="615308"/>
      </dsp:txXfrm>
    </dsp:sp>
    <dsp:sp modelId="{D159BCA3-7557-4136-8146-C0A17F4A3098}">
      <dsp:nvSpPr>
        <dsp:cNvPr id="0" name=""/>
        <dsp:cNvSpPr/>
      </dsp:nvSpPr>
      <dsp:spPr>
        <a:xfrm>
          <a:off x="8784997"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Text" lastClr="000000"/>
              </a:solidFill>
              <a:latin typeface="Source Sans Pro" panose="020B0503030403020204" pitchFamily="34" charset="0"/>
              <a:ea typeface="Source Sans Pro" panose="020B0503030403020204" pitchFamily="34" charset="0"/>
            </a:rPr>
            <a:t>Upload to NCBI/Data Available</a:t>
          </a:r>
        </a:p>
        <a:p>
          <a:pPr marL="0" lvl="0" indent="0" algn="ctr" defTabSz="444500">
            <a:lnSpc>
              <a:spcPct val="90000"/>
            </a:lnSpc>
            <a:spcBef>
              <a:spcPct val="0"/>
            </a:spcBef>
            <a:spcAft>
              <a:spcPct val="35000"/>
            </a:spcAft>
            <a:buNone/>
          </a:pPr>
          <a:r>
            <a:rPr lang="en-US" sz="1000" b="1" kern="1200" dirty="0">
              <a:solidFill>
                <a:schemeClr val="bg1">
                  <a:lumMod val="50000"/>
                </a:schemeClr>
              </a:solidFill>
              <a:latin typeface="Source Sans Pro" panose="020B0503030403020204" pitchFamily="34" charset="0"/>
              <a:ea typeface="Source Sans Pro" panose="020B0503030403020204" pitchFamily="34" charset="0"/>
            </a:rPr>
            <a:t>Day 14-21</a:t>
          </a:r>
        </a:p>
      </dsp:txBody>
      <dsp:txXfrm>
        <a:off x="9092651" y="89230"/>
        <a:ext cx="922963" cy="6153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3DBD8-ECC5-414D-84F7-15F1F1DD2980}">
      <dsp:nvSpPr>
        <dsp:cNvPr id="0" name=""/>
        <dsp:cNvSpPr/>
      </dsp:nvSpPr>
      <dsp:spPr>
        <a:xfrm>
          <a:off x="5848" y="89230"/>
          <a:ext cx="1538271" cy="615308"/>
        </a:xfrm>
        <a:prstGeom prst="homePlate">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pPr marL="0" lvl="0" indent="0" algn="ctr" defTabSz="488950">
            <a:lnSpc>
              <a:spcPct val="90000"/>
            </a:lnSpc>
            <a:spcBef>
              <a:spcPct val="0"/>
            </a:spcBef>
            <a:spcAft>
              <a:spcPct val="35000"/>
            </a:spcAft>
            <a:buNone/>
          </a:pPr>
          <a:r>
            <a:rPr lang="en-US" sz="1100" b="1" kern="1200"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sp:txBody>
      <dsp:txXfrm>
        <a:off x="5848" y="89230"/>
        <a:ext cx="1384444" cy="615308"/>
      </dsp:txXfrm>
    </dsp:sp>
    <dsp:sp modelId="{2098DA2B-AEE6-3C40-9851-568FBCAE4B16}">
      <dsp:nvSpPr>
        <dsp:cNvPr id="0" name=""/>
        <dsp:cNvSpPr/>
      </dsp:nvSpPr>
      <dsp:spPr>
        <a:xfrm>
          <a:off x="1236466"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1544120" y="89230"/>
        <a:ext cx="922963" cy="615308"/>
      </dsp:txXfrm>
    </dsp:sp>
    <dsp:sp modelId="{F1BCA434-201F-1E41-ADED-CF1537CACEA2}">
      <dsp:nvSpPr>
        <dsp:cNvPr id="0" name=""/>
        <dsp:cNvSpPr/>
      </dsp:nvSpPr>
      <dsp:spPr>
        <a:xfrm>
          <a:off x="2467083" y="89230"/>
          <a:ext cx="1703097"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2774737" y="89230"/>
        <a:ext cx="1087789" cy="615308"/>
      </dsp:txXfrm>
    </dsp:sp>
    <dsp:sp modelId="{CBDDBCD8-0D91-1742-BC6E-C33D7F309C0B}">
      <dsp:nvSpPr>
        <dsp:cNvPr id="0" name=""/>
        <dsp:cNvSpPr/>
      </dsp:nvSpPr>
      <dsp:spPr>
        <a:xfrm>
          <a:off x="3862527"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sp:txBody>
      <dsp:txXfrm>
        <a:off x="4170181" y="89230"/>
        <a:ext cx="922963" cy="615308"/>
      </dsp:txXfrm>
    </dsp:sp>
    <dsp:sp modelId="{F2072F03-3E02-5642-BDBB-44E6EBF62E1A}">
      <dsp:nvSpPr>
        <dsp:cNvPr id="0" name=""/>
        <dsp:cNvSpPr/>
      </dsp:nvSpPr>
      <dsp:spPr>
        <a:xfrm>
          <a:off x="5093144"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sp:txBody>
      <dsp:txXfrm>
        <a:off x="5400798" y="89230"/>
        <a:ext cx="922963" cy="615308"/>
      </dsp:txXfrm>
    </dsp:sp>
    <dsp:sp modelId="{C8179C18-0C92-47FA-846C-760B1C2DFAA2}">
      <dsp:nvSpPr>
        <dsp:cNvPr id="0" name=""/>
        <dsp:cNvSpPr/>
      </dsp:nvSpPr>
      <dsp:spPr>
        <a:xfrm>
          <a:off x="6323762" y="89230"/>
          <a:ext cx="1538271" cy="615308"/>
        </a:xfrm>
        <a:prstGeom prst="chevron">
          <a:avLst/>
        </a:prstGeom>
        <a:solidFill>
          <a:srgbClr val="9DC3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sp:txBody>
      <dsp:txXfrm>
        <a:off x="6631416" y="89230"/>
        <a:ext cx="922963" cy="615308"/>
      </dsp:txXfrm>
    </dsp:sp>
    <dsp:sp modelId="{8924B5F0-475C-424C-B8FD-F53C3DD330D5}">
      <dsp:nvSpPr>
        <dsp:cNvPr id="0" name=""/>
        <dsp:cNvSpPr/>
      </dsp:nvSpPr>
      <dsp:spPr>
        <a:xfrm>
          <a:off x="7554379"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sp:txBody>
      <dsp:txXfrm>
        <a:off x="7862033" y="89230"/>
        <a:ext cx="922963" cy="615308"/>
      </dsp:txXfrm>
    </dsp:sp>
    <dsp:sp modelId="{D159BCA3-7557-4136-8146-C0A17F4A3098}">
      <dsp:nvSpPr>
        <dsp:cNvPr id="0" name=""/>
        <dsp:cNvSpPr/>
      </dsp:nvSpPr>
      <dsp:spPr>
        <a:xfrm>
          <a:off x="8784997" y="89230"/>
          <a:ext cx="1538271" cy="615308"/>
        </a:xfrm>
        <a:prstGeom prst="chevron">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Text" lastClr="000000"/>
              </a:solidFill>
              <a:latin typeface="Source Sans Pro" panose="020B0503030403020204" pitchFamily="34" charset="0"/>
              <a:ea typeface="Source Sans Pro" panose="020B0503030403020204" pitchFamily="34" charset="0"/>
            </a:rPr>
            <a:t>Upload to NCBI/Data Available</a:t>
          </a:r>
        </a:p>
        <a:p>
          <a:pPr marL="0" lvl="0" indent="0" algn="ctr" defTabSz="444500">
            <a:lnSpc>
              <a:spcPct val="90000"/>
            </a:lnSpc>
            <a:spcBef>
              <a:spcPct val="0"/>
            </a:spcBef>
            <a:spcAft>
              <a:spcPct val="35000"/>
            </a:spcAft>
            <a:buNone/>
          </a:pPr>
          <a:r>
            <a:rPr lang="en-US" sz="1000" b="1" kern="1200" dirty="0">
              <a:solidFill>
                <a:schemeClr val="bg1">
                  <a:lumMod val="50000"/>
                </a:schemeClr>
              </a:solidFill>
              <a:latin typeface="Source Sans Pro" panose="020B0503030403020204" pitchFamily="34" charset="0"/>
              <a:ea typeface="Source Sans Pro" panose="020B0503030403020204" pitchFamily="34" charset="0"/>
            </a:rPr>
            <a:t>Day 14-21</a:t>
          </a:r>
        </a:p>
      </dsp:txBody>
      <dsp:txXfrm>
        <a:off x="9092651" y="89230"/>
        <a:ext cx="922963" cy="6153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3DBD8-ECC5-414D-84F7-15F1F1DD2980}">
      <dsp:nvSpPr>
        <dsp:cNvPr id="0" name=""/>
        <dsp:cNvSpPr/>
      </dsp:nvSpPr>
      <dsp:spPr>
        <a:xfrm>
          <a:off x="5848" y="89230"/>
          <a:ext cx="1538271" cy="615308"/>
        </a:xfrm>
        <a:prstGeom prst="homePlate">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pPr marL="0" lvl="0" indent="0" algn="ctr" defTabSz="488950">
            <a:lnSpc>
              <a:spcPct val="90000"/>
            </a:lnSpc>
            <a:spcBef>
              <a:spcPct val="0"/>
            </a:spcBef>
            <a:spcAft>
              <a:spcPct val="35000"/>
            </a:spcAft>
            <a:buNone/>
          </a:pPr>
          <a:r>
            <a:rPr lang="en-US" sz="1100" b="1" kern="1200"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sp:txBody>
      <dsp:txXfrm>
        <a:off x="5848" y="89230"/>
        <a:ext cx="1384444" cy="615308"/>
      </dsp:txXfrm>
    </dsp:sp>
    <dsp:sp modelId="{2098DA2B-AEE6-3C40-9851-568FBCAE4B16}">
      <dsp:nvSpPr>
        <dsp:cNvPr id="0" name=""/>
        <dsp:cNvSpPr/>
      </dsp:nvSpPr>
      <dsp:spPr>
        <a:xfrm>
          <a:off x="1236466"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1544120" y="89230"/>
        <a:ext cx="922963" cy="615308"/>
      </dsp:txXfrm>
    </dsp:sp>
    <dsp:sp modelId="{F1BCA434-201F-1E41-ADED-CF1537CACEA2}">
      <dsp:nvSpPr>
        <dsp:cNvPr id="0" name=""/>
        <dsp:cNvSpPr/>
      </dsp:nvSpPr>
      <dsp:spPr>
        <a:xfrm>
          <a:off x="2467083" y="89230"/>
          <a:ext cx="1703097"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2774737" y="89230"/>
        <a:ext cx="1087789" cy="615308"/>
      </dsp:txXfrm>
    </dsp:sp>
    <dsp:sp modelId="{CBDDBCD8-0D91-1742-BC6E-C33D7F309C0B}">
      <dsp:nvSpPr>
        <dsp:cNvPr id="0" name=""/>
        <dsp:cNvSpPr/>
      </dsp:nvSpPr>
      <dsp:spPr>
        <a:xfrm>
          <a:off x="3862527"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sp:txBody>
      <dsp:txXfrm>
        <a:off x="4170181" y="89230"/>
        <a:ext cx="922963" cy="615308"/>
      </dsp:txXfrm>
    </dsp:sp>
    <dsp:sp modelId="{F2072F03-3E02-5642-BDBB-44E6EBF62E1A}">
      <dsp:nvSpPr>
        <dsp:cNvPr id="0" name=""/>
        <dsp:cNvSpPr/>
      </dsp:nvSpPr>
      <dsp:spPr>
        <a:xfrm>
          <a:off x="5093144"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sp:txBody>
      <dsp:txXfrm>
        <a:off x="5400798" y="89230"/>
        <a:ext cx="922963" cy="615308"/>
      </dsp:txXfrm>
    </dsp:sp>
    <dsp:sp modelId="{C8179C18-0C92-47FA-846C-760B1C2DFAA2}">
      <dsp:nvSpPr>
        <dsp:cNvPr id="0" name=""/>
        <dsp:cNvSpPr/>
      </dsp:nvSpPr>
      <dsp:spPr>
        <a:xfrm>
          <a:off x="6323762" y="89230"/>
          <a:ext cx="1538271" cy="615308"/>
        </a:xfrm>
        <a:prstGeom prst="chevron">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sp:txBody>
      <dsp:txXfrm>
        <a:off x="6631416" y="89230"/>
        <a:ext cx="922963" cy="615308"/>
      </dsp:txXfrm>
    </dsp:sp>
    <dsp:sp modelId="{8924B5F0-475C-424C-B8FD-F53C3DD330D5}">
      <dsp:nvSpPr>
        <dsp:cNvPr id="0" name=""/>
        <dsp:cNvSpPr/>
      </dsp:nvSpPr>
      <dsp:spPr>
        <a:xfrm>
          <a:off x="7554379" y="89230"/>
          <a:ext cx="1538271" cy="615308"/>
        </a:xfrm>
        <a:prstGeom prst="chevron">
          <a:avLst/>
        </a:prstGeom>
        <a:solidFill>
          <a:srgbClr val="9DC3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sp:txBody>
      <dsp:txXfrm>
        <a:off x="7862033" y="89230"/>
        <a:ext cx="922963" cy="615308"/>
      </dsp:txXfrm>
    </dsp:sp>
    <dsp:sp modelId="{D159BCA3-7557-4136-8146-C0A17F4A3098}">
      <dsp:nvSpPr>
        <dsp:cNvPr id="0" name=""/>
        <dsp:cNvSpPr/>
      </dsp:nvSpPr>
      <dsp:spPr>
        <a:xfrm>
          <a:off x="8784997" y="89230"/>
          <a:ext cx="1538271" cy="615308"/>
        </a:xfrm>
        <a:prstGeom prst="chevron">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Text" lastClr="000000"/>
              </a:solidFill>
              <a:latin typeface="Source Sans Pro" panose="020B0503030403020204" pitchFamily="34" charset="0"/>
              <a:ea typeface="Source Sans Pro" panose="020B0503030403020204" pitchFamily="34" charset="0"/>
            </a:rPr>
            <a:t>Upload to NCBI/Data Available</a:t>
          </a:r>
        </a:p>
        <a:p>
          <a:pPr marL="0" lvl="0" indent="0" algn="ctr" defTabSz="444500">
            <a:lnSpc>
              <a:spcPct val="90000"/>
            </a:lnSpc>
            <a:spcBef>
              <a:spcPct val="0"/>
            </a:spcBef>
            <a:spcAft>
              <a:spcPct val="35000"/>
            </a:spcAft>
            <a:buNone/>
          </a:pPr>
          <a:r>
            <a:rPr lang="en-US" sz="1000" b="1" kern="1200" dirty="0">
              <a:solidFill>
                <a:schemeClr val="bg1">
                  <a:lumMod val="50000"/>
                </a:schemeClr>
              </a:solidFill>
              <a:latin typeface="Source Sans Pro" panose="020B0503030403020204" pitchFamily="34" charset="0"/>
              <a:ea typeface="Source Sans Pro" panose="020B0503030403020204" pitchFamily="34" charset="0"/>
            </a:rPr>
            <a:t>Day 14-21</a:t>
          </a:r>
        </a:p>
      </dsp:txBody>
      <dsp:txXfrm>
        <a:off x="9092651" y="89230"/>
        <a:ext cx="922963" cy="6153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3DBD8-ECC5-414D-84F7-15F1F1DD2980}">
      <dsp:nvSpPr>
        <dsp:cNvPr id="0" name=""/>
        <dsp:cNvSpPr/>
      </dsp:nvSpPr>
      <dsp:spPr>
        <a:xfrm>
          <a:off x="5848" y="89230"/>
          <a:ext cx="1538271" cy="615308"/>
        </a:xfrm>
        <a:prstGeom prst="homePlate">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pPr marL="0" lvl="0" indent="0" algn="ctr" defTabSz="488950">
            <a:lnSpc>
              <a:spcPct val="90000"/>
            </a:lnSpc>
            <a:spcBef>
              <a:spcPct val="0"/>
            </a:spcBef>
            <a:spcAft>
              <a:spcPct val="35000"/>
            </a:spcAft>
            <a:buNone/>
          </a:pPr>
          <a:r>
            <a:rPr lang="en-US" sz="1100" b="1" kern="1200"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sp:txBody>
      <dsp:txXfrm>
        <a:off x="5848" y="89230"/>
        <a:ext cx="1384444" cy="615308"/>
      </dsp:txXfrm>
    </dsp:sp>
    <dsp:sp modelId="{2098DA2B-AEE6-3C40-9851-568FBCAE4B16}">
      <dsp:nvSpPr>
        <dsp:cNvPr id="0" name=""/>
        <dsp:cNvSpPr/>
      </dsp:nvSpPr>
      <dsp:spPr>
        <a:xfrm>
          <a:off x="1236466"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1544120" y="89230"/>
        <a:ext cx="922963" cy="615308"/>
      </dsp:txXfrm>
    </dsp:sp>
    <dsp:sp modelId="{F1BCA434-201F-1E41-ADED-CF1537CACEA2}">
      <dsp:nvSpPr>
        <dsp:cNvPr id="0" name=""/>
        <dsp:cNvSpPr/>
      </dsp:nvSpPr>
      <dsp:spPr>
        <a:xfrm>
          <a:off x="2467083" y="89230"/>
          <a:ext cx="1703097"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2774737" y="89230"/>
        <a:ext cx="1087789" cy="615308"/>
      </dsp:txXfrm>
    </dsp:sp>
    <dsp:sp modelId="{CBDDBCD8-0D91-1742-BC6E-C33D7F309C0B}">
      <dsp:nvSpPr>
        <dsp:cNvPr id="0" name=""/>
        <dsp:cNvSpPr/>
      </dsp:nvSpPr>
      <dsp:spPr>
        <a:xfrm>
          <a:off x="3862527"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sp:txBody>
      <dsp:txXfrm>
        <a:off x="4170181" y="89230"/>
        <a:ext cx="922963" cy="615308"/>
      </dsp:txXfrm>
    </dsp:sp>
    <dsp:sp modelId="{F2072F03-3E02-5642-BDBB-44E6EBF62E1A}">
      <dsp:nvSpPr>
        <dsp:cNvPr id="0" name=""/>
        <dsp:cNvSpPr/>
      </dsp:nvSpPr>
      <dsp:spPr>
        <a:xfrm>
          <a:off x="5093144"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sp:txBody>
      <dsp:txXfrm>
        <a:off x="5400798" y="89230"/>
        <a:ext cx="922963" cy="615308"/>
      </dsp:txXfrm>
    </dsp:sp>
    <dsp:sp modelId="{C8179C18-0C92-47FA-846C-760B1C2DFAA2}">
      <dsp:nvSpPr>
        <dsp:cNvPr id="0" name=""/>
        <dsp:cNvSpPr/>
      </dsp:nvSpPr>
      <dsp:spPr>
        <a:xfrm>
          <a:off x="6323762" y="89230"/>
          <a:ext cx="1538271" cy="615308"/>
        </a:xfrm>
        <a:prstGeom prst="chevron">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sp:txBody>
      <dsp:txXfrm>
        <a:off x="6631416" y="89230"/>
        <a:ext cx="922963" cy="615308"/>
      </dsp:txXfrm>
    </dsp:sp>
    <dsp:sp modelId="{8924B5F0-475C-424C-B8FD-F53C3DD330D5}">
      <dsp:nvSpPr>
        <dsp:cNvPr id="0" name=""/>
        <dsp:cNvSpPr/>
      </dsp:nvSpPr>
      <dsp:spPr>
        <a:xfrm>
          <a:off x="7554379" y="89230"/>
          <a:ext cx="1538271" cy="615308"/>
        </a:xfrm>
        <a:prstGeom prst="chevron">
          <a:avLst/>
        </a:prstGeom>
        <a:solidFill>
          <a:srgbClr val="9DC3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sp:txBody>
      <dsp:txXfrm>
        <a:off x="7862033" y="89230"/>
        <a:ext cx="922963" cy="615308"/>
      </dsp:txXfrm>
    </dsp:sp>
    <dsp:sp modelId="{D159BCA3-7557-4136-8146-C0A17F4A3098}">
      <dsp:nvSpPr>
        <dsp:cNvPr id="0" name=""/>
        <dsp:cNvSpPr/>
      </dsp:nvSpPr>
      <dsp:spPr>
        <a:xfrm>
          <a:off x="8784997" y="89230"/>
          <a:ext cx="1538271" cy="615308"/>
        </a:xfrm>
        <a:prstGeom prst="chevron">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Text" lastClr="000000"/>
              </a:solidFill>
              <a:latin typeface="Source Sans Pro" panose="020B0503030403020204" pitchFamily="34" charset="0"/>
              <a:ea typeface="Source Sans Pro" panose="020B0503030403020204" pitchFamily="34" charset="0"/>
            </a:rPr>
            <a:t>Upload to NCBI/Data Available</a:t>
          </a:r>
        </a:p>
        <a:p>
          <a:pPr marL="0" lvl="0" indent="0" algn="ctr" defTabSz="444500">
            <a:lnSpc>
              <a:spcPct val="90000"/>
            </a:lnSpc>
            <a:spcBef>
              <a:spcPct val="0"/>
            </a:spcBef>
            <a:spcAft>
              <a:spcPct val="35000"/>
            </a:spcAft>
            <a:buNone/>
          </a:pPr>
          <a:r>
            <a:rPr lang="en-US" sz="1000" b="1" kern="1200" dirty="0">
              <a:solidFill>
                <a:schemeClr val="bg1">
                  <a:lumMod val="50000"/>
                </a:schemeClr>
              </a:solidFill>
              <a:latin typeface="Source Sans Pro" panose="020B0503030403020204" pitchFamily="34" charset="0"/>
              <a:ea typeface="Source Sans Pro" panose="020B0503030403020204" pitchFamily="34" charset="0"/>
            </a:rPr>
            <a:t>Day 14-21</a:t>
          </a:r>
        </a:p>
      </dsp:txBody>
      <dsp:txXfrm>
        <a:off x="9092651" y="89230"/>
        <a:ext cx="922963" cy="6153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3DBD8-ECC5-414D-84F7-15F1F1DD2980}">
      <dsp:nvSpPr>
        <dsp:cNvPr id="0" name=""/>
        <dsp:cNvSpPr/>
      </dsp:nvSpPr>
      <dsp:spPr>
        <a:xfrm>
          <a:off x="5848" y="89230"/>
          <a:ext cx="1538271" cy="615308"/>
        </a:xfrm>
        <a:prstGeom prst="homePlate">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pPr marL="0" lvl="0" indent="0" algn="ctr" defTabSz="488950">
            <a:lnSpc>
              <a:spcPct val="90000"/>
            </a:lnSpc>
            <a:spcBef>
              <a:spcPct val="0"/>
            </a:spcBef>
            <a:spcAft>
              <a:spcPct val="35000"/>
            </a:spcAft>
            <a:buNone/>
          </a:pPr>
          <a:r>
            <a:rPr lang="en-US" sz="1100" b="1" kern="1200"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sp:txBody>
      <dsp:txXfrm>
        <a:off x="5848" y="89230"/>
        <a:ext cx="1384444" cy="615308"/>
      </dsp:txXfrm>
    </dsp:sp>
    <dsp:sp modelId="{2098DA2B-AEE6-3C40-9851-568FBCAE4B16}">
      <dsp:nvSpPr>
        <dsp:cNvPr id="0" name=""/>
        <dsp:cNvSpPr/>
      </dsp:nvSpPr>
      <dsp:spPr>
        <a:xfrm>
          <a:off x="1236466"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1544120" y="89230"/>
        <a:ext cx="922963" cy="615308"/>
      </dsp:txXfrm>
    </dsp:sp>
    <dsp:sp modelId="{F1BCA434-201F-1E41-ADED-CF1537CACEA2}">
      <dsp:nvSpPr>
        <dsp:cNvPr id="0" name=""/>
        <dsp:cNvSpPr/>
      </dsp:nvSpPr>
      <dsp:spPr>
        <a:xfrm>
          <a:off x="2467083" y="89230"/>
          <a:ext cx="1703097"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2774737" y="89230"/>
        <a:ext cx="1087789" cy="615308"/>
      </dsp:txXfrm>
    </dsp:sp>
    <dsp:sp modelId="{CBDDBCD8-0D91-1742-BC6E-C33D7F309C0B}">
      <dsp:nvSpPr>
        <dsp:cNvPr id="0" name=""/>
        <dsp:cNvSpPr/>
      </dsp:nvSpPr>
      <dsp:spPr>
        <a:xfrm>
          <a:off x="3862527"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sp:txBody>
      <dsp:txXfrm>
        <a:off x="4170181" y="89230"/>
        <a:ext cx="922963" cy="615308"/>
      </dsp:txXfrm>
    </dsp:sp>
    <dsp:sp modelId="{F2072F03-3E02-5642-BDBB-44E6EBF62E1A}">
      <dsp:nvSpPr>
        <dsp:cNvPr id="0" name=""/>
        <dsp:cNvSpPr/>
      </dsp:nvSpPr>
      <dsp:spPr>
        <a:xfrm>
          <a:off x="5093144"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sp:txBody>
      <dsp:txXfrm>
        <a:off x="5400798" y="89230"/>
        <a:ext cx="922963" cy="615308"/>
      </dsp:txXfrm>
    </dsp:sp>
    <dsp:sp modelId="{C8179C18-0C92-47FA-846C-760B1C2DFAA2}">
      <dsp:nvSpPr>
        <dsp:cNvPr id="0" name=""/>
        <dsp:cNvSpPr/>
      </dsp:nvSpPr>
      <dsp:spPr>
        <a:xfrm>
          <a:off x="6323762" y="89230"/>
          <a:ext cx="1538271" cy="615308"/>
        </a:xfrm>
        <a:prstGeom prst="chevron">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sp:txBody>
      <dsp:txXfrm>
        <a:off x="6631416" y="89230"/>
        <a:ext cx="922963" cy="615308"/>
      </dsp:txXfrm>
    </dsp:sp>
    <dsp:sp modelId="{8924B5F0-475C-424C-B8FD-F53C3DD330D5}">
      <dsp:nvSpPr>
        <dsp:cNvPr id="0" name=""/>
        <dsp:cNvSpPr/>
      </dsp:nvSpPr>
      <dsp:spPr>
        <a:xfrm>
          <a:off x="7554379" y="89230"/>
          <a:ext cx="1538271" cy="615308"/>
        </a:xfrm>
        <a:prstGeom prst="chevron">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sp:txBody>
      <dsp:txXfrm>
        <a:off x="7862033" y="89230"/>
        <a:ext cx="922963" cy="615308"/>
      </dsp:txXfrm>
    </dsp:sp>
    <dsp:sp modelId="{D159BCA3-7557-4136-8146-C0A17F4A3098}">
      <dsp:nvSpPr>
        <dsp:cNvPr id="0" name=""/>
        <dsp:cNvSpPr/>
      </dsp:nvSpPr>
      <dsp:spPr>
        <a:xfrm>
          <a:off x="8784997" y="89230"/>
          <a:ext cx="1538271" cy="615308"/>
        </a:xfrm>
        <a:prstGeom prst="chevron">
          <a:avLst/>
        </a:prstGeom>
        <a:solidFill>
          <a:srgbClr val="9DC3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Text" lastClr="000000"/>
              </a:solidFill>
              <a:latin typeface="Source Sans Pro" panose="020B0503030403020204" pitchFamily="34" charset="0"/>
              <a:ea typeface="Source Sans Pro" panose="020B0503030403020204" pitchFamily="34" charset="0"/>
            </a:rPr>
            <a:t>Upload to NCBI/Data Available</a:t>
          </a:r>
        </a:p>
        <a:p>
          <a:pPr marL="0" lvl="0" indent="0" algn="ctr" defTabSz="444500">
            <a:lnSpc>
              <a:spcPct val="90000"/>
            </a:lnSpc>
            <a:spcBef>
              <a:spcPct val="0"/>
            </a:spcBef>
            <a:spcAft>
              <a:spcPct val="35000"/>
            </a:spcAft>
            <a:buNone/>
          </a:pPr>
          <a:r>
            <a:rPr lang="en-US" sz="1000" b="1" kern="1200" dirty="0">
              <a:solidFill>
                <a:schemeClr val="bg1">
                  <a:lumMod val="50000"/>
                </a:schemeClr>
              </a:solidFill>
              <a:latin typeface="Source Sans Pro" panose="020B0503030403020204" pitchFamily="34" charset="0"/>
              <a:ea typeface="Source Sans Pro" panose="020B0503030403020204" pitchFamily="34" charset="0"/>
            </a:rPr>
            <a:t>Day 14-21</a:t>
          </a:r>
        </a:p>
      </dsp:txBody>
      <dsp:txXfrm>
        <a:off x="9092651" y="89230"/>
        <a:ext cx="922963" cy="6153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3DBD8-ECC5-414D-84F7-15F1F1DD2980}">
      <dsp:nvSpPr>
        <dsp:cNvPr id="0" name=""/>
        <dsp:cNvSpPr/>
      </dsp:nvSpPr>
      <dsp:spPr>
        <a:xfrm>
          <a:off x="5848" y="89230"/>
          <a:ext cx="1538271" cy="615308"/>
        </a:xfrm>
        <a:prstGeom prst="homePlate">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pPr marL="0" lvl="0" indent="0" algn="ctr" defTabSz="488950">
            <a:lnSpc>
              <a:spcPct val="90000"/>
            </a:lnSpc>
            <a:spcBef>
              <a:spcPct val="0"/>
            </a:spcBef>
            <a:spcAft>
              <a:spcPct val="35000"/>
            </a:spcAft>
            <a:buNone/>
          </a:pPr>
          <a:r>
            <a:rPr lang="en-US" sz="1100" b="1" kern="1200"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sp:txBody>
      <dsp:txXfrm>
        <a:off x="5848" y="89230"/>
        <a:ext cx="1384444" cy="615308"/>
      </dsp:txXfrm>
    </dsp:sp>
    <dsp:sp modelId="{2098DA2B-AEE6-3C40-9851-568FBCAE4B16}">
      <dsp:nvSpPr>
        <dsp:cNvPr id="0" name=""/>
        <dsp:cNvSpPr/>
      </dsp:nvSpPr>
      <dsp:spPr>
        <a:xfrm>
          <a:off x="1236466"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1544120" y="89230"/>
        <a:ext cx="922963" cy="615308"/>
      </dsp:txXfrm>
    </dsp:sp>
    <dsp:sp modelId="{F1BCA434-201F-1E41-ADED-CF1537CACEA2}">
      <dsp:nvSpPr>
        <dsp:cNvPr id="0" name=""/>
        <dsp:cNvSpPr/>
      </dsp:nvSpPr>
      <dsp:spPr>
        <a:xfrm>
          <a:off x="2467083" y="89230"/>
          <a:ext cx="1703097"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2774737" y="89230"/>
        <a:ext cx="1087789" cy="615308"/>
      </dsp:txXfrm>
    </dsp:sp>
    <dsp:sp modelId="{CBDDBCD8-0D91-1742-BC6E-C33D7F309C0B}">
      <dsp:nvSpPr>
        <dsp:cNvPr id="0" name=""/>
        <dsp:cNvSpPr/>
      </dsp:nvSpPr>
      <dsp:spPr>
        <a:xfrm>
          <a:off x="3862527"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sp:txBody>
      <dsp:txXfrm>
        <a:off x="4170181" y="89230"/>
        <a:ext cx="922963" cy="615308"/>
      </dsp:txXfrm>
    </dsp:sp>
    <dsp:sp modelId="{F2072F03-3E02-5642-BDBB-44E6EBF62E1A}">
      <dsp:nvSpPr>
        <dsp:cNvPr id="0" name=""/>
        <dsp:cNvSpPr/>
      </dsp:nvSpPr>
      <dsp:spPr>
        <a:xfrm>
          <a:off x="5093144"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sp:txBody>
      <dsp:txXfrm>
        <a:off x="5400798" y="89230"/>
        <a:ext cx="922963" cy="615308"/>
      </dsp:txXfrm>
    </dsp:sp>
    <dsp:sp modelId="{C8179C18-0C92-47FA-846C-760B1C2DFAA2}">
      <dsp:nvSpPr>
        <dsp:cNvPr id="0" name=""/>
        <dsp:cNvSpPr/>
      </dsp:nvSpPr>
      <dsp:spPr>
        <a:xfrm>
          <a:off x="6323762" y="89230"/>
          <a:ext cx="1538271" cy="615308"/>
        </a:xfrm>
        <a:prstGeom prst="chevron">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sp:txBody>
      <dsp:txXfrm>
        <a:off x="6631416" y="89230"/>
        <a:ext cx="922963" cy="615308"/>
      </dsp:txXfrm>
    </dsp:sp>
    <dsp:sp modelId="{8924B5F0-475C-424C-B8FD-F53C3DD330D5}">
      <dsp:nvSpPr>
        <dsp:cNvPr id="0" name=""/>
        <dsp:cNvSpPr/>
      </dsp:nvSpPr>
      <dsp:spPr>
        <a:xfrm>
          <a:off x="7554379" y="89230"/>
          <a:ext cx="1538271" cy="615308"/>
        </a:xfrm>
        <a:prstGeom prst="chevron">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sp:txBody>
      <dsp:txXfrm>
        <a:off x="7862033" y="89230"/>
        <a:ext cx="922963" cy="615308"/>
      </dsp:txXfrm>
    </dsp:sp>
    <dsp:sp modelId="{D159BCA3-7557-4136-8146-C0A17F4A3098}">
      <dsp:nvSpPr>
        <dsp:cNvPr id="0" name=""/>
        <dsp:cNvSpPr/>
      </dsp:nvSpPr>
      <dsp:spPr>
        <a:xfrm>
          <a:off x="8784997" y="89230"/>
          <a:ext cx="1538271" cy="615308"/>
        </a:xfrm>
        <a:prstGeom prst="chevron">
          <a:avLst/>
        </a:prstGeom>
        <a:solidFill>
          <a:srgbClr val="9DC3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Text" lastClr="000000"/>
              </a:solidFill>
              <a:latin typeface="Source Sans Pro" panose="020B0503030403020204" pitchFamily="34" charset="0"/>
              <a:ea typeface="Source Sans Pro" panose="020B0503030403020204" pitchFamily="34" charset="0"/>
            </a:rPr>
            <a:t>Upload to NCBI/Data Available</a:t>
          </a:r>
        </a:p>
        <a:p>
          <a:pPr marL="0" lvl="0" indent="0" algn="ctr" defTabSz="444500">
            <a:lnSpc>
              <a:spcPct val="90000"/>
            </a:lnSpc>
            <a:spcBef>
              <a:spcPct val="0"/>
            </a:spcBef>
            <a:spcAft>
              <a:spcPct val="35000"/>
            </a:spcAft>
            <a:buNone/>
          </a:pPr>
          <a:r>
            <a:rPr lang="en-US" sz="1000" b="1" kern="1200" dirty="0">
              <a:solidFill>
                <a:schemeClr val="bg1">
                  <a:lumMod val="50000"/>
                </a:schemeClr>
              </a:solidFill>
              <a:latin typeface="Source Sans Pro" panose="020B0503030403020204" pitchFamily="34" charset="0"/>
              <a:ea typeface="Source Sans Pro" panose="020B0503030403020204" pitchFamily="34" charset="0"/>
            </a:rPr>
            <a:t>Day 14-21</a:t>
          </a:r>
        </a:p>
      </dsp:txBody>
      <dsp:txXfrm>
        <a:off x="9092651" y="89230"/>
        <a:ext cx="922963" cy="6153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3DBD8-ECC5-414D-84F7-15F1F1DD2980}">
      <dsp:nvSpPr>
        <dsp:cNvPr id="0" name=""/>
        <dsp:cNvSpPr/>
      </dsp:nvSpPr>
      <dsp:spPr>
        <a:xfrm>
          <a:off x="5848" y="89230"/>
          <a:ext cx="1538271" cy="615308"/>
        </a:xfrm>
        <a:prstGeom prst="homePlate">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pPr marL="0" lvl="0" indent="0" algn="ctr" defTabSz="488950">
            <a:lnSpc>
              <a:spcPct val="90000"/>
            </a:lnSpc>
            <a:spcBef>
              <a:spcPct val="0"/>
            </a:spcBef>
            <a:spcAft>
              <a:spcPct val="35000"/>
            </a:spcAft>
            <a:buNone/>
          </a:pPr>
          <a:r>
            <a:rPr lang="en-US" sz="1100" b="1" kern="1200"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sp:txBody>
      <dsp:txXfrm>
        <a:off x="5848" y="89230"/>
        <a:ext cx="1384444" cy="615308"/>
      </dsp:txXfrm>
    </dsp:sp>
    <dsp:sp modelId="{2098DA2B-AEE6-3C40-9851-568FBCAE4B16}">
      <dsp:nvSpPr>
        <dsp:cNvPr id="0" name=""/>
        <dsp:cNvSpPr/>
      </dsp:nvSpPr>
      <dsp:spPr>
        <a:xfrm>
          <a:off x="1236466"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1544120" y="89230"/>
        <a:ext cx="922963" cy="615308"/>
      </dsp:txXfrm>
    </dsp:sp>
    <dsp:sp modelId="{F1BCA434-201F-1E41-ADED-CF1537CACEA2}">
      <dsp:nvSpPr>
        <dsp:cNvPr id="0" name=""/>
        <dsp:cNvSpPr/>
      </dsp:nvSpPr>
      <dsp:spPr>
        <a:xfrm>
          <a:off x="2467083" y="89230"/>
          <a:ext cx="1703097"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2774737" y="89230"/>
        <a:ext cx="1087789" cy="615308"/>
      </dsp:txXfrm>
    </dsp:sp>
    <dsp:sp modelId="{CBDDBCD8-0D91-1742-BC6E-C33D7F309C0B}">
      <dsp:nvSpPr>
        <dsp:cNvPr id="0" name=""/>
        <dsp:cNvSpPr/>
      </dsp:nvSpPr>
      <dsp:spPr>
        <a:xfrm>
          <a:off x="3862527"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sp:txBody>
      <dsp:txXfrm>
        <a:off x="4170181" y="89230"/>
        <a:ext cx="922963" cy="615308"/>
      </dsp:txXfrm>
    </dsp:sp>
    <dsp:sp modelId="{F2072F03-3E02-5642-BDBB-44E6EBF62E1A}">
      <dsp:nvSpPr>
        <dsp:cNvPr id="0" name=""/>
        <dsp:cNvSpPr/>
      </dsp:nvSpPr>
      <dsp:spPr>
        <a:xfrm>
          <a:off x="5093144"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sp:txBody>
      <dsp:txXfrm>
        <a:off x="5400798" y="89230"/>
        <a:ext cx="922963" cy="615308"/>
      </dsp:txXfrm>
    </dsp:sp>
    <dsp:sp modelId="{C8179C18-0C92-47FA-846C-760B1C2DFAA2}">
      <dsp:nvSpPr>
        <dsp:cNvPr id="0" name=""/>
        <dsp:cNvSpPr/>
      </dsp:nvSpPr>
      <dsp:spPr>
        <a:xfrm>
          <a:off x="6323762" y="89230"/>
          <a:ext cx="1538271" cy="615308"/>
        </a:xfrm>
        <a:prstGeom prst="chevron">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sp:txBody>
      <dsp:txXfrm>
        <a:off x="6631416" y="89230"/>
        <a:ext cx="922963" cy="615308"/>
      </dsp:txXfrm>
    </dsp:sp>
    <dsp:sp modelId="{8924B5F0-475C-424C-B8FD-F53C3DD330D5}">
      <dsp:nvSpPr>
        <dsp:cNvPr id="0" name=""/>
        <dsp:cNvSpPr/>
      </dsp:nvSpPr>
      <dsp:spPr>
        <a:xfrm>
          <a:off x="7554379" y="89230"/>
          <a:ext cx="1538271" cy="615308"/>
        </a:xfrm>
        <a:prstGeom prst="chevron">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sp:txBody>
      <dsp:txXfrm>
        <a:off x="7862033" y="89230"/>
        <a:ext cx="922963" cy="615308"/>
      </dsp:txXfrm>
    </dsp:sp>
    <dsp:sp modelId="{D159BCA3-7557-4136-8146-C0A17F4A3098}">
      <dsp:nvSpPr>
        <dsp:cNvPr id="0" name=""/>
        <dsp:cNvSpPr/>
      </dsp:nvSpPr>
      <dsp:spPr>
        <a:xfrm>
          <a:off x="8784997" y="89230"/>
          <a:ext cx="1538271" cy="615308"/>
        </a:xfrm>
        <a:prstGeom prst="chevron">
          <a:avLst/>
        </a:prstGeom>
        <a:solidFill>
          <a:srgbClr val="9DC3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Text" lastClr="000000"/>
              </a:solidFill>
              <a:latin typeface="Source Sans Pro" panose="020B0503030403020204" pitchFamily="34" charset="0"/>
              <a:ea typeface="Source Sans Pro" panose="020B0503030403020204" pitchFamily="34" charset="0"/>
            </a:rPr>
            <a:t>Upload to NCBI/Data Available</a:t>
          </a:r>
        </a:p>
        <a:p>
          <a:pPr marL="0" lvl="0" indent="0" algn="ctr" defTabSz="444500">
            <a:lnSpc>
              <a:spcPct val="90000"/>
            </a:lnSpc>
            <a:spcBef>
              <a:spcPct val="0"/>
            </a:spcBef>
            <a:spcAft>
              <a:spcPct val="35000"/>
            </a:spcAft>
            <a:buNone/>
          </a:pPr>
          <a:r>
            <a:rPr lang="en-US" sz="1000" b="1" kern="1200" dirty="0">
              <a:solidFill>
                <a:schemeClr val="bg1">
                  <a:lumMod val="50000"/>
                </a:schemeClr>
              </a:solidFill>
              <a:latin typeface="Source Sans Pro" panose="020B0503030403020204" pitchFamily="34" charset="0"/>
              <a:ea typeface="Source Sans Pro" panose="020B0503030403020204" pitchFamily="34" charset="0"/>
            </a:rPr>
            <a:t>Day 14-21</a:t>
          </a:r>
        </a:p>
      </dsp:txBody>
      <dsp:txXfrm>
        <a:off x="9092651" y="89230"/>
        <a:ext cx="922963" cy="6153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23DBD8-ECC5-414D-84F7-15F1F1DD2980}">
      <dsp:nvSpPr>
        <dsp:cNvPr id="0" name=""/>
        <dsp:cNvSpPr/>
      </dsp:nvSpPr>
      <dsp:spPr>
        <a:xfrm>
          <a:off x="5848" y="89230"/>
          <a:ext cx="1538271" cy="615308"/>
        </a:xfrm>
        <a:prstGeom prst="homePlate">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Sample Receipt</a:t>
          </a:r>
        </a:p>
        <a:p>
          <a:pPr marL="0" lvl="0" indent="0" algn="ctr" defTabSz="488950">
            <a:lnSpc>
              <a:spcPct val="90000"/>
            </a:lnSpc>
            <a:spcBef>
              <a:spcPct val="0"/>
            </a:spcBef>
            <a:spcAft>
              <a:spcPct val="35000"/>
            </a:spcAft>
            <a:buNone/>
          </a:pPr>
          <a:r>
            <a:rPr lang="en-US" sz="1100" b="1" kern="1200" dirty="0">
              <a:solidFill>
                <a:srgbClr val="7F7F7F"/>
              </a:solidFill>
              <a:latin typeface="Source Sans Pro" panose="020B0503030403020204" pitchFamily="34" charset="0"/>
              <a:ea typeface="Source Sans Pro" panose="020B0503030403020204" pitchFamily="34" charset="0"/>
              <a:cs typeface="Tahoma" panose="020B0604030504040204" pitchFamily="34" charset="0"/>
            </a:rPr>
            <a:t>Day 1</a:t>
          </a:r>
        </a:p>
      </dsp:txBody>
      <dsp:txXfrm>
        <a:off x="5848" y="89230"/>
        <a:ext cx="1384444" cy="615308"/>
      </dsp:txXfrm>
    </dsp:sp>
    <dsp:sp modelId="{2098DA2B-AEE6-3C40-9851-568FBCAE4B16}">
      <dsp:nvSpPr>
        <dsp:cNvPr id="0" name=""/>
        <dsp:cNvSpPr/>
      </dsp:nvSpPr>
      <dsp:spPr>
        <a:xfrm>
          <a:off x="1236466"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Screening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1544120" y="89230"/>
        <a:ext cx="922963" cy="615308"/>
      </dsp:txXfrm>
    </dsp:sp>
    <dsp:sp modelId="{F1BCA434-201F-1E41-ADED-CF1537CACEA2}">
      <dsp:nvSpPr>
        <dsp:cNvPr id="0" name=""/>
        <dsp:cNvSpPr/>
      </dsp:nvSpPr>
      <dsp:spPr>
        <a:xfrm>
          <a:off x="2467083" y="89230"/>
          <a:ext cx="1703097"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Confirmation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2-7</a:t>
          </a:r>
        </a:p>
      </dsp:txBody>
      <dsp:txXfrm>
        <a:off x="2774737" y="89230"/>
        <a:ext cx="1087789" cy="615308"/>
      </dsp:txXfrm>
    </dsp:sp>
    <dsp:sp modelId="{CBDDBCD8-0D91-1742-BC6E-C33D7F309C0B}">
      <dsp:nvSpPr>
        <dsp:cNvPr id="0" name=""/>
        <dsp:cNvSpPr/>
      </dsp:nvSpPr>
      <dsp:spPr>
        <a:xfrm>
          <a:off x="3862527"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Extraction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8</a:t>
          </a:r>
        </a:p>
      </dsp:txBody>
      <dsp:txXfrm>
        <a:off x="4170181" y="89230"/>
        <a:ext cx="922963" cy="615308"/>
      </dsp:txXfrm>
    </dsp:sp>
    <dsp:sp modelId="{F2072F03-3E02-5642-BDBB-44E6EBF62E1A}">
      <dsp:nvSpPr>
        <dsp:cNvPr id="0" name=""/>
        <dsp:cNvSpPr/>
      </dsp:nvSpPr>
      <dsp:spPr>
        <a:xfrm>
          <a:off x="5093144" y="89230"/>
          <a:ext cx="1538271" cy="615308"/>
        </a:xfrm>
        <a:prstGeom prst="chevron">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DNA Preparation</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9-11</a:t>
          </a:r>
        </a:p>
      </dsp:txBody>
      <dsp:txXfrm>
        <a:off x="5400798" y="89230"/>
        <a:ext cx="922963" cy="615308"/>
      </dsp:txXfrm>
    </dsp:sp>
    <dsp:sp modelId="{C8179C18-0C92-47FA-846C-760B1C2DFAA2}">
      <dsp:nvSpPr>
        <dsp:cNvPr id="0" name=""/>
        <dsp:cNvSpPr/>
      </dsp:nvSpPr>
      <dsp:spPr>
        <a:xfrm>
          <a:off x="6323762" y="89230"/>
          <a:ext cx="1538271" cy="615308"/>
        </a:xfrm>
        <a:prstGeom prst="chevron">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Sequencing</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11-13</a:t>
          </a:r>
        </a:p>
      </dsp:txBody>
      <dsp:txXfrm>
        <a:off x="6631416" y="89230"/>
        <a:ext cx="922963" cy="615308"/>
      </dsp:txXfrm>
    </dsp:sp>
    <dsp:sp modelId="{8924B5F0-475C-424C-B8FD-F53C3DD330D5}">
      <dsp:nvSpPr>
        <dsp:cNvPr id="0" name=""/>
        <dsp:cNvSpPr/>
      </dsp:nvSpPr>
      <dsp:spPr>
        <a:xfrm>
          <a:off x="7554379" y="89230"/>
          <a:ext cx="1538271" cy="615308"/>
        </a:xfrm>
        <a:prstGeom prst="chevron">
          <a:avLst/>
        </a:prstGeom>
        <a:solidFill>
          <a:srgbClr val="DEEBF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chemeClr val="tx1"/>
              </a:solidFill>
              <a:latin typeface="Source Sans Pro" panose="020B0503030403020204" pitchFamily="34" charset="0"/>
              <a:ea typeface="Source Sans Pro" panose="020B0503030403020204" pitchFamily="34" charset="0"/>
              <a:cs typeface="Tahoma" panose="020B0604030504040204" pitchFamily="34" charset="0"/>
            </a:rPr>
            <a:t>Data Analysis</a:t>
          </a:r>
        </a:p>
        <a:p>
          <a:pPr marL="0" lvl="0" indent="0" algn="ctr" defTabSz="488950">
            <a:lnSpc>
              <a:spcPct val="90000"/>
            </a:lnSpc>
            <a:spcBef>
              <a:spcPct val="0"/>
            </a:spcBef>
            <a:spcAft>
              <a:spcPct val="35000"/>
            </a:spcAft>
            <a:buNone/>
          </a:pPr>
          <a:r>
            <a:rPr lang="en-US" sz="1100" b="1" kern="1200" dirty="0">
              <a:solidFill>
                <a:schemeClr val="tx1">
                  <a:lumMod val="50000"/>
                  <a:lumOff val="50000"/>
                </a:schemeClr>
              </a:solidFill>
              <a:latin typeface="Source Sans Pro" panose="020B0503030403020204" pitchFamily="34" charset="0"/>
              <a:ea typeface="Source Sans Pro" panose="020B0503030403020204" pitchFamily="34" charset="0"/>
              <a:cs typeface="Tahoma" panose="020B0604030504040204" pitchFamily="34" charset="0"/>
            </a:rPr>
            <a:t>Day 13-14</a:t>
          </a:r>
        </a:p>
      </dsp:txBody>
      <dsp:txXfrm>
        <a:off x="7862033" y="89230"/>
        <a:ext cx="922963" cy="615308"/>
      </dsp:txXfrm>
    </dsp:sp>
    <dsp:sp modelId="{D159BCA3-7557-4136-8146-C0A17F4A3098}">
      <dsp:nvSpPr>
        <dsp:cNvPr id="0" name=""/>
        <dsp:cNvSpPr/>
      </dsp:nvSpPr>
      <dsp:spPr>
        <a:xfrm>
          <a:off x="8784997" y="89230"/>
          <a:ext cx="1538271" cy="615308"/>
        </a:xfrm>
        <a:prstGeom prst="chevron">
          <a:avLst/>
        </a:prstGeom>
        <a:solidFill>
          <a:srgbClr val="9DC3E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13335" bIns="2667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ysClr val="windowText" lastClr="000000"/>
              </a:solidFill>
              <a:latin typeface="Source Sans Pro" panose="020B0503030403020204" pitchFamily="34" charset="0"/>
              <a:ea typeface="Source Sans Pro" panose="020B0503030403020204" pitchFamily="34" charset="0"/>
            </a:rPr>
            <a:t>Upload to NCBI/Data Available</a:t>
          </a:r>
        </a:p>
        <a:p>
          <a:pPr marL="0" lvl="0" indent="0" algn="ctr" defTabSz="444500">
            <a:lnSpc>
              <a:spcPct val="90000"/>
            </a:lnSpc>
            <a:spcBef>
              <a:spcPct val="0"/>
            </a:spcBef>
            <a:spcAft>
              <a:spcPct val="35000"/>
            </a:spcAft>
            <a:buNone/>
          </a:pPr>
          <a:r>
            <a:rPr lang="en-US" sz="1000" b="1" kern="1200" dirty="0">
              <a:solidFill>
                <a:schemeClr val="bg1">
                  <a:lumMod val="50000"/>
                </a:schemeClr>
              </a:solidFill>
              <a:latin typeface="Source Sans Pro" panose="020B0503030403020204" pitchFamily="34" charset="0"/>
              <a:ea typeface="Source Sans Pro" panose="020B0503030403020204" pitchFamily="34" charset="0"/>
            </a:rPr>
            <a:t>Day 14-21</a:t>
          </a:r>
        </a:p>
      </dsp:txBody>
      <dsp:txXfrm>
        <a:off x="9092651" y="89230"/>
        <a:ext cx="922963" cy="615308"/>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4D768B-6DF3-4249-BE59-D03E07BBAC36}" type="datetimeFigureOut">
              <a:rPr lang="en-US" smtClean="0"/>
              <a:t>10/18/2022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618FE2-FF76-437B-B9D6-7D98D5107FB2}" type="slidenum">
              <a:rPr lang="en-US" smtClean="0"/>
              <a:t>‹#›</a:t>
            </a:fld>
            <a:endParaRPr lang="en-US" dirty="0"/>
          </a:p>
        </p:txBody>
      </p:sp>
    </p:spTree>
    <p:extLst>
      <p:ext uri="{BB962C8B-B14F-4D97-AF65-F5344CB8AC3E}">
        <p14:creationId xmlns:p14="http://schemas.microsoft.com/office/powerpoint/2010/main" val="3647577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99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5341"/>
                </a:solidFill>
                <a:latin typeface="Merriweather" panose="02000000000000000000" pitchFamily="2" charset="0"/>
                <a:cs typeface="Merriweather" panose="02000000000000000000" pitchFamily="2" charset="0"/>
              </a:rPr>
              <a:t>FSIS Ensures that Public Health Requirements are Met</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8244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5341"/>
                </a:solidFill>
                <a:latin typeface="Merriweather" panose="02000000000000000000" pitchFamily="2" charset="0"/>
                <a:cs typeface="Merriweather" panose="02000000000000000000" pitchFamily="2" charset="0"/>
              </a:rPr>
              <a:t>FSIS Ensures that Public Health Requirements are Met</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567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5341"/>
                </a:solidFill>
                <a:latin typeface="Merriweather" panose="02000000000000000000" pitchFamily="2" charset="0"/>
                <a:cs typeface="Merriweather" panose="02000000000000000000" pitchFamily="2" charset="0"/>
              </a:rPr>
              <a:t>FSIS Ensures that Public Health Requirements are Met</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8588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5341"/>
                </a:solidFill>
                <a:latin typeface="Merriweather" panose="02000000000000000000" pitchFamily="2" charset="0"/>
                <a:cs typeface="Merriweather" panose="02000000000000000000" pitchFamily="2" charset="0"/>
              </a:rPr>
              <a:t>FSIS Ensures that Public Health Requirements are Met</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94650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15476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647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1993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labs analyze around 130k samples each year. As you can see from last fiscal year, these 130k samples turn into almost 800k tests which then provides FSIS with 2.9M different data points. this starts with the Annual Sampling Plan.</a:t>
            </a:r>
          </a:p>
        </p:txBody>
      </p:sp>
      <p:sp>
        <p:nvSpPr>
          <p:cNvPr id="4" name="Slide Number Placeholder 3"/>
          <p:cNvSpPr>
            <a:spLocks noGrp="1"/>
          </p:cNvSpPr>
          <p:nvPr>
            <p:ph type="sldNum" sz="quarter" idx="5"/>
          </p:nvPr>
        </p:nvSpPr>
        <p:spPr/>
        <p:txBody>
          <a:bodyPr/>
          <a:lstStyle/>
          <a:p>
            <a:fld id="{0BB3F824-47B0-4F24-B415-FD59A4E58141}" type="slidenum">
              <a:rPr lang="en-US" smtClean="0"/>
              <a:t>5</a:t>
            </a:fld>
            <a:endParaRPr lang="en-US" dirty="0"/>
          </a:p>
        </p:txBody>
      </p:sp>
    </p:spTree>
    <p:extLst>
      <p:ext uri="{BB962C8B-B14F-4D97-AF65-F5344CB8AC3E}">
        <p14:creationId xmlns:p14="http://schemas.microsoft.com/office/powerpoint/2010/main" val="153982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1230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4098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6401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1323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4946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6092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B3F824-47B0-4F24-B415-FD59A4E581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0515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ACF02-FA67-4DC4-9E0B-040D29A90CC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C0CDA0-1C9A-4A8C-AB59-7CE72A4ABC2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115F23-4516-4988-BA3F-4240D56E4C6F}"/>
              </a:ext>
            </a:extLst>
          </p:cNvPr>
          <p:cNvSpPr>
            <a:spLocks noGrp="1"/>
          </p:cNvSpPr>
          <p:nvPr>
            <p:ph type="dt" sz="half" idx="10"/>
          </p:nvPr>
        </p:nvSpPr>
        <p:spPr>
          <a:xfrm>
            <a:off x="838200" y="6356350"/>
            <a:ext cx="2743200" cy="365125"/>
          </a:xfrm>
          <a:prstGeom prst="rect">
            <a:avLst/>
          </a:prstGeom>
        </p:spPr>
        <p:txBody>
          <a:bodyPr/>
          <a:lstStyle/>
          <a:p>
            <a:fld id="{E2324CAB-DE21-4D2D-BD0A-CA9D406AAF18}" type="datetime1">
              <a:rPr lang="en-US" smtClean="0"/>
              <a:t>10/18/2022</a:t>
            </a:fld>
            <a:endParaRPr lang="en-US" dirty="0"/>
          </a:p>
        </p:txBody>
      </p:sp>
      <p:sp>
        <p:nvSpPr>
          <p:cNvPr id="5" name="Footer Placeholder 4">
            <a:extLst>
              <a:ext uri="{FF2B5EF4-FFF2-40B4-BE49-F238E27FC236}">
                <a16:creationId xmlns:a16="http://schemas.microsoft.com/office/drawing/2014/main" id="{5257D5E4-A819-4ECE-AE32-FD8D06C8880A}"/>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017CA9D-5D05-4805-AFEC-C6AE9D00EF38}"/>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765901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8D06F-17FF-4E60-A632-6A8955E27F3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1DF444-95B7-49F4-B861-B685C0A5AAC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1FBE29-ED3F-4590-8DBA-27E7078E6856}"/>
              </a:ext>
            </a:extLst>
          </p:cNvPr>
          <p:cNvSpPr>
            <a:spLocks noGrp="1"/>
          </p:cNvSpPr>
          <p:nvPr>
            <p:ph type="dt" sz="half" idx="10"/>
          </p:nvPr>
        </p:nvSpPr>
        <p:spPr>
          <a:xfrm>
            <a:off x="838200" y="6356350"/>
            <a:ext cx="2743200" cy="365125"/>
          </a:xfrm>
          <a:prstGeom prst="rect">
            <a:avLst/>
          </a:prstGeom>
        </p:spPr>
        <p:txBody>
          <a:bodyPr/>
          <a:lstStyle/>
          <a:p>
            <a:fld id="{09C488CA-81CF-4AC6-81A6-8F48436F2B9E}" type="datetime1">
              <a:rPr lang="en-US" smtClean="0"/>
              <a:t>10/18/2022</a:t>
            </a:fld>
            <a:endParaRPr lang="en-US" dirty="0"/>
          </a:p>
        </p:txBody>
      </p:sp>
      <p:sp>
        <p:nvSpPr>
          <p:cNvPr id="5" name="Footer Placeholder 4">
            <a:extLst>
              <a:ext uri="{FF2B5EF4-FFF2-40B4-BE49-F238E27FC236}">
                <a16:creationId xmlns:a16="http://schemas.microsoft.com/office/drawing/2014/main" id="{6B95B210-BF5A-47D0-B381-DA3A04735EE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561FA8DF-5138-49E2-8F34-2A95B94F6450}"/>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402712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B81B9C-99BD-4135-9F2F-8DC5A9977D2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BA220A-DB8C-4C03-BCE1-22D272AE6AE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A86E3D-0434-4744-8E19-2547668B9B71}"/>
              </a:ext>
            </a:extLst>
          </p:cNvPr>
          <p:cNvSpPr>
            <a:spLocks noGrp="1"/>
          </p:cNvSpPr>
          <p:nvPr>
            <p:ph type="dt" sz="half" idx="10"/>
          </p:nvPr>
        </p:nvSpPr>
        <p:spPr>
          <a:xfrm>
            <a:off x="838200" y="6356350"/>
            <a:ext cx="2743200" cy="365125"/>
          </a:xfrm>
          <a:prstGeom prst="rect">
            <a:avLst/>
          </a:prstGeom>
        </p:spPr>
        <p:txBody>
          <a:bodyPr/>
          <a:lstStyle/>
          <a:p>
            <a:fld id="{7B8FC56B-2C9C-4388-9423-584588846C85}" type="datetime1">
              <a:rPr lang="en-US" smtClean="0"/>
              <a:t>10/18/2022</a:t>
            </a:fld>
            <a:endParaRPr lang="en-US" dirty="0"/>
          </a:p>
        </p:txBody>
      </p:sp>
      <p:sp>
        <p:nvSpPr>
          <p:cNvPr id="5" name="Footer Placeholder 4">
            <a:extLst>
              <a:ext uri="{FF2B5EF4-FFF2-40B4-BE49-F238E27FC236}">
                <a16:creationId xmlns:a16="http://schemas.microsoft.com/office/drawing/2014/main" id="{6B970BD7-0786-4531-B3B7-044B8E280A2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B7E92792-0D32-46EA-AFAA-F0318384E256}"/>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860911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259CD-B624-4C19-8412-C02359BEA3B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76A16F-A44F-4069-90E6-3799E665276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D20BCF-70AA-471B-AE41-986EFCA8D84D}"/>
              </a:ext>
            </a:extLst>
          </p:cNvPr>
          <p:cNvSpPr>
            <a:spLocks noGrp="1"/>
          </p:cNvSpPr>
          <p:nvPr>
            <p:ph type="dt" sz="half" idx="10"/>
          </p:nvPr>
        </p:nvSpPr>
        <p:spPr>
          <a:xfrm>
            <a:off x="838200" y="6356350"/>
            <a:ext cx="2743200" cy="365125"/>
          </a:xfrm>
          <a:prstGeom prst="rect">
            <a:avLst/>
          </a:prstGeom>
        </p:spPr>
        <p:txBody>
          <a:bodyPr/>
          <a:lstStyle/>
          <a:p>
            <a:fld id="{C52EF29A-F36C-4033-BF3E-CDE4226079FA}" type="datetime1">
              <a:rPr lang="en-US" smtClean="0"/>
              <a:t>10/18/2022</a:t>
            </a:fld>
            <a:endParaRPr lang="en-US" dirty="0"/>
          </a:p>
        </p:txBody>
      </p:sp>
      <p:sp>
        <p:nvSpPr>
          <p:cNvPr id="5" name="Footer Placeholder 4">
            <a:extLst>
              <a:ext uri="{FF2B5EF4-FFF2-40B4-BE49-F238E27FC236}">
                <a16:creationId xmlns:a16="http://schemas.microsoft.com/office/drawing/2014/main" id="{05A2769B-0870-47B5-A89F-5CAA23D29B0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3B91F15-44C4-4028-A295-036AE9D40DC2}"/>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10423466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9239E-F7C8-4313-A535-130AC2383A7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EE1510E-75AC-4E7F-8E85-3DB901ACB1D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4B33DC-A164-4970-BF6C-EA82B012FC3B}"/>
              </a:ext>
            </a:extLst>
          </p:cNvPr>
          <p:cNvSpPr>
            <a:spLocks noGrp="1"/>
          </p:cNvSpPr>
          <p:nvPr>
            <p:ph type="dt" sz="half" idx="10"/>
          </p:nvPr>
        </p:nvSpPr>
        <p:spPr>
          <a:xfrm>
            <a:off x="838200" y="6356350"/>
            <a:ext cx="2743200" cy="365125"/>
          </a:xfrm>
          <a:prstGeom prst="rect">
            <a:avLst/>
          </a:prstGeom>
        </p:spPr>
        <p:txBody>
          <a:bodyPr/>
          <a:lstStyle/>
          <a:p>
            <a:fld id="{C4602589-7C8B-4D47-BC7E-FE3ED14C84A9}" type="datetime1">
              <a:rPr lang="en-US" smtClean="0"/>
              <a:t>10/18/2022</a:t>
            </a:fld>
            <a:endParaRPr lang="en-US" dirty="0"/>
          </a:p>
        </p:txBody>
      </p:sp>
      <p:sp>
        <p:nvSpPr>
          <p:cNvPr id="5" name="Footer Placeholder 4">
            <a:extLst>
              <a:ext uri="{FF2B5EF4-FFF2-40B4-BE49-F238E27FC236}">
                <a16:creationId xmlns:a16="http://schemas.microsoft.com/office/drawing/2014/main" id="{29A722AB-4E91-4E1C-8C68-30660B828442}"/>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436CA8FB-2F97-44A2-83C0-418B0497FEC0}"/>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58120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1BFAA-C699-4411-8462-22AEF02254C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501995-663E-4F0D-BD17-FE9AB5309D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499B78-245F-4200-84A2-36A74671E3D0}"/>
              </a:ext>
            </a:extLst>
          </p:cNvPr>
          <p:cNvSpPr>
            <a:spLocks noGrp="1"/>
          </p:cNvSpPr>
          <p:nvPr>
            <p:ph type="dt" sz="half" idx="10"/>
          </p:nvPr>
        </p:nvSpPr>
        <p:spPr>
          <a:xfrm>
            <a:off x="838200" y="6356350"/>
            <a:ext cx="2743200" cy="365125"/>
          </a:xfrm>
          <a:prstGeom prst="rect">
            <a:avLst/>
          </a:prstGeom>
        </p:spPr>
        <p:txBody>
          <a:bodyPr/>
          <a:lstStyle/>
          <a:p>
            <a:fld id="{05655F69-C251-477F-B55F-41DA30391790}" type="datetime1">
              <a:rPr lang="en-US" smtClean="0"/>
              <a:t>10/18/2022</a:t>
            </a:fld>
            <a:endParaRPr lang="en-US" dirty="0"/>
          </a:p>
        </p:txBody>
      </p:sp>
      <p:sp>
        <p:nvSpPr>
          <p:cNvPr id="5" name="Footer Placeholder 4">
            <a:extLst>
              <a:ext uri="{FF2B5EF4-FFF2-40B4-BE49-F238E27FC236}">
                <a16:creationId xmlns:a16="http://schemas.microsoft.com/office/drawing/2014/main" id="{486AFE8B-48F2-423F-99F5-E54266DA60A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B64F675-E338-405D-BD73-14E755145880}"/>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18044952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9F819-0FE4-445D-B33C-61433D89389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2C8C902-D66C-4537-BEFD-1350CB99607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F4541E-2A97-41FE-A5A7-94B389ABA2B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CB1CDC-2AA5-4597-A704-F900C8E852A9}"/>
              </a:ext>
            </a:extLst>
          </p:cNvPr>
          <p:cNvSpPr>
            <a:spLocks noGrp="1"/>
          </p:cNvSpPr>
          <p:nvPr>
            <p:ph type="dt" sz="half" idx="10"/>
          </p:nvPr>
        </p:nvSpPr>
        <p:spPr>
          <a:xfrm>
            <a:off x="838200" y="6356350"/>
            <a:ext cx="2743200" cy="365125"/>
          </a:xfrm>
          <a:prstGeom prst="rect">
            <a:avLst/>
          </a:prstGeom>
        </p:spPr>
        <p:txBody>
          <a:bodyPr/>
          <a:lstStyle/>
          <a:p>
            <a:fld id="{220B39C5-08FF-4596-8EC6-07B05108C1F6}" type="datetime1">
              <a:rPr lang="en-US" smtClean="0"/>
              <a:t>10/18/2022</a:t>
            </a:fld>
            <a:endParaRPr lang="en-US" dirty="0"/>
          </a:p>
        </p:txBody>
      </p:sp>
      <p:sp>
        <p:nvSpPr>
          <p:cNvPr id="6" name="Footer Placeholder 5">
            <a:extLst>
              <a:ext uri="{FF2B5EF4-FFF2-40B4-BE49-F238E27FC236}">
                <a16:creationId xmlns:a16="http://schemas.microsoft.com/office/drawing/2014/main" id="{7B4D7F1E-226B-4C7C-99A6-478B497B6EC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73AAB07-CEF0-4DC4-89A9-07B504A63EE4}"/>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1699463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E1E58-D54E-4038-A472-64BE5A1EC43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B18085D-AAA4-4FF5-A7C8-2D848CE1975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8B39C80-0EFB-45D4-8974-578E5592956C}"/>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08C3B9-2BCC-4310-9344-52AD3B5254B1}"/>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A8787C-7EA5-4FDD-9A36-A632FB5B619F}"/>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44A888-6B5E-4F9B-AE0B-61F11B138131}"/>
              </a:ext>
            </a:extLst>
          </p:cNvPr>
          <p:cNvSpPr>
            <a:spLocks noGrp="1"/>
          </p:cNvSpPr>
          <p:nvPr>
            <p:ph type="dt" sz="half" idx="10"/>
          </p:nvPr>
        </p:nvSpPr>
        <p:spPr>
          <a:xfrm>
            <a:off x="838200" y="6356350"/>
            <a:ext cx="2743200" cy="365125"/>
          </a:xfrm>
          <a:prstGeom prst="rect">
            <a:avLst/>
          </a:prstGeom>
        </p:spPr>
        <p:txBody>
          <a:bodyPr/>
          <a:lstStyle/>
          <a:p>
            <a:fld id="{77468206-6F20-44EF-B205-F2A3C8FA436A}" type="datetime1">
              <a:rPr lang="en-US" smtClean="0"/>
              <a:t>10/18/2022</a:t>
            </a:fld>
            <a:endParaRPr lang="en-US" dirty="0"/>
          </a:p>
        </p:txBody>
      </p:sp>
      <p:sp>
        <p:nvSpPr>
          <p:cNvPr id="8" name="Footer Placeholder 7">
            <a:extLst>
              <a:ext uri="{FF2B5EF4-FFF2-40B4-BE49-F238E27FC236}">
                <a16:creationId xmlns:a16="http://schemas.microsoft.com/office/drawing/2014/main" id="{A6CEE5D9-54BC-493E-9448-57A75C2EE7D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F651AB6D-07F0-4ED4-AE5D-1B95D2C5DB2B}"/>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8239389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55721-365F-4663-B9C7-3B584A7510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49484AB-A98D-4EFE-A8D9-2C06DECAE984}"/>
              </a:ext>
            </a:extLst>
          </p:cNvPr>
          <p:cNvSpPr>
            <a:spLocks noGrp="1"/>
          </p:cNvSpPr>
          <p:nvPr>
            <p:ph type="dt" sz="half" idx="10"/>
          </p:nvPr>
        </p:nvSpPr>
        <p:spPr>
          <a:xfrm>
            <a:off x="838200" y="6356350"/>
            <a:ext cx="2743200" cy="365125"/>
          </a:xfrm>
          <a:prstGeom prst="rect">
            <a:avLst/>
          </a:prstGeom>
        </p:spPr>
        <p:txBody>
          <a:bodyPr/>
          <a:lstStyle/>
          <a:p>
            <a:fld id="{2A3E57D6-BF5E-46E6-B03B-2F0D57F9AA1C}" type="datetime1">
              <a:rPr lang="en-US" smtClean="0"/>
              <a:t>10/18/2022</a:t>
            </a:fld>
            <a:endParaRPr lang="en-US" dirty="0"/>
          </a:p>
        </p:txBody>
      </p:sp>
      <p:sp>
        <p:nvSpPr>
          <p:cNvPr id="4" name="Footer Placeholder 3">
            <a:extLst>
              <a:ext uri="{FF2B5EF4-FFF2-40B4-BE49-F238E27FC236}">
                <a16:creationId xmlns:a16="http://schemas.microsoft.com/office/drawing/2014/main" id="{315D8733-CB85-4D86-AAEC-BE8B883AD229}"/>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EE38F9D9-11B5-4DE8-9A1E-CEA63887C66C}"/>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37625883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79E2E5-7987-4073-A943-6C77FE66DDC3}"/>
              </a:ext>
            </a:extLst>
          </p:cNvPr>
          <p:cNvSpPr>
            <a:spLocks noGrp="1"/>
          </p:cNvSpPr>
          <p:nvPr>
            <p:ph type="dt" sz="half" idx="10"/>
          </p:nvPr>
        </p:nvSpPr>
        <p:spPr>
          <a:xfrm>
            <a:off x="838200" y="6356350"/>
            <a:ext cx="2743200" cy="365125"/>
          </a:xfrm>
          <a:prstGeom prst="rect">
            <a:avLst/>
          </a:prstGeom>
        </p:spPr>
        <p:txBody>
          <a:bodyPr/>
          <a:lstStyle/>
          <a:p>
            <a:fld id="{DBCFAC0C-2911-4C87-98F9-F09A31FF2015}" type="datetime1">
              <a:rPr lang="en-US" smtClean="0"/>
              <a:t>10/18/2022</a:t>
            </a:fld>
            <a:endParaRPr lang="en-US" dirty="0"/>
          </a:p>
        </p:txBody>
      </p:sp>
      <p:sp>
        <p:nvSpPr>
          <p:cNvPr id="3" name="Footer Placeholder 2">
            <a:extLst>
              <a:ext uri="{FF2B5EF4-FFF2-40B4-BE49-F238E27FC236}">
                <a16:creationId xmlns:a16="http://schemas.microsoft.com/office/drawing/2014/main" id="{8D9A7583-5B96-4791-831F-202165DC0D1A}"/>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F203BFA3-17A4-4C89-884D-F7242F63148A}"/>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27939971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5C3BE-568B-4B68-8B22-416D859EA43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57A912-AFE0-43CE-97CD-686D020D1DC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443E154-76AE-4A2B-8173-F207C9EAC0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BA076F-F8DA-46D5-9783-895642252FC2}"/>
              </a:ext>
            </a:extLst>
          </p:cNvPr>
          <p:cNvSpPr>
            <a:spLocks noGrp="1"/>
          </p:cNvSpPr>
          <p:nvPr>
            <p:ph type="dt" sz="half" idx="10"/>
          </p:nvPr>
        </p:nvSpPr>
        <p:spPr>
          <a:xfrm>
            <a:off x="838200" y="6356350"/>
            <a:ext cx="2743200" cy="365125"/>
          </a:xfrm>
          <a:prstGeom prst="rect">
            <a:avLst/>
          </a:prstGeom>
        </p:spPr>
        <p:txBody>
          <a:bodyPr/>
          <a:lstStyle/>
          <a:p>
            <a:fld id="{FFC37B30-387F-4FFC-BC4B-65976A0E446F}" type="datetime1">
              <a:rPr lang="en-US" smtClean="0"/>
              <a:t>10/18/2022</a:t>
            </a:fld>
            <a:endParaRPr lang="en-US" dirty="0"/>
          </a:p>
        </p:txBody>
      </p:sp>
      <p:sp>
        <p:nvSpPr>
          <p:cNvPr id="6" name="Footer Placeholder 5">
            <a:extLst>
              <a:ext uri="{FF2B5EF4-FFF2-40B4-BE49-F238E27FC236}">
                <a16:creationId xmlns:a16="http://schemas.microsoft.com/office/drawing/2014/main" id="{553BD0F8-E8E5-4D2D-9C07-410EDABA50C7}"/>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03F6EB7B-BDA3-4973-A652-5C01B48FB512}"/>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1831529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8F6B8-C826-4947-90E4-5DBEA809DDD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F7FD1E1-9804-419F-ADEC-5002B3DDF79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C826FF-499E-4CA0-8D4B-F3B4C1A0E63B}"/>
              </a:ext>
            </a:extLst>
          </p:cNvPr>
          <p:cNvSpPr>
            <a:spLocks noGrp="1"/>
          </p:cNvSpPr>
          <p:nvPr>
            <p:ph type="dt" sz="half" idx="10"/>
          </p:nvPr>
        </p:nvSpPr>
        <p:spPr>
          <a:xfrm>
            <a:off x="838200" y="6356350"/>
            <a:ext cx="2743200" cy="365125"/>
          </a:xfrm>
          <a:prstGeom prst="rect">
            <a:avLst/>
          </a:prstGeom>
        </p:spPr>
        <p:txBody>
          <a:bodyPr/>
          <a:lstStyle/>
          <a:p>
            <a:fld id="{0B2FB8BE-6121-47CB-A98E-FBCDDA4D6DE8}" type="datetime1">
              <a:rPr lang="en-US" smtClean="0"/>
              <a:t>10/18/2022</a:t>
            </a:fld>
            <a:endParaRPr lang="en-US" dirty="0"/>
          </a:p>
        </p:txBody>
      </p:sp>
      <p:sp>
        <p:nvSpPr>
          <p:cNvPr id="5" name="Footer Placeholder 4">
            <a:extLst>
              <a:ext uri="{FF2B5EF4-FFF2-40B4-BE49-F238E27FC236}">
                <a16:creationId xmlns:a16="http://schemas.microsoft.com/office/drawing/2014/main" id="{36FDB2E4-DF35-404B-ABCB-E6B58B0B718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7DCD7E4A-803C-492E-8D17-60C86BE122CC}"/>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1819067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0CAEE-4124-470B-82D0-B6D94BC5A5C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6B3F2B-B44E-48DF-84DA-54EEB0648E0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8F3CDA7-A2F1-4AF3-A43A-0E59B152270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8C13AB-3A68-4182-BCBE-83D9135E5051}"/>
              </a:ext>
            </a:extLst>
          </p:cNvPr>
          <p:cNvSpPr>
            <a:spLocks noGrp="1"/>
          </p:cNvSpPr>
          <p:nvPr>
            <p:ph type="dt" sz="half" idx="10"/>
          </p:nvPr>
        </p:nvSpPr>
        <p:spPr>
          <a:xfrm>
            <a:off x="838200" y="6356350"/>
            <a:ext cx="2743200" cy="365125"/>
          </a:xfrm>
          <a:prstGeom prst="rect">
            <a:avLst/>
          </a:prstGeom>
        </p:spPr>
        <p:txBody>
          <a:bodyPr/>
          <a:lstStyle/>
          <a:p>
            <a:fld id="{C158FDCA-DB74-4E9F-9E52-1E3A6E696864}" type="datetime1">
              <a:rPr lang="en-US" smtClean="0"/>
              <a:t>10/18/2022</a:t>
            </a:fld>
            <a:endParaRPr lang="en-US" dirty="0"/>
          </a:p>
        </p:txBody>
      </p:sp>
      <p:sp>
        <p:nvSpPr>
          <p:cNvPr id="6" name="Footer Placeholder 5">
            <a:extLst>
              <a:ext uri="{FF2B5EF4-FFF2-40B4-BE49-F238E27FC236}">
                <a16:creationId xmlns:a16="http://schemas.microsoft.com/office/drawing/2014/main" id="{69CD4626-CAC4-4781-B798-CB96CEADF3B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CBC86AAD-EB18-457C-86AB-9124CD820021}"/>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36320950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B2F79-C1E3-4398-8F42-09B42808BE9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D7B82F-D2B1-474C-91CF-704802B2D74C}"/>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1F9D91-550D-4B2B-8881-D54AFF09546C}"/>
              </a:ext>
            </a:extLst>
          </p:cNvPr>
          <p:cNvSpPr>
            <a:spLocks noGrp="1"/>
          </p:cNvSpPr>
          <p:nvPr>
            <p:ph type="dt" sz="half" idx="10"/>
          </p:nvPr>
        </p:nvSpPr>
        <p:spPr>
          <a:xfrm>
            <a:off x="838200" y="6356350"/>
            <a:ext cx="2743200" cy="365125"/>
          </a:xfrm>
          <a:prstGeom prst="rect">
            <a:avLst/>
          </a:prstGeom>
        </p:spPr>
        <p:txBody>
          <a:bodyPr/>
          <a:lstStyle/>
          <a:p>
            <a:fld id="{2FB40230-5A0B-40A8-8276-0D92A4AF257E}" type="datetime1">
              <a:rPr lang="en-US" smtClean="0"/>
              <a:t>10/18/2022</a:t>
            </a:fld>
            <a:endParaRPr lang="en-US" dirty="0"/>
          </a:p>
        </p:txBody>
      </p:sp>
      <p:sp>
        <p:nvSpPr>
          <p:cNvPr id="5" name="Footer Placeholder 4">
            <a:extLst>
              <a:ext uri="{FF2B5EF4-FFF2-40B4-BE49-F238E27FC236}">
                <a16:creationId xmlns:a16="http://schemas.microsoft.com/office/drawing/2014/main" id="{3A536428-F68B-4958-9CE9-21B72C974CF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42D88CEB-838C-4A5B-ADCC-99417F32E579}"/>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24004460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9FD34F-1EF2-4658-87B3-7DB98AD4569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5DD1BD0-94F7-448A-8351-EBE6957ADC1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D207F7-7621-4780-A64F-5DDED23C107F}"/>
              </a:ext>
            </a:extLst>
          </p:cNvPr>
          <p:cNvSpPr>
            <a:spLocks noGrp="1"/>
          </p:cNvSpPr>
          <p:nvPr>
            <p:ph type="dt" sz="half" idx="10"/>
          </p:nvPr>
        </p:nvSpPr>
        <p:spPr>
          <a:xfrm>
            <a:off x="838200" y="6356350"/>
            <a:ext cx="2743200" cy="365125"/>
          </a:xfrm>
          <a:prstGeom prst="rect">
            <a:avLst/>
          </a:prstGeom>
        </p:spPr>
        <p:txBody>
          <a:bodyPr/>
          <a:lstStyle/>
          <a:p>
            <a:fld id="{DC56A02B-57F7-482B-ACA8-B91972DA0650}" type="datetime1">
              <a:rPr lang="en-US" smtClean="0"/>
              <a:t>10/18/2022</a:t>
            </a:fld>
            <a:endParaRPr lang="en-US" dirty="0"/>
          </a:p>
        </p:txBody>
      </p:sp>
      <p:sp>
        <p:nvSpPr>
          <p:cNvPr id="5" name="Footer Placeholder 4">
            <a:extLst>
              <a:ext uri="{FF2B5EF4-FFF2-40B4-BE49-F238E27FC236}">
                <a16:creationId xmlns:a16="http://schemas.microsoft.com/office/drawing/2014/main" id="{582D6697-9D1F-4502-8F60-B1D3BCB90DB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746C08AD-88CB-411A-83EB-33099346D8DC}"/>
              </a:ext>
            </a:extLst>
          </p:cNvPr>
          <p:cNvSpPr>
            <a:spLocks noGrp="1"/>
          </p:cNvSpPr>
          <p:nvPr>
            <p:ph type="sldNum" sz="quarter" idx="12"/>
          </p:nvPr>
        </p:nvSpPr>
        <p:spPr>
          <a:xfrm>
            <a:off x="8610600" y="6356350"/>
            <a:ext cx="2743200" cy="365125"/>
          </a:xfrm>
          <a:prstGeom prst="rect">
            <a:avLst/>
          </a:prstGeom>
        </p:spPr>
        <p:txBody>
          <a:bodyPr/>
          <a:lstStyle/>
          <a:p>
            <a:fld id="{DE222F36-9F1C-4C11-9B9A-ECEC5F4AFB55}" type="slidenum">
              <a:rPr lang="en-US" smtClean="0"/>
              <a:t>‹#›</a:t>
            </a:fld>
            <a:endParaRPr lang="en-US" dirty="0"/>
          </a:p>
        </p:txBody>
      </p:sp>
    </p:spTree>
    <p:extLst>
      <p:ext uri="{BB962C8B-B14F-4D97-AF65-F5344CB8AC3E}">
        <p14:creationId xmlns:p14="http://schemas.microsoft.com/office/powerpoint/2010/main" val="24976265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7496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FE320-CFB5-419C-ADB2-9AC0B86BDFD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0A65B2-6CC4-4D5F-BA7E-F791B32A441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C7BDFE-E09D-49AD-AC2C-6283389A18DE}"/>
              </a:ext>
            </a:extLst>
          </p:cNvPr>
          <p:cNvSpPr>
            <a:spLocks noGrp="1"/>
          </p:cNvSpPr>
          <p:nvPr>
            <p:ph type="dt" sz="half" idx="10"/>
          </p:nvPr>
        </p:nvSpPr>
        <p:spPr>
          <a:xfrm>
            <a:off x="838200" y="6356350"/>
            <a:ext cx="2743200" cy="365125"/>
          </a:xfrm>
          <a:prstGeom prst="rect">
            <a:avLst/>
          </a:prstGeom>
        </p:spPr>
        <p:txBody>
          <a:bodyPr/>
          <a:lstStyle/>
          <a:p>
            <a:fld id="{9FA9E231-1150-40AA-9173-654C59A302D5}" type="datetime1">
              <a:rPr lang="en-US" smtClean="0"/>
              <a:t>10/18/2022</a:t>
            </a:fld>
            <a:endParaRPr lang="en-US" dirty="0"/>
          </a:p>
        </p:txBody>
      </p:sp>
      <p:sp>
        <p:nvSpPr>
          <p:cNvPr id="5" name="Footer Placeholder 4">
            <a:extLst>
              <a:ext uri="{FF2B5EF4-FFF2-40B4-BE49-F238E27FC236}">
                <a16:creationId xmlns:a16="http://schemas.microsoft.com/office/drawing/2014/main" id="{6D4BA152-6F1B-429E-9448-0691D0E2ACD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91EA09BD-3725-42AC-821F-0C035CD6571B}"/>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1726073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873FB-1943-436D-9AAB-D9B9774CB1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16F8CE9-23FF-40F4-A8DE-DAD8A468FD4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617F8E-DCF7-4A93-9A6B-C176483F75AA}"/>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EBA00-A3FA-41A8-B5A1-F9C6E30FA1D3}"/>
              </a:ext>
            </a:extLst>
          </p:cNvPr>
          <p:cNvSpPr>
            <a:spLocks noGrp="1"/>
          </p:cNvSpPr>
          <p:nvPr>
            <p:ph type="dt" sz="half" idx="10"/>
          </p:nvPr>
        </p:nvSpPr>
        <p:spPr>
          <a:xfrm>
            <a:off x="838200" y="6356350"/>
            <a:ext cx="2743200" cy="365125"/>
          </a:xfrm>
          <a:prstGeom prst="rect">
            <a:avLst/>
          </a:prstGeom>
        </p:spPr>
        <p:txBody>
          <a:bodyPr/>
          <a:lstStyle/>
          <a:p>
            <a:fld id="{6B619964-33F0-460A-98FC-D3AAFBFAEF5A}" type="datetime1">
              <a:rPr lang="en-US" smtClean="0"/>
              <a:t>10/18/2022</a:t>
            </a:fld>
            <a:endParaRPr lang="en-US" dirty="0"/>
          </a:p>
        </p:txBody>
      </p:sp>
      <p:sp>
        <p:nvSpPr>
          <p:cNvPr id="6" name="Footer Placeholder 5">
            <a:extLst>
              <a:ext uri="{FF2B5EF4-FFF2-40B4-BE49-F238E27FC236}">
                <a16:creationId xmlns:a16="http://schemas.microsoft.com/office/drawing/2014/main" id="{346F378C-939F-40B3-89FF-32A3DE5938E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D8649BD7-0293-4646-915E-7D2595B68040}"/>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2067260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4A0AA-CA72-4F3D-8C4E-D9900B74AA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67D1010B-B174-47AB-AD7F-FFBC0A2CE0E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7BE0BBD-4F86-4F0E-90A5-AE5FAB0893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DD1749-60AC-4D1A-9014-DCE88BD1B4D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CDB524-5219-46BC-A710-BD0C4C6C7D6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ECA407-9E73-4BD4-AC57-B81BB9489167}"/>
              </a:ext>
            </a:extLst>
          </p:cNvPr>
          <p:cNvSpPr>
            <a:spLocks noGrp="1"/>
          </p:cNvSpPr>
          <p:nvPr>
            <p:ph type="dt" sz="half" idx="10"/>
          </p:nvPr>
        </p:nvSpPr>
        <p:spPr>
          <a:xfrm>
            <a:off x="838200" y="6356350"/>
            <a:ext cx="2743200" cy="365125"/>
          </a:xfrm>
          <a:prstGeom prst="rect">
            <a:avLst/>
          </a:prstGeom>
        </p:spPr>
        <p:txBody>
          <a:bodyPr/>
          <a:lstStyle/>
          <a:p>
            <a:fld id="{529754AD-BAC8-4BFA-9A33-D5813E125AED}" type="datetime1">
              <a:rPr lang="en-US" smtClean="0"/>
              <a:t>10/18/2022</a:t>
            </a:fld>
            <a:endParaRPr lang="en-US" dirty="0"/>
          </a:p>
        </p:txBody>
      </p:sp>
      <p:sp>
        <p:nvSpPr>
          <p:cNvPr id="8" name="Footer Placeholder 7">
            <a:extLst>
              <a:ext uri="{FF2B5EF4-FFF2-40B4-BE49-F238E27FC236}">
                <a16:creationId xmlns:a16="http://schemas.microsoft.com/office/drawing/2014/main" id="{A7DD5ADC-74FE-4231-8E5A-3B5C1E2C449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F468DE61-6CB8-4493-9141-E42F4775520D}"/>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470222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1A03F-5B6D-4276-BAEE-AB38DA81C3B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B3F7B90-7B15-4699-9F92-119B81B01FFB}"/>
              </a:ext>
            </a:extLst>
          </p:cNvPr>
          <p:cNvSpPr>
            <a:spLocks noGrp="1"/>
          </p:cNvSpPr>
          <p:nvPr>
            <p:ph type="dt" sz="half" idx="10"/>
          </p:nvPr>
        </p:nvSpPr>
        <p:spPr>
          <a:xfrm>
            <a:off x="838200" y="6356350"/>
            <a:ext cx="2743200" cy="365125"/>
          </a:xfrm>
          <a:prstGeom prst="rect">
            <a:avLst/>
          </a:prstGeom>
        </p:spPr>
        <p:txBody>
          <a:bodyPr/>
          <a:lstStyle/>
          <a:p>
            <a:fld id="{FBAC57E2-7113-4BC5-B28A-9716EDCDB787}" type="datetime1">
              <a:rPr lang="en-US" smtClean="0"/>
              <a:t>10/18/2022</a:t>
            </a:fld>
            <a:endParaRPr lang="en-US" dirty="0"/>
          </a:p>
        </p:txBody>
      </p:sp>
      <p:sp>
        <p:nvSpPr>
          <p:cNvPr id="4" name="Footer Placeholder 3">
            <a:extLst>
              <a:ext uri="{FF2B5EF4-FFF2-40B4-BE49-F238E27FC236}">
                <a16:creationId xmlns:a16="http://schemas.microsoft.com/office/drawing/2014/main" id="{51CD3AC2-4736-4A1C-9183-4F16B4CFAFA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95D68A44-6D98-4165-B4F5-33746FA3718A}"/>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529731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352A98-33FA-4653-B620-407F294CA1A2}"/>
              </a:ext>
            </a:extLst>
          </p:cNvPr>
          <p:cNvSpPr>
            <a:spLocks noGrp="1"/>
          </p:cNvSpPr>
          <p:nvPr>
            <p:ph type="dt" sz="half" idx="10"/>
          </p:nvPr>
        </p:nvSpPr>
        <p:spPr>
          <a:xfrm>
            <a:off x="838200" y="6356350"/>
            <a:ext cx="2743200" cy="365125"/>
          </a:xfrm>
          <a:prstGeom prst="rect">
            <a:avLst/>
          </a:prstGeom>
        </p:spPr>
        <p:txBody>
          <a:bodyPr/>
          <a:lstStyle/>
          <a:p>
            <a:fld id="{14ACBE62-F916-42F4-B672-FAD75E9DD86B}" type="datetime1">
              <a:rPr lang="en-US" smtClean="0"/>
              <a:t>10/18/2022</a:t>
            </a:fld>
            <a:endParaRPr lang="en-US" dirty="0"/>
          </a:p>
        </p:txBody>
      </p:sp>
      <p:sp>
        <p:nvSpPr>
          <p:cNvPr id="3" name="Footer Placeholder 2">
            <a:extLst>
              <a:ext uri="{FF2B5EF4-FFF2-40B4-BE49-F238E27FC236}">
                <a16:creationId xmlns:a16="http://schemas.microsoft.com/office/drawing/2014/main" id="{9898F01F-42E8-460E-8D48-E36EC6F70D3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F08A03AD-CAA3-4F5D-9A60-2EDCB4C7BAAC}"/>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878269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F2C17-2861-4D72-81E6-4736708E00E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987CC8-6421-4085-A37B-DB06CE53E91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D963CA-067E-4AEE-AF51-4F2B0CCF295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BB92B8-F6F2-4D1B-B5E7-62CB1E11F5FC}"/>
              </a:ext>
            </a:extLst>
          </p:cNvPr>
          <p:cNvSpPr>
            <a:spLocks noGrp="1"/>
          </p:cNvSpPr>
          <p:nvPr>
            <p:ph type="dt" sz="half" idx="10"/>
          </p:nvPr>
        </p:nvSpPr>
        <p:spPr>
          <a:xfrm>
            <a:off x="838200" y="6356350"/>
            <a:ext cx="2743200" cy="365125"/>
          </a:xfrm>
          <a:prstGeom prst="rect">
            <a:avLst/>
          </a:prstGeom>
        </p:spPr>
        <p:txBody>
          <a:bodyPr/>
          <a:lstStyle/>
          <a:p>
            <a:fld id="{AAA6B898-BB22-4E41-8C1D-25BCD4C39EA5}" type="datetime1">
              <a:rPr lang="en-US" smtClean="0"/>
              <a:t>10/18/2022</a:t>
            </a:fld>
            <a:endParaRPr lang="en-US" dirty="0"/>
          </a:p>
        </p:txBody>
      </p:sp>
      <p:sp>
        <p:nvSpPr>
          <p:cNvPr id="6" name="Footer Placeholder 5">
            <a:extLst>
              <a:ext uri="{FF2B5EF4-FFF2-40B4-BE49-F238E27FC236}">
                <a16:creationId xmlns:a16="http://schemas.microsoft.com/office/drawing/2014/main" id="{7D05FB16-CFF1-4BC5-B87C-7D1EC166CD2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C4627B58-6D29-4EA1-A110-F248782513F6}"/>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2697053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9BE45-AD10-4E1B-AD23-6DA18FD2F61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32707A-2E56-4369-8D1B-74416CB3CC2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AC79441-07F3-4FA6-8129-9BE78300C91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39562B-C5C4-4A32-8262-5C82C3E52076}"/>
              </a:ext>
            </a:extLst>
          </p:cNvPr>
          <p:cNvSpPr>
            <a:spLocks noGrp="1"/>
          </p:cNvSpPr>
          <p:nvPr>
            <p:ph type="dt" sz="half" idx="10"/>
          </p:nvPr>
        </p:nvSpPr>
        <p:spPr>
          <a:xfrm>
            <a:off x="838200" y="6356350"/>
            <a:ext cx="2743200" cy="365125"/>
          </a:xfrm>
          <a:prstGeom prst="rect">
            <a:avLst/>
          </a:prstGeom>
        </p:spPr>
        <p:txBody>
          <a:bodyPr/>
          <a:lstStyle/>
          <a:p>
            <a:fld id="{6A65809B-D80D-42F2-8195-E702C8527FAA}" type="datetime1">
              <a:rPr lang="en-US" smtClean="0"/>
              <a:t>10/18/2022</a:t>
            </a:fld>
            <a:endParaRPr lang="en-US" dirty="0"/>
          </a:p>
        </p:txBody>
      </p:sp>
      <p:sp>
        <p:nvSpPr>
          <p:cNvPr id="6" name="Footer Placeholder 5">
            <a:extLst>
              <a:ext uri="{FF2B5EF4-FFF2-40B4-BE49-F238E27FC236}">
                <a16:creationId xmlns:a16="http://schemas.microsoft.com/office/drawing/2014/main" id="{0B002F17-DDF3-4D85-8EBA-761361E94A88}"/>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BA818141-62BE-4E19-8069-F3F001DCCCA6}"/>
              </a:ext>
            </a:extLst>
          </p:cNvPr>
          <p:cNvSpPr>
            <a:spLocks noGrp="1"/>
          </p:cNvSpPr>
          <p:nvPr>
            <p:ph type="sldNum" sz="quarter" idx="12"/>
          </p:nvPr>
        </p:nvSpPr>
        <p:spPr>
          <a:xfrm>
            <a:off x="8610600" y="6356350"/>
            <a:ext cx="2743200" cy="365125"/>
          </a:xfrm>
          <a:prstGeom prst="rect">
            <a:avLst/>
          </a:prstGeom>
        </p:spPr>
        <p:txBody>
          <a:bodyPr/>
          <a:lstStyle/>
          <a:p>
            <a:fld id="{11B7D2A2-E93D-4E7E-B3BA-6BED3484CA55}" type="slidenum">
              <a:rPr lang="en-US" smtClean="0"/>
              <a:t>‹#›</a:t>
            </a:fld>
            <a:endParaRPr lang="en-US" dirty="0"/>
          </a:p>
        </p:txBody>
      </p:sp>
    </p:spTree>
    <p:extLst>
      <p:ext uri="{BB962C8B-B14F-4D97-AF65-F5344CB8AC3E}">
        <p14:creationId xmlns:p14="http://schemas.microsoft.com/office/powerpoint/2010/main" val="3500019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9DFA2E5-67FC-4D05-BA28-771BB500E92C}"/>
              </a:ext>
            </a:extLst>
          </p:cNvPr>
          <p:cNvSpPr/>
          <p:nvPr userDrawn="1"/>
        </p:nvSpPr>
        <p:spPr>
          <a:xfrm>
            <a:off x="0" y="0"/>
            <a:ext cx="12192000" cy="6858000"/>
          </a:xfrm>
          <a:prstGeom prst="rect">
            <a:avLst/>
          </a:prstGeom>
          <a:solidFill>
            <a:srgbClr val="005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308D056-6706-49C9-A925-42FAF8F41023}"/>
              </a:ext>
            </a:extLst>
          </p:cNvPr>
          <p:cNvSpPr/>
          <p:nvPr userDrawn="1"/>
        </p:nvSpPr>
        <p:spPr>
          <a:xfrm>
            <a:off x="153185" y="1"/>
            <a:ext cx="11885630" cy="66910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208026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02508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8" Type="http://schemas.openxmlformats.org/officeDocument/2006/relationships/hyperlink" Target="https://www.ncbi.nlm.nih.gov/pathogens/tree/#Listeria/PDG000000001.2123/PDS000024685.43?accessions=PDT000979063.1,PDT000979069.1,PDT000979074.1,PDT000979080.1,PDT000979085.1" TargetMode="External"/><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hyperlink" Target="https://www.fsis.usda.gov/science-data/data-sets-visualizations/laboratory-sampling-data"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s://www.fsis.usda.gov/sites/default/files/media_file/documents/RawChickenCarcasses_DataDocumentation.pdf" TargetMode="External"/><Relationship Id="rId4" Type="http://schemas.openxmlformats.org/officeDocument/2006/relationships/hyperlink" Target="https://www.fda.gov/regulatory-information/search-fda-guidance-documents/cvm-gfi-152-evaluating-safety-antimicrobial-new-animal-drugs-regard-their-microbiological-effects"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www.fsis.usda.gov/science-data/data-sets-visualizations/microbiology/microbiological-testing-program-rte-meat-and-9"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fsis.usda.gov/science-data/data-sets-visualizations/microbiology/microbiological-testing-program-rte-meat-and-9"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14.svg"/><Relationship Id="rId2" Type="http://schemas.openxmlformats.org/officeDocument/2006/relationships/notesSlide" Target="../notesSlides/notesSlide2.xml"/><Relationship Id="rId16" Type="http://schemas.openxmlformats.org/officeDocument/2006/relationships/image" Target="../media/image24.svg"/><Relationship Id="rId1" Type="http://schemas.openxmlformats.org/officeDocument/2006/relationships/slideLayout" Target="../slideLayouts/slideLayout7.xml"/><Relationship Id="rId6" Type="http://schemas.openxmlformats.org/officeDocument/2006/relationships/image" Target="../media/image20.svg"/><Relationship Id="rId11" Type="http://schemas.openxmlformats.org/officeDocument/2006/relationships/image" Target="../media/image13.png"/><Relationship Id="rId5" Type="http://schemas.openxmlformats.org/officeDocument/2006/relationships/image" Target="../media/image19.png"/><Relationship Id="rId15" Type="http://schemas.openxmlformats.org/officeDocument/2006/relationships/image" Target="../media/image23.png"/><Relationship Id="rId10" Type="http://schemas.openxmlformats.org/officeDocument/2006/relationships/image" Target="../media/image12.svg"/><Relationship Id="rId4" Type="http://schemas.openxmlformats.org/officeDocument/2006/relationships/image" Target="../media/image18.svg"/><Relationship Id="rId9" Type="http://schemas.openxmlformats.org/officeDocument/2006/relationships/image" Target="../media/image11.png"/><Relationship Id="rId14" Type="http://schemas.openxmlformats.org/officeDocument/2006/relationships/image" Target="../media/image16.sv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eg"/><Relationship Id="rId9" Type="http://schemas.openxmlformats.org/officeDocument/2006/relationships/image" Target="../media/image31.svg"/></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34.png"/><Relationship Id="rId18" Type="http://schemas.openxmlformats.org/officeDocument/2006/relationships/diagramQuickStyle" Target="../diagrams/quickStyle1.xml"/><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33.svg"/><Relationship Id="rId17" Type="http://schemas.openxmlformats.org/officeDocument/2006/relationships/diagramLayout" Target="../diagrams/layout1.xml"/><Relationship Id="rId2" Type="http://schemas.openxmlformats.org/officeDocument/2006/relationships/notesSlide" Target="../notesSlides/notesSlide4.xml"/><Relationship Id="rId16" Type="http://schemas.openxmlformats.org/officeDocument/2006/relationships/diagramData" Target="../diagrams/data1.xml"/><Relationship Id="rId20" Type="http://schemas.microsoft.com/office/2007/relationships/diagramDrawing" Target="../diagrams/drawing1.xml"/><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32.png"/><Relationship Id="rId5" Type="http://schemas.openxmlformats.org/officeDocument/2006/relationships/image" Target="../media/image11.png"/><Relationship Id="rId15" Type="http://schemas.openxmlformats.org/officeDocument/2006/relationships/image" Target="../media/image36.png"/><Relationship Id="rId10" Type="http://schemas.openxmlformats.org/officeDocument/2006/relationships/image" Target="../media/image16.svg"/><Relationship Id="rId19" Type="http://schemas.openxmlformats.org/officeDocument/2006/relationships/diagramColors" Target="../diagrams/colors1.xml"/><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6.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8BC3ED17-6F77-4EB6-9E19-3CFF67FBD463}"/>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73695" y="384912"/>
            <a:ext cx="4115963" cy="536867"/>
          </a:xfrm>
          <a:prstGeom prst="rect">
            <a:avLst/>
          </a:prstGeom>
        </p:spPr>
      </p:pic>
      <p:pic>
        <p:nvPicPr>
          <p:cNvPr id="23" name="Picture 22">
            <a:extLst>
              <a:ext uri="{FF2B5EF4-FFF2-40B4-BE49-F238E27FC236}">
                <a16:creationId xmlns:a16="http://schemas.microsoft.com/office/drawing/2014/main" id="{FDAA3477-6AF7-4154-BCA9-198BB463CE3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78111" y="1438581"/>
            <a:ext cx="8125793" cy="5423084"/>
          </a:xfrm>
          <a:prstGeom prst="rect">
            <a:avLst/>
          </a:prstGeom>
          <a:gradFill flip="none" rotWithShape="1">
            <a:gsLst>
              <a:gs pos="0">
                <a:schemeClr val="accent1">
                  <a:lumMod val="5000"/>
                  <a:lumOff val="95000"/>
                </a:schemeClr>
              </a:gs>
              <a:gs pos="74000">
                <a:schemeClr val="accent1">
                  <a:lumMod val="45000"/>
                  <a:lumOff val="55000"/>
                  <a:alpha val="79000"/>
                </a:schemeClr>
              </a:gs>
              <a:gs pos="83000">
                <a:schemeClr val="accent1">
                  <a:lumMod val="45000"/>
                  <a:lumOff val="55000"/>
                </a:schemeClr>
              </a:gs>
              <a:gs pos="100000">
                <a:schemeClr val="accent1">
                  <a:lumMod val="30000"/>
                  <a:lumOff val="70000"/>
                </a:schemeClr>
              </a:gs>
            </a:gsLst>
            <a:lin ang="2700000" scaled="1"/>
            <a:tileRect/>
          </a:gradFill>
          <a:ln>
            <a:noFill/>
          </a:ln>
          <a:effectLst>
            <a:outerShdw blurRad="50800" dist="38100" dir="2700000" algn="tl" rotWithShape="0">
              <a:prstClr val="black">
                <a:alpha val="40000"/>
              </a:prstClr>
            </a:outerShdw>
          </a:effectLst>
        </p:spPr>
      </p:pic>
      <p:sp>
        <p:nvSpPr>
          <p:cNvPr id="25" name="Rectangle 24">
            <a:extLst>
              <a:ext uri="{FF2B5EF4-FFF2-40B4-BE49-F238E27FC236}">
                <a16:creationId xmlns:a16="http://schemas.microsoft.com/office/drawing/2014/main" id="{263081E7-CF85-47F8-A239-88DF176154A6}"/>
              </a:ext>
            </a:extLst>
          </p:cNvPr>
          <p:cNvSpPr/>
          <p:nvPr/>
        </p:nvSpPr>
        <p:spPr>
          <a:xfrm>
            <a:off x="2093483" y="1434917"/>
            <a:ext cx="9682352" cy="5423084"/>
          </a:xfrm>
          <a:prstGeom prst="rect">
            <a:avLst/>
          </a:prstGeom>
          <a:gradFill flip="none" rotWithShape="1">
            <a:gsLst>
              <a:gs pos="0">
                <a:srgbClr val="005341">
                  <a:alpha val="0"/>
                </a:srgbClr>
              </a:gs>
              <a:gs pos="42000">
                <a:srgbClr val="005341">
                  <a:alpha val="71000"/>
                </a:srgbClr>
              </a:gs>
              <a:gs pos="62000">
                <a:srgbClr val="005341"/>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7F7F7"/>
              </a:solidFill>
              <a:effectLst/>
              <a:uLnTx/>
              <a:uFillTx/>
              <a:latin typeface="Source Sans Pro"/>
              <a:ea typeface="+mn-ea"/>
              <a:cs typeface="+mn-cs"/>
            </a:endParaRPr>
          </a:p>
        </p:txBody>
      </p:sp>
      <p:sp>
        <p:nvSpPr>
          <p:cNvPr id="47" name="TextBox 46">
            <a:extLst>
              <a:ext uri="{FF2B5EF4-FFF2-40B4-BE49-F238E27FC236}">
                <a16:creationId xmlns:a16="http://schemas.microsoft.com/office/drawing/2014/main" id="{FA517F6C-A21D-41CA-BF8F-EBA143E2F3AE}"/>
              </a:ext>
            </a:extLst>
          </p:cNvPr>
          <p:cNvSpPr txBox="1"/>
          <p:nvPr/>
        </p:nvSpPr>
        <p:spPr>
          <a:xfrm>
            <a:off x="7047915" y="1880988"/>
            <a:ext cx="468335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F7F7F7"/>
                </a:solidFill>
                <a:latin typeface="Merriweather" panose="02000000000000000000" pitchFamily="2" charset="0"/>
                <a:cs typeface="Merriweather" panose="02000000000000000000" pitchFamily="2" charset="0"/>
              </a:rPr>
              <a:t>Whole Genome Sequencing (WGS) Data Usage and Availability at USDA-FSIS</a:t>
            </a:r>
            <a:endParaRPr kumimoji="0" lang="en-US" sz="2400" b="1" i="0" u="none" strike="noStrike" kern="1200" cap="none" spc="0" normalizeH="0" baseline="0" noProof="0" dirty="0">
              <a:ln>
                <a:noFill/>
              </a:ln>
              <a:solidFill>
                <a:srgbClr val="F7F7F7"/>
              </a:solidFill>
              <a:effectLst/>
              <a:uLnTx/>
              <a:uFillTx/>
              <a:latin typeface="Merriweather" panose="02000000000000000000" pitchFamily="2" charset="0"/>
              <a:ea typeface="+mn-ea"/>
              <a:cs typeface="Merriweather" panose="02000000000000000000" pitchFamily="2" charset="0"/>
            </a:endParaRPr>
          </a:p>
        </p:txBody>
      </p:sp>
      <p:cxnSp>
        <p:nvCxnSpPr>
          <p:cNvPr id="48" name="Straight Connector 47">
            <a:extLst>
              <a:ext uri="{FF2B5EF4-FFF2-40B4-BE49-F238E27FC236}">
                <a16:creationId xmlns:a16="http://schemas.microsoft.com/office/drawing/2014/main" id="{1F8D23E4-9FF9-4B45-A7E6-27CB677BE179}"/>
              </a:ext>
            </a:extLst>
          </p:cNvPr>
          <p:cNvCxnSpPr/>
          <p:nvPr/>
        </p:nvCxnSpPr>
        <p:spPr>
          <a:xfrm>
            <a:off x="7057684" y="307588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698C261E-4936-49F2-AB2C-50252F7BB7D3}"/>
              </a:ext>
            </a:extLst>
          </p:cNvPr>
          <p:cNvSpPr txBox="1"/>
          <p:nvPr/>
        </p:nvSpPr>
        <p:spPr>
          <a:xfrm>
            <a:off x="7013790" y="3930469"/>
            <a:ext cx="6096000"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7F7F7"/>
                </a:solidFill>
                <a:latin typeface="Merriweather" panose="02000000000000000000" pitchFamily="2" charset="0"/>
                <a:cs typeface="Merriweather" panose="02000000000000000000" pitchFamily="2" charset="0"/>
              </a:rPr>
              <a:t>William Shaw, Ph.D.</a:t>
            </a:r>
            <a:endParaRPr kumimoji="0" lang="en-US" sz="1800" b="0" i="0" u="none" strike="noStrike" kern="1200" cap="none" spc="0" normalizeH="0" baseline="0" noProof="0" dirty="0">
              <a:ln>
                <a:noFill/>
              </a:ln>
              <a:solidFill>
                <a:srgbClr val="F7F7F7"/>
              </a:solidFill>
              <a:effectLst/>
              <a:uLnTx/>
              <a:uFillTx/>
              <a:latin typeface="Merriweather" panose="02000000000000000000" pitchFamily="2" charset="0"/>
              <a:ea typeface="+mn-ea"/>
              <a:cs typeface="Merriweather"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7F7F7"/>
                </a:solidFill>
                <a:latin typeface="Merriweather" panose="02000000000000000000" pitchFamily="2" charset="0"/>
                <a:cs typeface="Merriweather" panose="02000000000000000000" pitchFamily="2" charset="0"/>
              </a:rPr>
              <a:t>FSIS EALS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F7F7F7"/>
              </a:solidFill>
              <a:latin typeface="Merriweather" panose="02000000000000000000" pitchFamily="2" charset="0"/>
              <a:cs typeface="Merriweather"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7F7F7"/>
              </a:solidFill>
              <a:effectLst/>
              <a:uLnTx/>
              <a:uFillTx/>
              <a:latin typeface="Merriweather" panose="02000000000000000000" pitchFamily="2" charset="0"/>
              <a:ea typeface="+mn-ea"/>
              <a:cs typeface="Merriweather"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7F7F7"/>
                </a:solidFill>
                <a:latin typeface="Merriweather" panose="02000000000000000000" pitchFamily="2" charset="0"/>
                <a:cs typeface="Merriweather" panose="02000000000000000000" pitchFamily="2" charset="0"/>
              </a:rPr>
              <a:t>October 20, 2022</a:t>
            </a:r>
            <a:endParaRPr kumimoji="0" lang="en-US" sz="1800" b="0" i="0" u="none" strike="noStrike" kern="1200" cap="none" spc="0" normalizeH="0" baseline="0" noProof="0" dirty="0">
              <a:ln>
                <a:noFill/>
              </a:ln>
              <a:solidFill>
                <a:srgbClr val="F7F7F7"/>
              </a:solidFill>
              <a:effectLst/>
              <a:uLnTx/>
              <a:uFillTx/>
              <a:latin typeface="Merriweather" panose="02000000000000000000" pitchFamily="2" charset="0"/>
              <a:ea typeface="+mn-ea"/>
              <a:cs typeface="Merriweather" panose="02000000000000000000" pitchFamily="2" charset="0"/>
            </a:endParaRPr>
          </a:p>
        </p:txBody>
      </p:sp>
      <p:sp>
        <p:nvSpPr>
          <p:cNvPr id="14" name="Slide Number Placeholder 13">
            <a:extLst>
              <a:ext uri="{FF2B5EF4-FFF2-40B4-BE49-F238E27FC236}">
                <a16:creationId xmlns:a16="http://schemas.microsoft.com/office/drawing/2014/main" id="{B7FC4691-5525-4526-A096-33B02EC02540}"/>
              </a:ext>
            </a:extLst>
          </p:cNvPr>
          <p:cNvSpPr>
            <a:spLocks noGrp="1"/>
          </p:cNvSpPr>
          <p:nvPr>
            <p:ph type="sldNum" sz="quarter" idx="12"/>
          </p:nvPr>
        </p:nvSpPr>
        <p:spPr/>
        <p:txBody>
          <a:bodyPr/>
          <a:lstStyle/>
          <a:p>
            <a:fld id="{DE222F36-9F1C-4C11-9B9A-ECEC5F4AFB55}" type="slidenum">
              <a:rPr lang="en-US" smtClean="0"/>
              <a:t>1</a:t>
            </a:fld>
            <a:endParaRPr lang="en-US" dirty="0"/>
          </a:p>
        </p:txBody>
      </p:sp>
    </p:spTree>
    <p:extLst>
      <p:ext uri="{BB962C8B-B14F-4D97-AF65-F5344CB8AC3E}">
        <p14:creationId xmlns:p14="http://schemas.microsoft.com/office/powerpoint/2010/main" val="2693168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D2BB30-C38D-4E25-96E9-628D64D9C16E}"/>
              </a:ext>
            </a:extLst>
          </p:cNvPr>
          <p:cNvSpPr txBox="1"/>
          <p:nvPr/>
        </p:nvSpPr>
        <p:spPr>
          <a:xfrm>
            <a:off x="617517" y="466106"/>
            <a:ext cx="77427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WGS Data Quality Control and Analysis</a:t>
            </a: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graphicFrame>
        <p:nvGraphicFramePr>
          <p:cNvPr id="43" name="Diagram 42" descr="decorative element">
            <a:extLst>
              <a:ext uri="{FF2B5EF4-FFF2-40B4-BE49-F238E27FC236}">
                <a16:creationId xmlns:a16="http://schemas.microsoft.com/office/drawing/2014/main" id="{7A1A02AF-265C-48C8-A487-DF99A3C7B618}"/>
              </a:ext>
            </a:extLst>
          </p:cNvPr>
          <p:cNvGraphicFramePr/>
          <p:nvPr>
            <p:extLst>
              <p:ext uri="{D42A27DB-BD31-4B8C-83A1-F6EECF244321}">
                <p14:modId xmlns:p14="http://schemas.microsoft.com/office/powerpoint/2010/main" val="3684349770"/>
              </p:ext>
            </p:extLst>
          </p:nvPr>
        </p:nvGraphicFramePr>
        <p:xfrm>
          <a:off x="1136051" y="1451626"/>
          <a:ext cx="10329118" cy="793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 name="Table 2">
            <a:extLst>
              <a:ext uri="{FF2B5EF4-FFF2-40B4-BE49-F238E27FC236}">
                <a16:creationId xmlns:a16="http://schemas.microsoft.com/office/drawing/2014/main" id="{46A5E46F-669C-4727-97CC-4307010E6373}"/>
              </a:ext>
            </a:extLst>
          </p:cNvPr>
          <p:cNvGraphicFramePr>
            <a:graphicFrameLocks noGrp="1"/>
          </p:cNvGraphicFramePr>
          <p:nvPr>
            <p:extLst>
              <p:ext uri="{D42A27DB-BD31-4B8C-83A1-F6EECF244321}">
                <p14:modId xmlns:p14="http://schemas.microsoft.com/office/powerpoint/2010/main" val="2542446097"/>
              </p:ext>
            </p:extLst>
          </p:nvPr>
        </p:nvGraphicFramePr>
        <p:xfrm>
          <a:off x="2013642" y="2707696"/>
          <a:ext cx="8164716" cy="3227132"/>
        </p:xfrm>
        <a:graphic>
          <a:graphicData uri="http://schemas.openxmlformats.org/drawingml/2006/table">
            <a:tbl>
              <a:tblPr firstRow="1" bandRow="1">
                <a:tableStyleId>{93296810-A885-4BE3-A3E7-6D5BEEA58F35}</a:tableStyleId>
              </a:tblPr>
              <a:tblGrid>
                <a:gridCol w="2721572">
                  <a:extLst>
                    <a:ext uri="{9D8B030D-6E8A-4147-A177-3AD203B41FA5}">
                      <a16:colId xmlns:a16="http://schemas.microsoft.com/office/drawing/2014/main" val="960005465"/>
                    </a:ext>
                  </a:extLst>
                </a:gridCol>
                <a:gridCol w="2964401">
                  <a:extLst>
                    <a:ext uri="{9D8B030D-6E8A-4147-A177-3AD203B41FA5}">
                      <a16:colId xmlns:a16="http://schemas.microsoft.com/office/drawing/2014/main" val="3353563882"/>
                    </a:ext>
                  </a:extLst>
                </a:gridCol>
                <a:gridCol w="2478743">
                  <a:extLst>
                    <a:ext uri="{9D8B030D-6E8A-4147-A177-3AD203B41FA5}">
                      <a16:colId xmlns:a16="http://schemas.microsoft.com/office/drawing/2014/main" val="4221634301"/>
                    </a:ext>
                  </a:extLst>
                </a:gridCol>
              </a:tblGrid>
              <a:tr h="374712">
                <a:tc>
                  <a:txBody>
                    <a:bodyPr/>
                    <a:lstStyle/>
                    <a:p>
                      <a:r>
                        <a:rPr lang="en-US" dirty="0">
                          <a:latin typeface="Source Sans Pro" panose="020B0503030403020204" pitchFamily="34" charset="0"/>
                          <a:ea typeface="Source Sans Pro" panose="020B0503030403020204" pitchFamily="34" charset="0"/>
                        </a:rPr>
                        <a:t>Characterization element</a:t>
                      </a:r>
                    </a:p>
                  </a:txBody>
                  <a:tcPr>
                    <a:solidFill>
                      <a:srgbClr val="005341"/>
                    </a:solidFill>
                  </a:tcPr>
                </a:tc>
                <a:tc>
                  <a:txBody>
                    <a:bodyPr/>
                    <a:lstStyle/>
                    <a:p>
                      <a:r>
                        <a:rPr lang="en-US" dirty="0">
                          <a:latin typeface="Source Sans Pro" panose="020B0503030403020204" pitchFamily="34" charset="0"/>
                          <a:ea typeface="Source Sans Pro" panose="020B0503030403020204" pitchFamily="34" charset="0"/>
                        </a:rPr>
                        <a:t>Applicable Organisms</a:t>
                      </a:r>
                    </a:p>
                  </a:txBody>
                  <a:tcPr>
                    <a:solidFill>
                      <a:srgbClr val="005341"/>
                    </a:solidFill>
                  </a:tcPr>
                </a:tc>
                <a:tc>
                  <a:txBody>
                    <a:bodyPr/>
                    <a:lstStyle/>
                    <a:p>
                      <a:r>
                        <a:rPr lang="en-US" dirty="0">
                          <a:latin typeface="Source Sans Pro" panose="020B0503030403020204" pitchFamily="34" charset="0"/>
                          <a:ea typeface="Source Sans Pro" panose="020B0503030403020204" pitchFamily="34" charset="0"/>
                        </a:rPr>
                        <a:t>Tools</a:t>
                      </a:r>
                    </a:p>
                  </a:txBody>
                  <a:tcPr>
                    <a:solidFill>
                      <a:srgbClr val="005341"/>
                    </a:solidFill>
                  </a:tcPr>
                </a:tc>
                <a:extLst>
                  <a:ext uri="{0D108BD9-81ED-4DB2-BD59-A6C34878D82A}">
                    <a16:rowId xmlns:a16="http://schemas.microsoft.com/office/drawing/2014/main" val="1754731344"/>
                  </a:ext>
                </a:extLst>
              </a:tr>
              <a:tr h="646763">
                <a:tc>
                  <a:txBody>
                    <a:bodyPr/>
                    <a:lstStyle/>
                    <a:p>
                      <a:r>
                        <a:rPr lang="en-US" dirty="0">
                          <a:latin typeface="Source Sans Pro" panose="020B0503030403020204" pitchFamily="34" charset="0"/>
                          <a:ea typeface="Source Sans Pro" panose="020B0503030403020204" pitchFamily="34" charset="0"/>
                        </a:rPr>
                        <a:t>Serotype</a:t>
                      </a:r>
                    </a:p>
                  </a:txBody>
                  <a:tcPr/>
                </a:tc>
                <a:tc>
                  <a:txBody>
                    <a:bodyPr/>
                    <a:lstStyle/>
                    <a:p>
                      <a:r>
                        <a:rPr lang="en-US" i="1" dirty="0">
                          <a:latin typeface="Source Sans Pro" panose="020B0503030403020204" pitchFamily="34" charset="0"/>
                          <a:ea typeface="Source Sans Pro" panose="020B0503030403020204" pitchFamily="34" charset="0"/>
                        </a:rPr>
                        <a:t>Salmonella spp., E. coli</a:t>
                      </a:r>
                    </a:p>
                  </a:txBody>
                  <a:tcPr/>
                </a:tc>
                <a:tc>
                  <a:txBody>
                    <a:bodyPr/>
                    <a:lstStyle/>
                    <a:p>
                      <a:r>
                        <a:rPr lang="en-US" dirty="0">
                          <a:latin typeface="Source Sans Pro" panose="020B0503030403020204" pitchFamily="34" charset="0"/>
                          <a:ea typeface="Source Sans Pro" panose="020B0503030403020204" pitchFamily="34" charset="0"/>
                        </a:rPr>
                        <a:t>SeqSero2, Serotype finder</a:t>
                      </a:r>
                    </a:p>
                  </a:txBody>
                  <a:tcPr/>
                </a:tc>
                <a:extLst>
                  <a:ext uri="{0D108BD9-81ED-4DB2-BD59-A6C34878D82A}">
                    <a16:rowId xmlns:a16="http://schemas.microsoft.com/office/drawing/2014/main" val="2404897301"/>
                  </a:ext>
                </a:extLst>
              </a:tr>
              <a:tr h="646763">
                <a:tc>
                  <a:txBody>
                    <a:bodyPr/>
                    <a:lstStyle/>
                    <a:p>
                      <a:r>
                        <a:rPr lang="en-US" dirty="0">
                          <a:latin typeface="Source Sans Pro" panose="020B0503030403020204" pitchFamily="34" charset="0"/>
                          <a:ea typeface="Source Sans Pro" panose="020B0503030403020204" pitchFamily="34" charset="0"/>
                        </a:rPr>
                        <a:t>Species</a:t>
                      </a:r>
                    </a:p>
                  </a:txBody>
                  <a:tcPr/>
                </a:tc>
                <a:tc>
                  <a:txBody>
                    <a:bodyPr/>
                    <a:lstStyle/>
                    <a:p>
                      <a:r>
                        <a:rPr lang="en-US" i="1" dirty="0">
                          <a:latin typeface="Source Sans Pro" panose="020B0503030403020204" pitchFamily="34" charset="0"/>
                          <a:ea typeface="Source Sans Pro" panose="020B0503030403020204" pitchFamily="34" charset="0"/>
                        </a:rPr>
                        <a:t>Campylobacter, Enterococcus</a:t>
                      </a:r>
                    </a:p>
                  </a:txBody>
                  <a:tcPr/>
                </a:tc>
                <a:tc>
                  <a:txBody>
                    <a:bodyPr/>
                    <a:lstStyle/>
                    <a:p>
                      <a:r>
                        <a:rPr lang="en-US" dirty="0">
                          <a:latin typeface="Source Sans Pro" panose="020B0503030403020204" pitchFamily="34" charset="0"/>
                          <a:ea typeface="Source Sans Pro" panose="020B0503030403020204" pitchFamily="34" charset="0"/>
                        </a:rPr>
                        <a:t>BLAST with species specific gene databases</a:t>
                      </a:r>
                    </a:p>
                  </a:txBody>
                  <a:tcPr/>
                </a:tc>
                <a:extLst>
                  <a:ext uri="{0D108BD9-81ED-4DB2-BD59-A6C34878D82A}">
                    <a16:rowId xmlns:a16="http://schemas.microsoft.com/office/drawing/2014/main" val="2114530202"/>
                  </a:ext>
                </a:extLst>
              </a:tr>
              <a:tr h="6467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Source Sans Pro" panose="020B0503030403020204" pitchFamily="34" charset="0"/>
                          <a:ea typeface="Source Sans Pro" panose="020B0503030403020204" pitchFamily="34" charset="0"/>
                        </a:rPr>
                        <a:t>Antimicrobial resistance genotype</a:t>
                      </a:r>
                    </a:p>
                  </a:txBody>
                  <a:tcPr/>
                </a:tc>
                <a:tc>
                  <a:txBody>
                    <a:bodyPr/>
                    <a:lstStyle/>
                    <a:p>
                      <a:r>
                        <a:rPr lang="en-US" i="1" dirty="0">
                          <a:latin typeface="Source Sans Pro" panose="020B0503030403020204" pitchFamily="34" charset="0"/>
                          <a:ea typeface="Source Sans Pro" panose="020B0503030403020204" pitchFamily="34" charset="0"/>
                        </a:rPr>
                        <a:t>Salmonella, Campylobacter, Listeria, E.coli, Enterococcus</a:t>
                      </a:r>
                    </a:p>
                  </a:txBody>
                  <a:tcPr/>
                </a:tc>
                <a:tc>
                  <a:txBody>
                    <a:bodyPr/>
                    <a:lstStyle/>
                    <a:p>
                      <a:r>
                        <a:rPr lang="en-US" dirty="0">
                          <a:latin typeface="Source Sans Pro" panose="020B0503030403020204" pitchFamily="34" charset="0"/>
                          <a:ea typeface="Source Sans Pro" panose="020B0503030403020204" pitchFamily="34" charset="0"/>
                        </a:rPr>
                        <a:t>BLAST with resfinder databases</a:t>
                      </a:r>
                    </a:p>
                  </a:txBody>
                  <a:tcPr/>
                </a:tc>
                <a:extLst>
                  <a:ext uri="{0D108BD9-81ED-4DB2-BD59-A6C34878D82A}">
                    <a16:rowId xmlns:a16="http://schemas.microsoft.com/office/drawing/2014/main" val="2679812645"/>
                  </a:ext>
                </a:extLst>
              </a:tr>
              <a:tr h="6467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Source Sans Pro" panose="020B0503030403020204" pitchFamily="34" charset="0"/>
                          <a:ea typeface="Source Sans Pro" panose="020B0503030403020204" pitchFamily="34" charset="0"/>
                        </a:rPr>
                        <a:t>MLST Type (7 gene)</a:t>
                      </a:r>
                    </a:p>
                  </a:txBody>
                  <a:tcPr/>
                </a:tc>
                <a:tc>
                  <a:txBody>
                    <a:bodyPr/>
                    <a:lstStyle/>
                    <a:p>
                      <a:r>
                        <a:rPr lang="en-US" i="1" dirty="0">
                          <a:latin typeface="Source Sans Pro" panose="020B0503030403020204" pitchFamily="34" charset="0"/>
                          <a:ea typeface="Source Sans Pro" panose="020B0503030403020204" pitchFamily="34" charset="0"/>
                        </a:rPr>
                        <a:t>Salmonella, Campylobacter, Listeria, E.coli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Source Sans Pro" panose="020B0503030403020204" pitchFamily="34" charset="0"/>
                          <a:ea typeface="Source Sans Pro" panose="020B0503030403020204" pitchFamily="34" charset="0"/>
                        </a:rPr>
                        <a:t>BLAST with pubMLST databases</a:t>
                      </a:r>
                    </a:p>
                  </a:txBody>
                  <a:tcPr/>
                </a:tc>
                <a:extLst>
                  <a:ext uri="{0D108BD9-81ED-4DB2-BD59-A6C34878D82A}">
                    <a16:rowId xmlns:a16="http://schemas.microsoft.com/office/drawing/2014/main" val="506908473"/>
                  </a:ext>
                </a:extLst>
              </a:tr>
            </a:tbl>
          </a:graphicData>
        </a:graphic>
      </p:graphicFrame>
      <p:sp>
        <p:nvSpPr>
          <p:cNvPr id="4" name="Slide Number Placeholder 3">
            <a:extLst>
              <a:ext uri="{FF2B5EF4-FFF2-40B4-BE49-F238E27FC236}">
                <a16:creationId xmlns:a16="http://schemas.microsoft.com/office/drawing/2014/main" id="{9475E36B-EA45-4DCF-83C7-22CA877F0D47}"/>
              </a:ext>
            </a:extLst>
          </p:cNvPr>
          <p:cNvSpPr>
            <a:spLocks noGrp="1"/>
          </p:cNvSpPr>
          <p:nvPr>
            <p:ph type="sldNum" sz="quarter" idx="12"/>
          </p:nvPr>
        </p:nvSpPr>
        <p:spPr>
          <a:xfrm>
            <a:off x="11465169" y="6261347"/>
            <a:ext cx="2743200" cy="365125"/>
          </a:xfrm>
        </p:spPr>
        <p:txBody>
          <a:bodyPr/>
          <a:lstStyle/>
          <a:p>
            <a:fld id="{11B7D2A2-E93D-4E7E-B3BA-6BED3484CA55}" type="slidenum">
              <a:rPr lang="en-US" smtClean="0"/>
              <a:t>10</a:t>
            </a:fld>
            <a:endParaRPr lang="en-US" dirty="0"/>
          </a:p>
        </p:txBody>
      </p:sp>
    </p:spTree>
    <p:extLst>
      <p:ext uri="{BB962C8B-B14F-4D97-AF65-F5344CB8AC3E}">
        <p14:creationId xmlns:p14="http://schemas.microsoft.com/office/powerpoint/2010/main" val="154056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D2BB30-C38D-4E25-96E9-628D64D9C16E}"/>
              </a:ext>
            </a:extLst>
          </p:cNvPr>
          <p:cNvSpPr txBox="1"/>
          <p:nvPr/>
        </p:nvSpPr>
        <p:spPr>
          <a:xfrm>
            <a:off x="617517" y="466106"/>
            <a:ext cx="77427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USDA-FSIS WGS Data on NCBI: Metadata</a:t>
            </a: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graphicFrame>
        <p:nvGraphicFramePr>
          <p:cNvPr id="43" name="Diagram 42" descr="decorative element">
            <a:extLst>
              <a:ext uri="{FF2B5EF4-FFF2-40B4-BE49-F238E27FC236}">
                <a16:creationId xmlns:a16="http://schemas.microsoft.com/office/drawing/2014/main" id="{7A1A02AF-265C-48C8-A487-DF99A3C7B618}"/>
              </a:ext>
            </a:extLst>
          </p:cNvPr>
          <p:cNvGraphicFramePr/>
          <p:nvPr>
            <p:extLst>
              <p:ext uri="{D42A27DB-BD31-4B8C-83A1-F6EECF244321}">
                <p14:modId xmlns:p14="http://schemas.microsoft.com/office/powerpoint/2010/main" val="39993330"/>
              </p:ext>
            </p:extLst>
          </p:nvPr>
        </p:nvGraphicFramePr>
        <p:xfrm>
          <a:off x="1136051" y="1451626"/>
          <a:ext cx="10329118" cy="793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5C20A050-5D73-4DCA-9A75-4B43763E3E12}"/>
              </a:ext>
            </a:extLst>
          </p:cNvPr>
          <p:cNvPicPr>
            <a:picLocks noChangeAspect="1"/>
          </p:cNvPicPr>
          <p:nvPr/>
        </p:nvPicPr>
        <p:blipFill>
          <a:blip r:embed="rId8"/>
          <a:stretch>
            <a:fillRect/>
          </a:stretch>
        </p:blipFill>
        <p:spPr>
          <a:xfrm>
            <a:off x="1136051" y="2245396"/>
            <a:ext cx="5301511" cy="4346613"/>
          </a:xfrm>
          <a:prstGeom prst="rect">
            <a:avLst/>
          </a:prstGeom>
          <a:ln>
            <a:solidFill>
              <a:schemeClr val="accent1"/>
            </a:solidFill>
          </a:ln>
        </p:spPr>
      </p:pic>
      <p:sp>
        <p:nvSpPr>
          <p:cNvPr id="2" name="TextBox 1">
            <a:extLst>
              <a:ext uri="{FF2B5EF4-FFF2-40B4-BE49-F238E27FC236}">
                <a16:creationId xmlns:a16="http://schemas.microsoft.com/office/drawing/2014/main" id="{B6FEB905-78C0-47FD-B4DD-046867AF2A65}"/>
              </a:ext>
            </a:extLst>
          </p:cNvPr>
          <p:cNvSpPr txBox="1"/>
          <p:nvPr/>
        </p:nvSpPr>
        <p:spPr>
          <a:xfrm>
            <a:off x="6633174" y="2225789"/>
            <a:ext cx="5160364" cy="3200876"/>
          </a:xfrm>
          <a:prstGeom prst="rect">
            <a:avLst/>
          </a:prstGeom>
          <a:noFill/>
        </p:spPr>
        <p:txBody>
          <a:bodyPr wrap="square" rtlCol="0">
            <a:spAutoFit/>
          </a:bodyPr>
          <a:lstStyle/>
          <a:p>
            <a:r>
              <a:rPr lang="en-US" sz="2200" b="1" dirty="0">
                <a:latin typeface="Source Sans Pro" panose="020B0503030403020204" pitchFamily="34" charset="0"/>
                <a:ea typeface="Source Sans Pro" panose="020B0503030403020204" pitchFamily="34" charset="0"/>
              </a:rPr>
              <a:t>Publicly Shared Metadata</a:t>
            </a:r>
            <a:endParaRPr lang="en-US" sz="2200" u="sng" dirty="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Isolation Year</a:t>
            </a:r>
          </a:p>
          <a:p>
            <a:pPr marL="285750"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Isolation State</a:t>
            </a:r>
          </a:p>
          <a:p>
            <a:pPr marL="285750"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Isolate species/serogroup/serovar</a:t>
            </a:r>
          </a:p>
          <a:p>
            <a:pPr marL="742950" lvl="1" indent="-285750">
              <a:buFont typeface="Arial" panose="020B0604020202020204" pitchFamily="34" charset="0"/>
              <a:buChar char="•"/>
            </a:pPr>
            <a:r>
              <a:rPr lang="en-US" i="1" dirty="0">
                <a:latin typeface="Source Sans Pro" panose="020B0503030403020204" pitchFamily="34" charset="0"/>
                <a:ea typeface="Source Sans Pro" panose="020B0503030403020204" pitchFamily="34" charset="0"/>
              </a:rPr>
              <a:t>Salmonella</a:t>
            </a:r>
            <a:r>
              <a:rPr lang="en-US" dirty="0">
                <a:latin typeface="Source Sans Pro" panose="020B0503030403020204" pitchFamily="34" charset="0"/>
                <a:ea typeface="Source Sans Pro" panose="020B0503030403020204" pitchFamily="34" charset="0"/>
              </a:rPr>
              <a:t> – Serovar</a:t>
            </a:r>
          </a:p>
          <a:p>
            <a:pPr marL="742950" lvl="1" indent="-285750">
              <a:buFont typeface="Arial" panose="020B0604020202020204" pitchFamily="34" charset="0"/>
              <a:buChar char="•"/>
            </a:pPr>
            <a:r>
              <a:rPr lang="en-US" i="1" dirty="0">
                <a:latin typeface="Source Sans Pro" panose="020B0503030403020204" pitchFamily="34" charset="0"/>
                <a:ea typeface="Source Sans Pro" panose="020B0503030403020204" pitchFamily="34" charset="0"/>
              </a:rPr>
              <a:t>Campylobacter</a:t>
            </a:r>
            <a:r>
              <a:rPr lang="en-US" dirty="0">
                <a:latin typeface="Source Sans Pro" panose="020B0503030403020204" pitchFamily="34" charset="0"/>
                <a:ea typeface="Source Sans Pro" panose="020B0503030403020204" pitchFamily="34" charset="0"/>
              </a:rPr>
              <a:t> – Species</a:t>
            </a:r>
          </a:p>
          <a:p>
            <a:pPr marL="742950" lvl="1" indent="-285750">
              <a:buFont typeface="Arial" panose="020B0604020202020204" pitchFamily="34" charset="0"/>
              <a:buChar char="•"/>
            </a:pPr>
            <a:r>
              <a:rPr lang="en-US" i="1" dirty="0">
                <a:latin typeface="Source Sans Pro" panose="020B0503030403020204" pitchFamily="34" charset="0"/>
                <a:ea typeface="Source Sans Pro" panose="020B0503030403020204" pitchFamily="34" charset="0"/>
              </a:rPr>
              <a:t>Escherichia</a:t>
            </a:r>
            <a:r>
              <a:rPr lang="en-US" dirty="0">
                <a:latin typeface="Source Sans Pro" panose="020B0503030403020204" pitchFamily="34" charset="0"/>
                <a:ea typeface="Source Sans Pro" panose="020B0503030403020204" pitchFamily="34" charset="0"/>
              </a:rPr>
              <a:t> – Serogroup for Shiga toxin producing </a:t>
            </a:r>
            <a:r>
              <a:rPr lang="en-US" i="1" dirty="0">
                <a:latin typeface="Source Sans Pro" panose="020B0503030403020204" pitchFamily="34" charset="0"/>
                <a:ea typeface="Source Sans Pro" panose="020B0503030403020204" pitchFamily="34" charset="0"/>
              </a:rPr>
              <a:t>E. coli </a:t>
            </a:r>
            <a:r>
              <a:rPr lang="en-US" dirty="0">
                <a:latin typeface="Source Sans Pro" panose="020B0503030403020204" pitchFamily="34" charset="0"/>
                <a:ea typeface="Source Sans Pro" panose="020B0503030403020204" pitchFamily="34" charset="0"/>
              </a:rPr>
              <a:t>(STEC)</a:t>
            </a:r>
          </a:p>
          <a:p>
            <a:pPr marL="742950" lvl="1"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Enterococcus – Species</a:t>
            </a:r>
          </a:p>
          <a:p>
            <a:pPr marL="285750"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rPr>
              <a:t>Sample Description (</a:t>
            </a:r>
            <a:r>
              <a:rPr lang="en-US" dirty="0">
                <a:solidFill>
                  <a:srgbClr val="005341"/>
                </a:solidFill>
                <a:latin typeface="Source Sans Pro" panose="020B0503030403020204" pitchFamily="34" charset="0"/>
                <a:ea typeface="Source Sans Pro" panose="020B0503030403020204" pitchFamily="34" charset="0"/>
              </a:rPr>
              <a:t>Does not include product name</a:t>
            </a:r>
            <a:r>
              <a:rPr lang="en-US" dirty="0">
                <a:latin typeface="Source Sans Pro" panose="020B0503030403020204" pitchFamily="34" charset="0"/>
                <a:ea typeface="Source Sans Pro" panose="020B0503030403020204" pitchFamily="34" charset="0"/>
              </a:rPr>
              <a:t>)</a:t>
            </a:r>
          </a:p>
        </p:txBody>
      </p:sp>
      <p:sp>
        <p:nvSpPr>
          <p:cNvPr id="4" name="Slide Number Placeholder 3">
            <a:extLst>
              <a:ext uri="{FF2B5EF4-FFF2-40B4-BE49-F238E27FC236}">
                <a16:creationId xmlns:a16="http://schemas.microsoft.com/office/drawing/2014/main" id="{150A34EB-50A8-4011-9D4D-F0BE24872B07}"/>
              </a:ext>
            </a:extLst>
          </p:cNvPr>
          <p:cNvSpPr>
            <a:spLocks noGrp="1"/>
          </p:cNvSpPr>
          <p:nvPr>
            <p:ph type="sldNum" sz="quarter" idx="12"/>
          </p:nvPr>
        </p:nvSpPr>
        <p:spPr>
          <a:xfrm>
            <a:off x="11465169" y="6226884"/>
            <a:ext cx="2743200" cy="365125"/>
          </a:xfrm>
        </p:spPr>
        <p:txBody>
          <a:bodyPr/>
          <a:lstStyle/>
          <a:p>
            <a:fld id="{11B7D2A2-E93D-4E7E-B3BA-6BED3484CA55}" type="slidenum">
              <a:rPr lang="en-US" smtClean="0"/>
              <a:t>11</a:t>
            </a:fld>
            <a:endParaRPr lang="en-US" dirty="0"/>
          </a:p>
        </p:txBody>
      </p:sp>
      <p:sp>
        <p:nvSpPr>
          <p:cNvPr id="3" name="TextBox 2">
            <a:extLst>
              <a:ext uri="{FF2B5EF4-FFF2-40B4-BE49-F238E27FC236}">
                <a16:creationId xmlns:a16="http://schemas.microsoft.com/office/drawing/2014/main" id="{CD036AE9-A66C-4B78-BFBF-A163789E592C}"/>
              </a:ext>
            </a:extLst>
          </p:cNvPr>
          <p:cNvSpPr txBox="1"/>
          <p:nvPr/>
        </p:nvSpPr>
        <p:spPr>
          <a:xfrm>
            <a:off x="6633174" y="5426665"/>
            <a:ext cx="4831995" cy="738664"/>
          </a:xfrm>
          <a:prstGeom prst="rect">
            <a:avLst/>
          </a:prstGeom>
          <a:solidFill>
            <a:schemeClr val="accent6">
              <a:lumMod val="40000"/>
              <a:lumOff val="60000"/>
            </a:schemeClr>
          </a:solidFill>
          <a:ln>
            <a:solidFill>
              <a:srgbClr val="005341"/>
            </a:solidFill>
          </a:ln>
        </p:spPr>
        <p:txBody>
          <a:bodyPr wrap="square" rtlCol="0">
            <a:spAutoFit/>
          </a:bodyPr>
          <a:lstStyle/>
          <a:p>
            <a:r>
              <a:rPr lang="en-US" sz="1400" dirty="0"/>
              <a:t>Note: The strain identifier (FSIS Number) has also been added to public establishment specific datasets, which will be discussed later, allowing linkage to additional metadata</a:t>
            </a:r>
          </a:p>
        </p:txBody>
      </p:sp>
    </p:spTree>
    <p:extLst>
      <p:ext uri="{BB962C8B-B14F-4D97-AF65-F5344CB8AC3E}">
        <p14:creationId xmlns:p14="http://schemas.microsoft.com/office/powerpoint/2010/main" val="1931974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D2BB30-C38D-4E25-96E9-628D64D9C16E}"/>
              </a:ext>
            </a:extLst>
          </p:cNvPr>
          <p:cNvSpPr txBox="1"/>
          <p:nvPr/>
        </p:nvSpPr>
        <p:spPr>
          <a:xfrm>
            <a:off x="617516" y="466106"/>
            <a:ext cx="908919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USDA-FSIS WGS Data on NCBI: BioProjects</a:t>
            </a: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graphicFrame>
        <p:nvGraphicFramePr>
          <p:cNvPr id="43" name="Diagram 42" descr="decorative element">
            <a:extLst>
              <a:ext uri="{FF2B5EF4-FFF2-40B4-BE49-F238E27FC236}">
                <a16:creationId xmlns:a16="http://schemas.microsoft.com/office/drawing/2014/main" id="{7A1A02AF-265C-48C8-A487-DF99A3C7B618}"/>
              </a:ext>
            </a:extLst>
          </p:cNvPr>
          <p:cNvGraphicFramePr/>
          <p:nvPr>
            <p:extLst>
              <p:ext uri="{D42A27DB-BD31-4B8C-83A1-F6EECF244321}">
                <p14:modId xmlns:p14="http://schemas.microsoft.com/office/powerpoint/2010/main" val="3373285926"/>
              </p:ext>
            </p:extLst>
          </p:nvPr>
        </p:nvGraphicFramePr>
        <p:xfrm>
          <a:off x="1136051" y="1451626"/>
          <a:ext cx="10329118" cy="793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Table 4">
            <a:extLst>
              <a:ext uri="{FF2B5EF4-FFF2-40B4-BE49-F238E27FC236}">
                <a16:creationId xmlns:a16="http://schemas.microsoft.com/office/drawing/2014/main" id="{76FE361C-9202-4848-A63D-78084A03779B}"/>
              </a:ext>
            </a:extLst>
          </p:cNvPr>
          <p:cNvGraphicFramePr>
            <a:graphicFrameLocks noGrp="1"/>
          </p:cNvGraphicFramePr>
          <p:nvPr>
            <p:extLst>
              <p:ext uri="{D42A27DB-BD31-4B8C-83A1-F6EECF244321}">
                <p14:modId xmlns:p14="http://schemas.microsoft.com/office/powerpoint/2010/main" val="3704239325"/>
              </p:ext>
            </p:extLst>
          </p:nvPr>
        </p:nvGraphicFramePr>
        <p:xfrm>
          <a:off x="1380213" y="2341880"/>
          <a:ext cx="9407760" cy="3977640"/>
        </p:xfrm>
        <a:graphic>
          <a:graphicData uri="http://schemas.openxmlformats.org/drawingml/2006/table">
            <a:tbl>
              <a:tblPr firstRow="1" bandRow="1">
                <a:tableStyleId>{93296810-A885-4BE3-A3E7-6D5BEEA58F35}</a:tableStyleId>
              </a:tblPr>
              <a:tblGrid>
                <a:gridCol w="3135920">
                  <a:extLst>
                    <a:ext uri="{9D8B030D-6E8A-4147-A177-3AD203B41FA5}">
                      <a16:colId xmlns:a16="http://schemas.microsoft.com/office/drawing/2014/main" val="3702874137"/>
                    </a:ext>
                  </a:extLst>
                </a:gridCol>
                <a:gridCol w="3110148">
                  <a:extLst>
                    <a:ext uri="{9D8B030D-6E8A-4147-A177-3AD203B41FA5}">
                      <a16:colId xmlns:a16="http://schemas.microsoft.com/office/drawing/2014/main" val="1674497654"/>
                    </a:ext>
                  </a:extLst>
                </a:gridCol>
                <a:gridCol w="3161692">
                  <a:extLst>
                    <a:ext uri="{9D8B030D-6E8A-4147-A177-3AD203B41FA5}">
                      <a16:colId xmlns:a16="http://schemas.microsoft.com/office/drawing/2014/main" val="979664434"/>
                    </a:ext>
                  </a:extLst>
                </a:gridCol>
              </a:tblGrid>
              <a:tr h="370840">
                <a:tc>
                  <a:txBody>
                    <a:bodyPr/>
                    <a:lstStyle/>
                    <a:p>
                      <a:pPr algn="ctr"/>
                      <a:r>
                        <a:rPr lang="en-US" dirty="0">
                          <a:latin typeface="Source Sans Pro" panose="020B0503030403020204" pitchFamily="34" charset="0"/>
                          <a:ea typeface="Source Sans Pro" panose="020B0503030403020204" pitchFamily="34" charset="0"/>
                        </a:rPr>
                        <a:t>BioProject</a:t>
                      </a:r>
                    </a:p>
                  </a:txBody>
                  <a:tcPr anchor="ctr">
                    <a:solidFill>
                      <a:srgbClr val="005341"/>
                    </a:solidFill>
                  </a:tcPr>
                </a:tc>
                <a:tc>
                  <a:txBody>
                    <a:bodyPr/>
                    <a:lstStyle/>
                    <a:p>
                      <a:pPr algn="ctr"/>
                      <a:r>
                        <a:rPr lang="en-US" dirty="0">
                          <a:latin typeface="Source Sans Pro" panose="020B0503030403020204" pitchFamily="34" charset="0"/>
                          <a:ea typeface="Source Sans Pro" panose="020B0503030403020204" pitchFamily="34" charset="0"/>
                        </a:rPr>
                        <a:t>Description</a:t>
                      </a:r>
                    </a:p>
                  </a:txBody>
                  <a:tcPr anchor="ctr">
                    <a:solidFill>
                      <a:srgbClr val="005341"/>
                    </a:solidFill>
                  </a:tcPr>
                </a:tc>
                <a:tc>
                  <a:txBody>
                    <a:bodyPr/>
                    <a:lstStyle/>
                    <a:p>
                      <a:pPr algn="ctr"/>
                      <a:r>
                        <a:rPr lang="en-US" dirty="0">
                          <a:latin typeface="Source Sans Pro" panose="020B0503030403020204" pitchFamily="34" charset="0"/>
                          <a:ea typeface="Source Sans Pro" panose="020B0503030403020204" pitchFamily="34" charset="0"/>
                        </a:rPr>
                        <a:t>Count of Isolate Sequences</a:t>
                      </a:r>
                    </a:p>
                  </a:txBody>
                  <a:tcPr anchor="ctr">
                    <a:solidFill>
                      <a:srgbClr val="005341"/>
                    </a:solidFill>
                  </a:tcPr>
                </a:tc>
                <a:extLst>
                  <a:ext uri="{0D108BD9-81ED-4DB2-BD59-A6C34878D82A}">
                    <a16:rowId xmlns:a16="http://schemas.microsoft.com/office/drawing/2014/main" val="4111740386"/>
                  </a:ext>
                </a:extLst>
              </a:tr>
              <a:tr h="370840">
                <a:tc>
                  <a:txBody>
                    <a:bodyPr/>
                    <a:lstStyle/>
                    <a:p>
                      <a:pPr algn="ctr"/>
                      <a:r>
                        <a:rPr lang="en-US" dirty="0">
                          <a:latin typeface="Source Sans Pro" panose="020B0503030403020204" pitchFamily="34" charset="0"/>
                          <a:ea typeface="Source Sans Pro" panose="020B0503030403020204" pitchFamily="34" charset="0"/>
                        </a:rPr>
                        <a:t>PRJNA242847</a:t>
                      </a:r>
                    </a:p>
                  </a:txBody>
                  <a:tcPr anchor="ctr"/>
                </a:tc>
                <a:tc>
                  <a:txBody>
                    <a:bodyPr/>
                    <a:lstStyle/>
                    <a:p>
                      <a:pPr algn="ctr"/>
                      <a:r>
                        <a:rPr lang="en-US" dirty="0">
                          <a:latin typeface="Source Sans Pro" panose="020B0503030403020204" pitchFamily="34" charset="0"/>
                          <a:ea typeface="Source Sans Pro" panose="020B0503030403020204" pitchFamily="34" charset="0"/>
                        </a:rPr>
                        <a:t>Non-cecal </a:t>
                      </a:r>
                      <a:r>
                        <a:rPr lang="en-US" i="1" dirty="0">
                          <a:latin typeface="Source Sans Pro" panose="020B0503030403020204" pitchFamily="34" charset="0"/>
                          <a:ea typeface="Source Sans Pro" panose="020B0503030403020204" pitchFamily="34" charset="0"/>
                        </a:rPr>
                        <a:t>Salmonella</a:t>
                      </a:r>
                      <a:r>
                        <a:rPr lang="en-US" dirty="0">
                          <a:latin typeface="Source Sans Pro" panose="020B0503030403020204" pitchFamily="34" charset="0"/>
                          <a:ea typeface="Source Sans Pro" panose="020B0503030403020204" pitchFamily="34" charset="0"/>
                        </a:rPr>
                        <a:t> spp.</a:t>
                      </a:r>
                    </a:p>
                  </a:txBody>
                  <a:tcPr anchor="ctr"/>
                </a:tc>
                <a:tc>
                  <a:txBody>
                    <a:bodyPr/>
                    <a:lstStyle/>
                    <a:p>
                      <a:pPr algn="ctr"/>
                      <a:r>
                        <a:rPr lang="en-US" dirty="0">
                          <a:latin typeface="Source Sans Pro" panose="020B0503030403020204" pitchFamily="34" charset="0"/>
                          <a:ea typeface="Source Sans Pro" panose="020B0503030403020204" pitchFamily="34" charset="0"/>
                        </a:rPr>
                        <a:t>29650</a:t>
                      </a:r>
                    </a:p>
                  </a:txBody>
                  <a:tcPr anchor="ctr"/>
                </a:tc>
                <a:extLst>
                  <a:ext uri="{0D108BD9-81ED-4DB2-BD59-A6C34878D82A}">
                    <a16:rowId xmlns:a16="http://schemas.microsoft.com/office/drawing/2014/main" val="3724623496"/>
                  </a:ext>
                </a:extLst>
              </a:tr>
              <a:tr h="370840">
                <a:tc>
                  <a:txBody>
                    <a:bodyPr/>
                    <a:lstStyle/>
                    <a:p>
                      <a:pPr algn="ctr"/>
                      <a:r>
                        <a:rPr lang="en-US" dirty="0">
                          <a:latin typeface="Source Sans Pro" panose="020B0503030403020204" pitchFamily="34" charset="0"/>
                          <a:ea typeface="Source Sans Pro" panose="020B0503030403020204" pitchFamily="34" charset="0"/>
                        </a:rPr>
                        <a:t>PRJNA287430</a:t>
                      </a:r>
                    </a:p>
                  </a:txBody>
                  <a:tcPr anchor="ctr"/>
                </a:tc>
                <a:tc>
                  <a:txBody>
                    <a:bodyPr/>
                    <a:lstStyle/>
                    <a:p>
                      <a:pPr algn="ctr"/>
                      <a:r>
                        <a:rPr lang="en-US" dirty="0">
                          <a:latin typeface="Source Sans Pro" panose="020B0503030403020204" pitchFamily="34" charset="0"/>
                          <a:ea typeface="Source Sans Pro" panose="020B0503030403020204" pitchFamily="34" charset="0"/>
                        </a:rPr>
                        <a:t>Non-cecal </a:t>
                      </a:r>
                      <a:r>
                        <a:rPr lang="en-US" i="1" dirty="0">
                          <a:latin typeface="Source Sans Pro" panose="020B0503030403020204" pitchFamily="34" charset="0"/>
                          <a:ea typeface="Source Sans Pro" panose="020B0503030403020204" pitchFamily="34" charset="0"/>
                        </a:rPr>
                        <a:t>Campylobacter</a:t>
                      </a:r>
                    </a:p>
                  </a:txBody>
                  <a:tcPr anchor="ctr"/>
                </a:tc>
                <a:tc>
                  <a:txBody>
                    <a:bodyPr/>
                    <a:lstStyle/>
                    <a:p>
                      <a:pPr algn="ctr"/>
                      <a:r>
                        <a:rPr lang="en-US" dirty="0">
                          <a:latin typeface="Source Sans Pro" panose="020B0503030403020204" pitchFamily="34" charset="0"/>
                          <a:ea typeface="Source Sans Pro" panose="020B0503030403020204" pitchFamily="34" charset="0"/>
                        </a:rPr>
                        <a:t>19375</a:t>
                      </a:r>
                    </a:p>
                  </a:txBody>
                  <a:tcPr anchor="ctr"/>
                </a:tc>
                <a:extLst>
                  <a:ext uri="{0D108BD9-81ED-4DB2-BD59-A6C34878D82A}">
                    <a16:rowId xmlns:a16="http://schemas.microsoft.com/office/drawing/2014/main" val="2384768569"/>
                  </a:ext>
                </a:extLst>
              </a:tr>
              <a:tr h="370840">
                <a:tc>
                  <a:txBody>
                    <a:bodyPr/>
                    <a:lstStyle/>
                    <a:p>
                      <a:pPr algn="ctr"/>
                      <a:r>
                        <a:rPr lang="en-US" dirty="0">
                          <a:latin typeface="Source Sans Pro" panose="020B0503030403020204" pitchFamily="34" charset="0"/>
                          <a:ea typeface="Source Sans Pro" panose="020B0503030403020204" pitchFamily="34" charset="0"/>
                        </a:rPr>
                        <a:t>PRJNA292668</a:t>
                      </a:r>
                    </a:p>
                  </a:txBody>
                  <a:tcPr anchor="ctr"/>
                </a:tc>
                <a:tc>
                  <a:txBody>
                    <a:bodyPr/>
                    <a:lstStyle/>
                    <a:p>
                      <a:pPr algn="ctr"/>
                      <a:r>
                        <a:rPr lang="en-US" dirty="0">
                          <a:latin typeface="Source Sans Pro" panose="020B0503030403020204" pitchFamily="34" charset="0"/>
                          <a:ea typeface="Source Sans Pro" panose="020B0503030403020204" pitchFamily="34" charset="0"/>
                        </a:rPr>
                        <a:t>Cecal </a:t>
                      </a:r>
                      <a:r>
                        <a:rPr lang="en-US" i="1" dirty="0">
                          <a:latin typeface="Source Sans Pro" panose="020B0503030403020204" pitchFamily="34" charset="0"/>
                          <a:ea typeface="Source Sans Pro" panose="020B0503030403020204" pitchFamily="34" charset="0"/>
                        </a:rPr>
                        <a:t>Campylobacter</a:t>
                      </a:r>
                    </a:p>
                  </a:txBody>
                  <a:tcPr anchor="ctr"/>
                </a:tc>
                <a:tc>
                  <a:txBody>
                    <a:bodyPr/>
                    <a:lstStyle/>
                    <a:p>
                      <a:pPr algn="ctr"/>
                      <a:r>
                        <a:rPr lang="en-US" dirty="0">
                          <a:latin typeface="Source Sans Pro" panose="020B0503030403020204" pitchFamily="34" charset="0"/>
                          <a:ea typeface="Source Sans Pro" panose="020B0503030403020204" pitchFamily="34" charset="0"/>
                        </a:rPr>
                        <a:t>11829</a:t>
                      </a:r>
                    </a:p>
                  </a:txBody>
                  <a:tcPr anchor="ctr"/>
                </a:tc>
                <a:extLst>
                  <a:ext uri="{0D108BD9-81ED-4DB2-BD59-A6C34878D82A}">
                    <a16:rowId xmlns:a16="http://schemas.microsoft.com/office/drawing/2014/main" val="2440716135"/>
                  </a:ext>
                </a:extLst>
              </a:tr>
              <a:tr h="370840">
                <a:tc>
                  <a:txBody>
                    <a:bodyPr/>
                    <a:lstStyle/>
                    <a:p>
                      <a:pPr algn="ctr"/>
                      <a:r>
                        <a:rPr lang="en-US" dirty="0">
                          <a:latin typeface="Source Sans Pro" panose="020B0503030403020204" pitchFamily="34" charset="0"/>
                          <a:ea typeface="Source Sans Pro" panose="020B0503030403020204" pitchFamily="34" charset="0"/>
                        </a:rPr>
                        <a:t>PRJNA292666</a:t>
                      </a:r>
                    </a:p>
                  </a:txBody>
                  <a:tcPr anchor="ctr"/>
                </a:tc>
                <a:tc>
                  <a:txBody>
                    <a:bodyPr/>
                    <a:lstStyle/>
                    <a:p>
                      <a:pPr algn="ctr"/>
                      <a:r>
                        <a:rPr lang="en-US" dirty="0">
                          <a:latin typeface="Source Sans Pro" panose="020B0503030403020204" pitchFamily="34" charset="0"/>
                          <a:ea typeface="Source Sans Pro" panose="020B0503030403020204" pitchFamily="34" charset="0"/>
                        </a:rPr>
                        <a:t>Cecal </a:t>
                      </a:r>
                      <a:r>
                        <a:rPr lang="en-US" i="1" dirty="0">
                          <a:latin typeface="Source Sans Pro" panose="020B0503030403020204" pitchFamily="34" charset="0"/>
                          <a:ea typeface="Source Sans Pro" panose="020B0503030403020204" pitchFamily="34" charset="0"/>
                        </a:rPr>
                        <a:t>Salmonella</a:t>
                      </a:r>
                      <a:r>
                        <a:rPr lang="en-US" dirty="0">
                          <a:latin typeface="Source Sans Pro" panose="020B0503030403020204" pitchFamily="34" charset="0"/>
                          <a:ea typeface="Source Sans Pro" panose="020B0503030403020204" pitchFamily="34" charset="0"/>
                        </a:rPr>
                        <a:t> spp.</a:t>
                      </a:r>
                    </a:p>
                  </a:txBody>
                  <a:tcPr anchor="ctr"/>
                </a:tc>
                <a:tc>
                  <a:txBody>
                    <a:bodyPr/>
                    <a:lstStyle/>
                    <a:p>
                      <a:pPr algn="ctr"/>
                      <a:r>
                        <a:rPr lang="en-US" dirty="0">
                          <a:latin typeface="Source Sans Pro" panose="020B0503030403020204" pitchFamily="34" charset="0"/>
                          <a:ea typeface="Source Sans Pro" panose="020B0503030403020204" pitchFamily="34" charset="0"/>
                        </a:rPr>
                        <a:t>9584</a:t>
                      </a:r>
                    </a:p>
                  </a:txBody>
                  <a:tcPr anchor="ctr"/>
                </a:tc>
                <a:extLst>
                  <a:ext uri="{0D108BD9-81ED-4DB2-BD59-A6C34878D82A}">
                    <a16:rowId xmlns:a16="http://schemas.microsoft.com/office/drawing/2014/main" val="762305041"/>
                  </a:ext>
                </a:extLst>
              </a:tr>
              <a:tr h="370840">
                <a:tc>
                  <a:txBody>
                    <a:bodyPr/>
                    <a:lstStyle/>
                    <a:p>
                      <a:pPr algn="ctr"/>
                      <a:r>
                        <a:rPr lang="en-US" dirty="0">
                          <a:latin typeface="Source Sans Pro" panose="020B0503030403020204" pitchFamily="34" charset="0"/>
                          <a:ea typeface="Source Sans Pro" panose="020B0503030403020204" pitchFamily="34" charset="0"/>
                        </a:rPr>
                        <a:t>PRJNA292667</a:t>
                      </a:r>
                    </a:p>
                  </a:txBody>
                  <a:tcPr anchor="ctr"/>
                </a:tc>
                <a:tc>
                  <a:txBody>
                    <a:bodyPr/>
                    <a:lstStyle/>
                    <a:p>
                      <a:pPr algn="ctr"/>
                      <a:r>
                        <a:rPr lang="en-US" dirty="0">
                          <a:latin typeface="Source Sans Pro" panose="020B0503030403020204" pitchFamily="34" charset="0"/>
                          <a:ea typeface="Source Sans Pro" panose="020B0503030403020204" pitchFamily="34" charset="0"/>
                        </a:rPr>
                        <a:t>Cecal </a:t>
                      </a:r>
                      <a:r>
                        <a:rPr lang="en-US" i="1" dirty="0">
                          <a:latin typeface="Source Sans Pro" panose="020B0503030403020204" pitchFamily="34" charset="0"/>
                          <a:ea typeface="Source Sans Pro" panose="020B0503030403020204" pitchFamily="34" charset="0"/>
                        </a:rPr>
                        <a:t>E. coli</a:t>
                      </a:r>
                    </a:p>
                  </a:txBody>
                  <a:tcPr anchor="ctr"/>
                </a:tc>
                <a:tc>
                  <a:txBody>
                    <a:bodyPr/>
                    <a:lstStyle/>
                    <a:p>
                      <a:pPr algn="ctr"/>
                      <a:r>
                        <a:rPr lang="en-US" dirty="0">
                          <a:latin typeface="Source Sans Pro" panose="020B0503030403020204" pitchFamily="34" charset="0"/>
                          <a:ea typeface="Source Sans Pro" panose="020B0503030403020204" pitchFamily="34" charset="0"/>
                        </a:rPr>
                        <a:t>4894</a:t>
                      </a:r>
                    </a:p>
                  </a:txBody>
                  <a:tcPr anchor="ctr"/>
                </a:tc>
                <a:extLst>
                  <a:ext uri="{0D108BD9-81ED-4DB2-BD59-A6C34878D82A}">
                    <a16:rowId xmlns:a16="http://schemas.microsoft.com/office/drawing/2014/main" val="2619615106"/>
                  </a:ext>
                </a:extLst>
              </a:tr>
              <a:tr h="370840">
                <a:tc>
                  <a:txBody>
                    <a:bodyPr/>
                    <a:lstStyle/>
                    <a:p>
                      <a:pPr algn="ctr"/>
                      <a:r>
                        <a:rPr lang="en-US" dirty="0">
                          <a:latin typeface="Source Sans Pro" panose="020B0503030403020204" pitchFamily="34" charset="0"/>
                          <a:ea typeface="Source Sans Pro" panose="020B0503030403020204" pitchFamily="34" charset="0"/>
                        </a:rPr>
                        <a:t>PRJNA292669</a:t>
                      </a:r>
                    </a:p>
                  </a:txBody>
                  <a:tcPr anchor="ctr"/>
                </a:tc>
                <a:tc>
                  <a:txBody>
                    <a:bodyPr/>
                    <a:lstStyle/>
                    <a:p>
                      <a:pPr algn="ctr"/>
                      <a:r>
                        <a:rPr lang="en-US" i="1" dirty="0">
                          <a:latin typeface="Source Sans Pro" panose="020B0503030403020204" pitchFamily="34" charset="0"/>
                          <a:ea typeface="Source Sans Pro" panose="020B0503030403020204" pitchFamily="34" charset="0"/>
                        </a:rPr>
                        <a:t>Enterococcus</a:t>
                      </a:r>
                      <a:r>
                        <a:rPr lang="en-US" dirty="0">
                          <a:latin typeface="Source Sans Pro" panose="020B0503030403020204" pitchFamily="34" charset="0"/>
                          <a:ea typeface="Source Sans Pro" panose="020B0503030403020204" pitchFamily="34" charset="0"/>
                        </a:rPr>
                        <a:t> spp.</a:t>
                      </a:r>
                    </a:p>
                  </a:txBody>
                  <a:tcPr anchor="ctr"/>
                </a:tc>
                <a:tc>
                  <a:txBody>
                    <a:bodyPr/>
                    <a:lstStyle/>
                    <a:p>
                      <a:pPr algn="ctr"/>
                      <a:r>
                        <a:rPr lang="en-US" dirty="0">
                          <a:latin typeface="Source Sans Pro" panose="020B0503030403020204" pitchFamily="34" charset="0"/>
                          <a:ea typeface="Source Sans Pro" panose="020B0503030403020204" pitchFamily="34" charset="0"/>
                        </a:rPr>
                        <a:t>1727</a:t>
                      </a:r>
                    </a:p>
                  </a:txBody>
                  <a:tcPr anchor="ctr"/>
                </a:tc>
                <a:extLst>
                  <a:ext uri="{0D108BD9-81ED-4DB2-BD59-A6C34878D82A}">
                    <a16:rowId xmlns:a16="http://schemas.microsoft.com/office/drawing/2014/main" val="1725556641"/>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Source Sans Pro" panose="020B0503030403020204" pitchFamily="34" charset="0"/>
                          <a:ea typeface="Source Sans Pro" panose="020B0503030403020204" pitchFamily="34" charset="0"/>
                        </a:rPr>
                        <a:t>PRJNA215355</a:t>
                      </a:r>
                    </a:p>
                  </a:txBody>
                  <a:tcPr anchor="ctr"/>
                </a:tc>
                <a:tc>
                  <a:txBody>
                    <a:bodyPr/>
                    <a:lstStyle/>
                    <a:p>
                      <a:pPr algn="ctr"/>
                      <a:r>
                        <a:rPr lang="en-US" i="1" dirty="0">
                          <a:latin typeface="Source Sans Pro" panose="020B0503030403020204" pitchFamily="34" charset="0"/>
                          <a:ea typeface="Source Sans Pro" panose="020B0503030403020204" pitchFamily="34" charset="0"/>
                        </a:rPr>
                        <a:t>Listeria monocytogenes</a:t>
                      </a:r>
                    </a:p>
                  </a:txBody>
                  <a:tcPr anchor="ctr"/>
                </a:tc>
                <a:tc>
                  <a:txBody>
                    <a:bodyPr/>
                    <a:lstStyle/>
                    <a:p>
                      <a:pPr algn="ctr"/>
                      <a:r>
                        <a:rPr lang="en-US" dirty="0">
                          <a:latin typeface="Source Sans Pro" panose="020B0503030403020204" pitchFamily="34" charset="0"/>
                          <a:ea typeface="Source Sans Pro" panose="020B0503030403020204" pitchFamily="34" charset="0"/>
                        </a:rPr>
                        <a:t>1294</a:t>
                      </a:r>
                    </a:p>
                  </a:txBody>
                  <a:tcPr anchor="ctr"/>
                </a:tc>
                <a:extLst>
                  <a:ext uri="{0D108BD9-81ED-4DB2-BD59-A6C34878D82A}">
                    <a16:rowId xmlns:a16="http://schemas.microsoft.com/office/drawing/2014/main" val="46344595"/>
                  </a:ext>
                </a:extLst>
              </a:tr>
              <a:tr h="370840">
                <a:tc>
                  <a:txBody>
                    <a:bodyPr/>
                    <a:lstStyle/>
                    <a:p>
                      <a:pPr algn="ctr"/>
                      <a:r>
                        <a:rPr lang="en-US" dirty="0">
                          <a:latin typeface="Source Sans Pro" panose="020B0503030403020204" pitchFamily="34" charset="0"/>
                          <a:ea typeface="Source Sans Pro" panose="020B0503030403020204" pitchFamily="34" charset="0"/>
                        </a:rPr>
                        <a:t>PRJNA268206</a:t>
                      </a:r>
                    </a:p>
                  </a:txBody>
                  <a:tcPr anchor="ctr"/>
                </a:tc>
                <a:tc>
                  <a:txBody>
                    <a:bodyPr/>
                    <a:lstStyle/>
                    <a:p>
                      <a:pPr algn="ctr"/>
                      <a:r>
                        <a:rPr lang="en-US" dirty="0">
                          <a:latin typeface="Source Sans Pro" panose="020B0503030403020204" pitchFamily="34" charset="0"/>
                          <a:ea typeface="Source Sans Pro" panose="020B0503030403020204" pitchFamily="34" charset="0"/>
                        </a:rPr>
                        <a:t>Shiga toxin producing </a:t>
                      </a:r>
                      <a:r>
                        <a:rPr lang="en-US" i="1" dirty="0">
                          <a:latin typeface="Source Sans Pro" panose="020B0503030403020204" pitchFamily="34" charset="0"/>
                          <a:ea typeface="Source Sans Pro" panose="020B0503030403020204" pitchFamily="34" charset="0"/>
                        </a:rPr>
                        <a:t>E. coli</a:t>
                      </a:r>
                    </a:p>
                  </a:txBody>
                  <a:tcPr anchor="ctr"/>
                </a:tc>
                <a:tc>
                  <a:txBody>
                    <a:bodyPr/>
                    <a:lstStyle/>
                    <a:p>
                      <a:pPr algn="ctr"/>
                      <a:r>
                        <a:rPr lang="en-US" dirty="0">
                          <a:latin typeface="Source Sans Pro" panose="020B0503030403020204" pitchFamily="34" charset="0"/>
                          <a:ea typeface="Source Sans Pro" panose="020B0503030403020204" pitchFamily="34" charset="0"/>
                        </a:rPr>
                        <a:t>933</a:t>
                      </a:r>
                    </a:p>
                  </a:txBody>
                  <a:tcPr anchor="ctr"/>
                </a:tc>
                <a:extLst>
                  <a:ext uri="{0D108BD9-81ED-4DB2-BD59-A6C34878D82A}">
                    <a16:rowId xmlns:a16="http://schemas.microsoft.com/office/drawing/2014/main" val="4135076495"/>
                  </a:ext>
                </a:extLst>
              </a:tr>
              <a:tr h="0">
                <a:tc>
                  <a:txBody>
                    <a:bodyPr/>
                    <a:lstStyle/>
                    <a:p>
                      <a:pPr algn="ctr"/>
                      <a:r>
                        <a:rPr lang="en-US" dirty="0">
                          <a:latin typeface="Source Sans Pro" panose="020B0503030403020204" pitchFamily="34" charset="0"/>
                          <a:ea typeface="Source Sans Pro" panose="020B0503030403020204" pitchFamily="34" charset="0"/>
                        </a:rPr>
                        <a:t>PRJNA701285</a:t>
                      </a:r>
                    </a:p>
                  </a:txBody>
                  <a:tcPr anchor="ctr"/>
                </a:tc>
                <a:tc>
                  <a:txBody>
                    <a:bodyPr/>
                    <a:lstStyle/>
                    <a:p>
                      <a:pPr algn="ctr"/>
                      <a:r>
                        <a:rPr lang="en-US" dirty="0">
                          <a:latin typeface="Source Sans Pro" panose="020B0503030403020204" pitchFamily="34" charset="0"/>
                          <a:ea typeface="Source Sans Pro" panose="020B0503030403020204" pitchFamily="34" charset="0"/>
                        </a:rPr>
                        <a:t>Enterobacteriaceae from NARMS diversity project</a:t>
                      </a:r>
                    </a:p>
                  </a:txBody>
                  <a:tcPr anchor="ctr"/>
                </a:tc>
                <a:tc>
                  <a:txBody>
                    <a:bodyPr/>
                    <a:lstStyle/>
                    <a:p>
                      <a:pPr algn="ctr"/>
                      <a:r>
                        <a:rPr lang="en-US" dirty="0">
                          <a:latin typeface="Source Sans Pro" panose="020B0503030403020204" pitchFamily="34" charset="0"/>
                          <a:ea typeface="Source Sans Pro" panose="020B0503030403020204" pitchFamily="34" charset="0"/>
                        </a:rPr>
                        <a:t>151</a:t>
                      </a:r>
                    </a:p>
                  </a:txBody>
                  <a:tcPr anchor="ctr"/>
                </a:tc>
                <a:extLst>
                  <a:ext uri="{0D108BD9-81ED-4DB2-BD59-A6C34878D82A}">
                    <a16:rowId xmlns:a16="http://schemas.microsoft.com/office/drawing/2014/main" val="440491053"/>
                  </a:ext>
                </a:extLst>
              </a:tr>
            </a:tbl>
          </a:graphicData>
        </a:graphic>
      </p:graphicFrame>
      <p:sp>
        <p:nvSpPr>
          <p:cNvPr id="3" name="Slide Number Placeholder 2">
            <a:extLst>
              <a:ext uri="{FF2B5EF4-FFF2-40B4-BE49-F238E27FC236}">
                <a16:creationId xmlns:a16="http://schemas.microsoft.com/office/drawing/2014/main" id="{6A1C2B50-17E8-4FE1-80A1-4F75D3A17832}"/>
              </a:ext>
            </a:extLst>
          </p:cNvPr>
          <p:cNvSpPr>
            <a:spLocks noGrp="1"/>
          </p:cNvSpPr>
          <p:nvPr>
            <p:ph type="sldNum" sz="quarter" idx="12"/>
          </p:nvPr>
        </p:nvSpPr>
        <p:spPr>
          <a:xfrm>
            <a:off x="11465169" y="6136957"/>
            <a:ext cx="2743200" cy="365125"/>
          </a:xfrm>
        </p:spPr>
        <p:txBody>
          <a:bodyPr/>
          <a:lstStyle/>
          <a:p>
            <a:fld id="{11B7D2A2-E93D-4E7E-B3BA-6BED3484CA55}" type="slidenum">
              <a:rPr lang="en-US" smtClean="0"/>
              <a:t>12</a:t>
            </a:fld>
            <a:endParaRPr lang="en-US" dirty="0"/>
          </a:p>
        </p:txBody>
      </p:sp>
    </p:spTree>
    <p:extLst>
      <p:ext uri="{BB962C8B-B14F-4D97-AF65-F5344CB8AC3E}">
        <p14:creationId xmlns:p14="http://schemas.microsoft.com/office/powerpoint/2010/main" val="3602683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D2BB30-C38D-4E25-96E9-628D64D9C16E}"/>
              </a:ext>
            </a:extLst>
          </p:cNvPr>
          <p:cNvSpPr txBox="1"/>
          <p:nvPr/>
        </p:nvSpPr>
        <p:spPr>
          <a:xfrm>
            <a:off x="617516" y="466106"/>
            <a:ext cx="908919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USDA-FSIS WGS Data on NCBI: Usage</a:t>
            </a: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graphicFrame>
        <p:nvGraphicFramePr>
          <p:cNvPr id="43" name="Diagram 42" descr="decorative element">
            <a:extLst>
              <a:ext uri="{FF2B5EF4-FFF2-40B4-BE49-F238E27FC236}">
                <a16:creationId xmlns:a16="http://schemas.microsoft.com/office/drawing/2014/main" id="{7A1A02AF-265C-48C8-A487-DF99A3C7B618}"/>
              </a:ext>
            </a:extLst>
          </p:cNvPr>
          <p:cNvGraphicFramePr/>
          <p:nvPr/>
        </p:nvGraphicFramePr>
        <p:xfrm>
          <a:off x="1136051" y="1451626"/>
          <a:ext cx="10329118" cy="793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2BD79C9F-EB71-4D9D-8953-7B819ABE5058}"/>
              </a:ext>
            </a:extLst>
          </p:cNvPr>
          <p:cNvSpPr txBox="1"/>
          <p:nvPr/>
        </p:nvSpPr>
        <p:spPr>
          <a:xfrm>
            <a:off x="617516" y="2426017"/>
            <a:ext cx="11266508" cy="3754874"/>
          </a:xfrm>
          <a:prstGeom prst="rect">
            <a:avLst/>
          </a:prstGeom>
          <a:noFill/>
        </p:spPr>
        <p:txBody>
          <a:bodyPr wrap="square" rtlCol="0">
            <a:spAutoFit/>
          </a:bodyPr>
          <a:lstStyle/>
          <a:p>
            <a:r>
              <a:rPr lang="en-US" sz="2200" dirty="0">
                <a:latin typeface="Source Sans Pro" panose="020B0503030403020204" pitchFamily="34" charset="0"/>
                <a:ea typeface="Source Sans Pro" panose="020B0503030403020204" pitchFamily="34" charset="0"/>
              </a:rPr>
              <a:t>FSIS monitors sequencing data on NCBI in real-time for trends of public health concern such as:</a:t>
            </a:r>
          </a:p>
          <a:p>
            <a:endParaRPr lang="en-US" sz="1000" dirty="0">
              <a:latin typeface="Source Sans Pro" panose="020B0503030403020204" pitchFamily="34" charset="0"/>
              <a:ea typeface="Source Sans Pro" panose="020B0503030403020204" pitchFamily="34" charset="0"/>
            </a:endParaRPr>
          </a:p>
          <a:p>
            <a:pPr marL="628650" indent="-22860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rPr>
              <a:t>Emerging antimicrobial resistance mechanisms (further discussed with NARMS partners)</a:t>
            </a:r>
          </a:p>
          <a:p>
            <a:pPr marL="628650" indent="-228600"/>
            <a:endParaRPr lang="en-US" sz="1000" dirty="0">
              <a:latin typeface="Source Sans Pro" panose="020B0503030403020204" pitchFamily="34" charset="0"/>
              <a:ea typeface="Source Sans Pro" panose="020B0503030403020204" pitchFamily="34" charset="0"/>
            </a:endParaRPr>
          </a:p>
          <a:p>
            <a:pPr marL="628650" indent="-22860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rPr>
              <a:t>Possible repetitive subtypes (further discussed with FDA if dual jurisdiction establishment)</a:t>
            </a:r>
          </a:p>
          <a:p>
            <a:pPr marL="628650" indent="-228600">
              <a:buFont typeface="Arial" panose="020B0604020202020204" pitchFamily="34" charset="0"/>
              <a:buChar char="•"/>
            </a:pPr>
            <a:endParaRPr lang="en-US" sz="1000" dirty="0">
              <a:latin typeface="Source Sans Pro" panose="020B0503030403020204" pitchFamily="34" charset="0"/>
              <a:ea typeface="Source Sans Pro" panose="020B0503030403020204" pitchFamily="34" charset="0"/>
            </a:endParaRPr>
          </a:p>
          <a:p>
            <a:pPr marL="628650" indent="-228600">
              <a:buFont typeface="Arial" panose="020B0604020202020204" pitchFamily="34" charset="0"/>
              <a:buChar char="•"/>
            </a:pPr>
            <a:r>
              <a:rPr lang="en-US" sz="2200" dirty="0">
                <a:latin typeface="Source Sans Pro" panose="020B0503030403020204" pitchFamily="34" charset="0"/>
                <a:ea typeface="Source Sans Pro" panose="020B0503030403020204" pitchFamily="34" charset="0"/>
              </a:rPr>
              <a:t>FSIS isolates closely related to clinical isolates based on SNP</a:t>
            </a:r>
          </a:p>
          <a:p>
            <a:pPr marL="1028700" lvl="1" indent="-22860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This is just an initial screen of isolates, and this information will be passed to our Applied Epidemiology Staff, who works with CDC on exposure data, food history, etc.  It is additionally passed on to our Office of Field Operations to investigate establishment history and traceback and discuss with FDA if in a dual jurisdiction establishment</a:t>
            </a:r>
          </a:p>
          <a:p>
            <a:pPr marL="285750" indent="-285750">
              <a:buFont typeface="Arial" panose="020B0604020202020204" pitchFamily="34" charset="0"/>
              <a:buChar char="•"/>
            </a:pPr>
            <a:endParaRPr lang="en-US" dirty="0">
              <a:latin typeface="Source Sans Pro" panose="020B0503030403020204" pitchFamily="34" charset="0"/>
              <a:ea typeface="Source Sans Pro" panose="020B0503030403020204" pitchFamily="34" charset="0"/>
            </a:endParaRPr>
          </a:p>
        </p:txBody>
      </p:sp>
      <p:sp>
        <p:nvSpPr>
          <p:cNvPr id="4" name="Slide Number Placeholder 3">
            <a:extLst>
              <a:ext uri="{FF2B5EF4-FFF2-40B4-BE49-F238E27FC236}">
                <a16:creationId xmlns:a16="http://schemas.microsoft.com/office/drawing/2014/main" id="{C9616310-EC25-41E0-9B9F-5801D0C90009}"/>
              </a:ext>
            </a:extLst>
          </p:cNvPr>
          <p:cNvSpPr>
            <a:spLocks noGrp="1"/>
          </p:cNvSpPr>
          <p:nvPr>
            <p:ph type="sldNum" sz="quarter" idx="12"/>
          </p:nvPr>
        </p:nvSpPr>
        <p:spPr>
          <a:xfrm>
            <a:off x="11465169" y="6178221"/>
            <a:ext cx="2743200" cy="365125"/>
          </a:xfrm>
        </p:spPr>
        <p:txBody>
          <a:bodyPr/>
          <a:lstStyle/>
          <a:p>
            <a:fld id="{11B7D2A2-E93D-4E7E-B3BA-6BED3484CA55}" type="slidenum">
              <a:rPr lang="en-US" smtClean="0"/>
              <a:t>13</a:t>
            </a:fld>
            <a:endParaRPr lang="en-US" dirty="0"/>
          </a:p>
        </p:txBody>
      </p:sp>
    </p:spTree>
    <p:extLst>
      <p:ext uri="{BB962C8B-B14F-4D97-AF65-F5344CB8AC3E}">
        <p14:creationId xmlns:p14="http://schemas.microsoft.com/office/powerpoint/2010/main" val="1343477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D2BB30-C38D-4E25-96E9-628D64D9C16E}"/>
              </a:ext>
            </a:extLst>
          </p:cNvPr>
          <p:cNvSpPr txBox="1"/>
          <p:nvPr/>
        </p:nvSpPr>
        <p:spPr>
          <a:xfrm>
            <a:off x="617516" y="466106"/>
            <a:ext cx="1073335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USDA-FSIS WGS Data on NCBI: Usage – Saved Search</a:t>
            </a: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graphicFrame>
        <p:nvGraphicFramePr>
          <p:cNvPr id="43" name="Diagram 42" descr="decorative element">
            <a:extLst>
              <a:ext uri="{FF2B5EF4-FFF2-40B4-BE49-F238E27FC236}">
                <a16:creationId xmlns:a16="http://schemas.microsoft.com/office/drawing/2014/main" id="{7A1A02AF-265C-48C8-A487-DF99A3C7B618}"/>
              </a:ext>
            </a:extLst>
          </p:cNvPr>
          <p:cNvGraphicFramePr/>
          <p:nvPr/>
        </p:nvGraphicFramePr>
        <p:xfrm>
          <a:off x="1136051" y="1451626"/>
          <a:ext cx="10329118" cy="793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hlinkClick r:id="rId8"/>
            <a:extLst>
              <a:ext uri="{FF2B5EF4-FFF2-40B4-BE49-F238E27FC236}">
                <a16:creationId xmlns:a16="http://schemas.microsoft.com/office/drawing/2014/main" id="{B297A3CF-3264-4308-8AC0-7EEF46B5588A}"/>
              </a:ext>
            </a:extLst>
          </p:cNvPr>
          <p:cNvPicPr>
            <a:picLocks noChangeAspect="1"/>
          </p:cNvPicPr>
          <p:nvPr/>
        </p:nvPicPr>
        <p:blipFill>
          <a:blip r:embed="rId9"/>
          <a:stretch>
            <a:fillRect/>
          </a:stretch>
        </p:blipFill>
        <p:spPr>
          <a:xfrm>
            <a:off x="1136051" y="2383993"/>
            <a:ext cx="5555057" cy="4212130"/>
          </a:xfrm>
          <a:prstGeom prst="rect">
            <a:avLst/>
          </a:prstGeom>
        </p:spPr>
      </p:pic>
      <p:sp>
        <p:nvSpPr>
          <p:cNvPr id="3" name="Slide Number Placeholder 2">
            <a:extLst>
              <a:ext uri="{FF2B5EF4-FFF2-40B4-BE49-F238E27FC236}">
                <a16:creationId xmlns:a16="http://schemas.microsoft.com/office/drawing/2014/main" id="{FF20B188-B5FB-4A4B-80F5-643E116BD441}"/>
              </a:ext>
            </a:extLst>
          </p:cNvPr>
          <p:cNvSpPr>
            <a:spLocks noGrp="1"/>
          </p:cNvSpPr>
          <p:nvPr>
            <p:ph type="sldNum" sz="quarter" idx="12"/>
          </p:nvPr>
        </p:nvSpPr>
        <p:spPr>
          <a:xfrm>
            <a:off x="11350869" y="6232988"/>
            <a:ext cx="2743200" cy="365125"/>
          </a:xfrm>
        </p:spPr>
        <p:txBody>
          <a:bodyPr/>
          <a:lstStyle/>
          <a:p>
            <a:fld id="{11B7D2A2-E93D-4E7E-B3BA-6BED3484CA55}" type="slidenum">
              <a:rPr lang="en-US" smtClean="0"/>
              <a:t>14</a:t>
            </a:fld>
            <a:endParaRPr lang="en-US" dirty="0"/>
          </a:p>
        </p:txBody>
      </p:sp>
      <p:sp>
        <p:nvSpPr>
          <p:cNvPr id="4" name="TextBox 3">
            <a:extLst>
              <a:ext uri="{FF2B5EF4-FFF2-40B4-BE49-F238E27FC236}">
                <a16:creationId xmlns:a16="http://schemas.microsoft.com/office/drawing/2014/main" id="{022E5B1D-B063-4E8D-B698-6F0165202C08}"/>
              </a:ext>
            </a:extLst>
          </p:cNvPr>
          <p:cNvSpPr txBox="1"/>
          <p:nvPr/>
        </p:nvSpPr>
        <p:spPr>
          <a:xfrm>
            <a:off x="7939292" y="2490486"/>
            <a:ext cx="2631440" cy="923330"/>
          </a:xfrm>
          <a:prstGeom prst="rect">
            <a:avLst/>
          </a:prstGeom>
          <a:solidFill>
            <a:schemeClr val="accent6">
              <a:lumMod val="40000"/>
              <a:lumOff val="60000"/>
            </a:schemeClr>
          </a:solidFill>
          <a:ln>
            <a:solidFill>
              <a:srgbClr val="005341"/>
            </a:solidFill>
          </a:ln>
        </p:spPr>
        <p:txBody>
          <a:bodyPr wrap="square" rtlCol="0">
            <a:spAutoFit/>
          </a:bodyPr>
          <a:lstStyle/>
          <a:p>
            <a:r>
              <a:rPr lang="en-US" dirty="0">
                <a:latin typeface="Source Sans Pro" panose="020B0503030403020204" pitchFamily="34" charset="0"/>
                <a:ea typeface="Source Sans Pro" panose="020B0503030403020204" pitchFamily="34" charset="0"/>
              </a:rPr>
              <a:t>Provides search criteria user used to generate search</a:t>
            </a:r>
          </a:p>
        </p:txBody>
      </p:sp>
      <p:sp>
        <p:nvSpPr>
          <p:cNvPr id="9" name="TextBox 8">
            <a:extLst>
              <a:ext uri="{FF2B5EF4-FFF2-40B4-BE49-F238E27FC236}">
                <a16:creationId xmlns:a16="http://schemas.microsoft.com/office/drawing/2014/main" id="{5BF63587-3AB9-4955-834F-93F6856EB6B7}"/>
              </a:ext>
            </a:extLst>
          </p:cNvPr>
          <p:cNvSpPr txBox="1"/>
          <p:nvPr/>
        </p:nvSpPr>
        <p:spPr>
          <a:xfrm>
            <a:off x="7939292" y="4021892"/>
            <a:ext cx="2631440" cy="646331"/>
          </a:xfrm>
          <a:prstGeom prst="rect">
            <a:avLst/>
          </a:prstGeom>
          <a:solidFill>
            <a:schemeClr val="accent6">
              <a:lumMod val="40000"/>
              <a:lumOff val="60000"/>
            </a:schemeClr>
          </a:solidFill>
          <a:ln>
            <a:solidFill>
              <a:srgbClr val="005341"/>
            </a:solidFill>
          </a:ln>
        </p:spPr>
        <p:txBody>
          <a:bodyPr wrap="square" rtlCol="0">
            <a:spAutoFit/>
          </a:bodyPr>
          <a:lstStyle/>
          <a:p>
            <a:r>
              <a:rPr lang="en-US" dirty="0">
                <a:latin typeface="Source Sans Pro" panose="020B0503030403020204" pitchFamily="34" charset="0"/>
                <a:ea typeface="Source Sans Pro" panose="020B0503030403020204" pitchFamily="34" charset="0"/>
              </a:rPr>
              <a:t>Provides a summary of isolates found</a:t>
            </a:r>
          </a:p>
        </p:txBody>
      </p:sp>
      <p:sp>
        <p:nvSpPr>
          <p:cNvPr id="10" name="TextBox 9">
            <a:extLst>
              <a:ext uri="{FF2B5EF4-FFF2-40B4-BE49-F238E27FC236}">
                <a16:creationId xmlns:a16="http://schemas.microsoft.com/office/drawing/2014/main" id="{EA11B8A7-8B19-4765-9568-352C9B7F55CD}"/>
              </a:ext>
            </a:extLst>
          </p:cNvPr>
          <p:cNvSpPr txBox="1"/>
          <p:nvPr/>
        </p:nvSpPr>
        <p:spPr>
          <a:xfrm>
            <a:off x="7939292" y="5083208"/>
            <a:ext cx="2988112" cy="923330"/>
          </a:xfrm>
          <a:prstGeom prst="rect">
            <a:avLst/>
          </a:prstGeom>
          <a:solidFill>
            <a:schemeClr val="accent6">
              <a:lumMod val="40000"/>
              <a:lumOff val="60000"/>
            </a:schemeClr>
          </a:solidFill>
          <a:ln>
            <a:solidFill>
              <a:srgbClr val="005341"/>
            </a:solidFill>
          </a:ln>
        </p:spPr>
        <p:txBody>
          <a:bodyPr wrap="square" rtlCol="0">
            <a:spAutoFit/>
          </a:bodyPr>
          <a:lstStyle/>
          <a:p>
            <a:r>
              <a:rPr lang="en-US" dirty="0">
                <a:latin typeface="Source Sans Pro" panose="020B0503030403020204" pitchFamily="34" charset="0"/>
                <a:ea typeface="Source Sans Pro" panose="020B0503030403020204" pitchFamily="34" charset="0"/>
              </a:rPr>
              <a:t>Provides a link to relevant Single Nucleotide Polymorphism (SNP) trees</a:t>
            </a:r>
          </a:p>
        </p:txBody>
      </p:sp>
      <p:cxnSp>
        <p:nvCxnSpPr>
          <p:cNvPr id="12" name="Straight Arrow Connector 11">
            <a:extLst>
              <a:ext uri="{FF2B5EF4-FFF2-40B4-BE49-F238E27FC236}">
                <a16:creationId xmlns:a16="http://schemas.microsoft.com/office/drawing/2014/main" id="{F4B39A08-4388-4FD6-82F8-1E15ED0BB2E8}"/>
              </a:ext>
            </a:extLst>
          </p:cNvPr>
          <p:cNvCxnSpPr>
            <a:cxnSpLocks/>
            <a:stCxn id="4" idx="1"/>
          </p:cNvCxnSpPr>
          <p:nvPr/>
        </p:nvCxnSpPr>
        <p:spPr>
          <a:xfrm flipH="1">
            <a:off x="5872480" y="2952151"/>
            <a:ext cx="2066812" cy="1279381"/>
          </a:xfrm>
          <a:prstGeom prst="straightConnector1">
            <a:avLst/>
          </a:prstGeom>
          <a:ln w="28575">
            <a:solidFill>
              <a:srgbClr val="00534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8F5D9537-FBB3-4586-AF4A-2098A9D230B4}"/>
              </a:ext>
            </a:extLst>
          </p:cNvPr>
          <p:cNvCxnSpPr>
            <a:cxnSpLocks/>
          </p:cNvCxnSpPr>
          <p:nvPr/>
        </p:nvCxnSpPr>
        <p:spPr>
          <a:xfrm flipH="1">
            <a:off x="3858634" y="4370129"/>
            <a:ext cx="4080658" cy="577791"/>
          </a:xfrm>
          <a:prstGeom prst="straightConnector1">
            <a:avLst/>
          </a:prstGeom>
          <a:ln w="28575">
            <a:solidFill>
              <a:srgbClr val="00534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109F27C-D842-433D-8071-F3ED543F9C4A}"/>
              </a:ext>
            </a:extLst>
          </p:cNvPr>
          <p:cNvCxnSpPr>
            <a:cxnSpLocks/>
            <a:stCxn id="10" idx="1"/>
          </p:cNvCxnSpPr>
          <p:nvPr/>
        </p:nvCxnSpPr>
        <p:spPr>
          <a:xfrm flipH="1" flipV="1">
            <a:off x="3922805" y="5405120"/>
            <a:ext cx="4016487" cy="139753"/>
          </a:xfrm>
          <a:prstGeom prst="straightConnector1">
            <a:avLst/>
          </a:prstGeom>
          <a:ln w="28575">
            <a:solidFill>
              <a:srgbClr val="00534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a16="http://schemas.microsoft.com/office/drawing/2014/main" id="{2081B7FF-A6B7-4993-98D0-A31B542D0777}"/>
              </a:ext>
            </a:extLst>
          </p:cNvPr>
          <p:cNvSpPr/>
          <p:nvPr/>
        </p:nvSpPr>
        <p:spPr>
          <a:xfrm>
            <a:off x="1264596" y="4231532"/>
            <a:ext cx="5068110" cy="330308"/>
          </a:xfrm>
          <a:prstGeom prst="roundRect">
            <a:avLst/>
          </a:prstGeom>
          <a:noFill/>
          <a:ln w="28575">
            <a:solidFill>
              <a:srgbClr val="005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Rounded Corners 14">
            <a:extLst>
              <a:ext uri="{FF2B5EF4-FFF2-40B4-BE49-F238E27FC236}">
                <a16:creationId xmlns:a16="http://schemas.microsoft.com/office/drawing/2014/main" id="{23C5DCEF-A93B-4D88-AD43-8E943A8D31C2}"/>
              </a:ext>
            </a:extLst>
          </p:cNvPr>
          <p:cNvSpPr/>
          <p:nvPr/>
        </p:nvSpPr>
        <p:spPr>
          <a:xfrm>
            <a:off x="1264596" y="4633158"/>
            <a:ext cx="2594038" cy="541813"/>
          </a:xfrm>
          <a:prstGeom prst="roundRect">
            <a:avLst/>
          </a:prstGeom>
          <a:noFill/>
          <a:ln w="28575">
            <a:solidFill>
              <a:srgbClr val="005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Rounded Corners 17">
            <a:extLst>
              <a:ext uri="{FF2B5EF4-FFF2-40B4-BE49-F238E27FC236}">
                <a16:creationId xmlns:a16="http://schemas.microsoft.com/office/drawing/2014/main" id="{97248942-59C3-47A6-9B19-45C08188AE20}"/>
              </a:ext>
            </a:extLst>
          </p:cNvPr>
          <p:cNvSpPr/>
          <p:nvPr/>
        </p:nvSpPr>
        <p:spPr>
          <a:xfrm>
            <a:off x="1264596" y="5252935"/>
            <a:ext cx="2402732" cy="305356"/>
          </a:xfrm>
          <a:prstGeom prst="roundRect">
            <a:avLst/>
          </a:prstGeom>
          <a:noFill/>
          <a:ln w="28575">
            <a:solidFill>
              <a:srgbClr val="005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456BCB58-18CC-4167-B490-DABACE5B7E93}"/>
              </a:ext>
            </a:extLst>
          </p:cNvPr>
          <p:cNvSpPr txBox="1"/>
          <p:nvPr/>
        </p:nvSpPr>
        <p:spPr>
          <a:xfrm>
            <a:off x="1644567" y="5802018"/>
            <a:ext cx="3688080" cy="400110"/>
          </a:xfrm>
          <a:prstGeom prst="rect">
            <a:avLst/>
          </a:prstGeom>
          <a:solidFill>
            <a:schemeClr val="bg1"/>
          </a:solidFill>
        </p:spPr>
        <p:txBody>
          <a:bodyPr wrap="square" rtlCol="0">
            <a:spAutoFit/>
          </a:bodyPr>
          <a:lstStyle/>
          <a:p>
            <a:pPr algn="ctr"/>
            <a:r>
              <a:rPr lang="en-US" sz="2000" dirty="0">
                <a:solidFill>
                  <a:srgbClr val="FF0000"/>
                </a:solidFill>
              </a:rPr>
              <a:t>EXAMPLE LINK ONLY</a:t>
            </a:r>
          </a:p>
        </p:txBody>
      </p:sp>
    </p:spTree>
    <p:extLst>
      <p:ext uri="{BB962C8B-B14F-4D97-AF65-F5344CB8AC3E}">
        <p14:creationId xmlns:p14="http://schemas.microsoft.com/office/powerpoint/2010/main" val="2204502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D2BB30-C38D-4E25-96E9-628D64D9C16E}"/>
              </a:ext>
            </a:extLst>
          </p:cNvPr>
          <p:cNvSpPr txBox="1"/>
          <p:nvPr/>
        </p:nvSpPr>
        <p:spPr>
          <a:xfrm>
            <a:off x="617516" y="466106"/>
            <a:ext cx="10733353" cy="523220"/>
          </a:xfrm>
          <a:prstGeom prst="rect">
            <a:avLst/>
          </a:prstGeom>
          <a:noFill/>
        </p:spPr>
        <p:txBody>
          <a:bodyPr wrap="square" rtlCol="0">
            <a:spAutoFit/>
          </a:bodyPr>
          <a:lstStyle/>
          <a:p>
            <a:pPr lvl="0">
              <a:defRPr/>
            </a:pPr>
            <a:r>
              <a:rPr lang="en-US" sz="2800" b="1" dirty="0">
                <a:solidFill>
                  <a:srgbClr val="005341"/>
                </a:solidFill>
                <a:latin typeface="Merriweather" panose="02000000000000000000" pitchFamily="2" charset="0"/>
                <a:cs typeface="Merriweather" panose="02000000000000000000" pitchFamily="2" charset="0"/>
              </a:rPr>
              <a:t>Availability of </a:t>
            </a: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USDA-FSIS AMR </a:t>
            </a:r>
            <a:r>
              <a:rPr lang="en-US" sz="2800" b="1" dirty="0">
                <a:solidFill>
                  <a:srgbClr val="005341"/>
                </a:solidFill>
                <a:latin typeface="Merriweather" panose="02000000000000000000" pitchFamily="2" charset="0"/>
                <a:cs typeface="Merriweather" panose="02000000000000000000" pitchFamily="2" charset="0"/>
              </a:rPr>
              <a:t>Data</a:t>
            </a:r>
            <a:endPar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endParaRP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97ACB09-B6AE-4192-80D0-1C5C4758DC66}"/>
              </a:ext>
            </a:extLst>
          </p:cNvPr>
          <p:cNvSpPr txBox="1"/>
          <p:nvPr/>
        </p:nvSpPr>
        <p:spPr>
          <a:xfrm>
            <a:off x="967154" y="1538654"/>
            <a:ext cx="10504410" cy="4801314"/>
          </a:xfrm>
          <a:prstGeom prst="rect">
            <a:avLst/>
          </a:prstGeom>
          <a:noFill/>
        </p:spPr>
        <p:txBody>
          <a:bodyPr wrap="square" rtlCol="0">
            <a:spAutoFit/>
          </a:bodyPr>
          <a:lstStyle/>
          <a:p>
            <a:r>
              <a:rPr lang="en-US" sz="2400" b="1" dirty="0">
                <a:latin typeface="Source Sans Pro" panose="020B0503030403020204" pitchFamily="34" charset="0"/>
                <a:ea typeface="Source Sans Pro" panose="020B0503030403020204" pitchFamily="34" charset="0"/>
              </a:rPr>
              <a:t>FSIS </a:t>
            </a:r>
          </a:p>
          <a:p>
            <a:pPr marL="457200" indent="-45720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Product Sampling – Isolate Results</a:t>
            </a:r>
          </a:p>
          <a:p>
            <a:pPr lvl="1"/>
            <a:r>
              <a:rPr lang="en-US" sz="2000" dirty="0">
                <a:latin typeface="Source Sans Pro" panose="020B0503030403020204" pitchFamily="34" charset="0"/>
                <a:ea typeface="Source Sans Pro" panose="020B0503030403020204" pitchFamily="34" charset="0"/>
                <a:hlinkClick r:id="rId3"/>
              </a:rPr>
              <a:t>Laboratory Sampling Data | Food Safety and Inspection Service (usda.gov)</a:t>
            </a:r>
            <a:endParaRPr lang="en-US" sz="2000" dirty="0">
              <a:latin typeface="Source Sans Pro" panose="020B0503030403020204" pitchFamily="34" charset="0"/>
              <a:ea typeface="Source Sans Pro" panose="020B0503030403020204" pitchFamily="34" charset="0"/>
            </a:endParaRPr>
          </a:p>
          <a:p>
            <a:pPr marL="457200" indent="-457200">
              <a:buFont typeface="Arial" panose="020B0604020202020204" pitchFamily="34" charset="0"/>
              <a:buChar char="•"/>
            </a:pPr>
            <a:endParaRPr lang="en-US" dirty="0">
              <a:latin typeface="Source Sans Pro" panose="020B0503030403020204" pitchFamily="34" charset="0"/>
              <a:ea typeface="Source Sans Pro" panose="020B0503030403020204" pitchFamily="34" charset="0"/>
            </a:endParaRPr>
          </a:p>
          <a:p>
            <a:r>
              <a:rPr lang="en-US" sz="2400" b="1" dirty="0">
                <a:latin typeface="Source Sans Pro" panose="020B0503030403020204" pitchFamily="34" charset="0"/>
                <a:ea typeface="Source Sans Pro" panose="020B0503030403020204" pitchFamily="34" charset="0"/>
              </a:rPr>
              <a:t>AMR Profile </a:t>
            </a:r>
          </a:p>
          <a:p>
            <a:pPr marL="285750"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The antimicrobial resistance profile of the antimicrobial drugs phenotypically tested to which isolates are found to be resistant using the National Antimicrobial Resistance Monitoring System (NARMS) panel 5.</a:t>
            </a:r>
          </a:p>
          <a:p>
            <a:pPr marL="285750"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The Food and Drug Administration (FDA), in its </a:t>
            </a:r>
            <a:r>
              <a:rPr lang="en-US" sz="2000" dirty="0">
                <a:latin typeface="Source Sans Pro" panose="020B0503030403020204" pitchFamily="34" charset="0"/>
                <a:ea typeface="Source Sans Pro" panose="020B0503030403020204" pitchFamily="34" charset="0"/>
                <a:hlinkClick r:id="rId4"/>
              </a:rPr>
              <a:t>Guidance 152, </a:t>
            </a:r>
            <a:r>
              <a:rPr lang="en-US" sz="2000" dirty="0">
                <a:latin typeface="Source Sans Pro" panose="020B0503030403020204" pitchFamily="34" charset="0"/>
                <a:ea typeface="Source Sans Pro" panose="020B0503030403020204" pitchFamily="34" charset="0"/>
              </a:rPr>
              <a:t>classified antimicrobial drugs based on importance of the drug to human medicine. </a:t>
            </a:r>
          </a:p>
          <a:p>
            <a:pPr marL="285750"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Isolates displaying resistance to multiple antimicrobial drugs tested by the NARMS panel are classified according to the antimicrobial drug(s) with the highest classification of risk. </a:t>
            </a:r>
          </a:p>
          <a:p>
            <a:pPr marL="285750"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A resistance profile that is “pan-susceptible” means that the isolate is not resistant to any of the antimicrobial drugs tested. See the </a:t>
            </a:r>
            <a:r>
              <a:rPr lang="en-US" sz="2000" dirty="0">
                <a:latin typeface="Source Sans Pro" panose="020B0503030403020204" pitchFamily="34" charset="0"/>
                <a:ea typeface="Source Sans Pro" panose="020B0503030403020204" pitchFamily="34" charset="0"/>
                <a:hlinkClick r:id="rId5"/>
              </a:rPr>
              <a:t>FDA Antimicrobial drug classification table </a:t>
            </a:r>
            <a:r>
              <a:rPr lang="en-US" sz="2000" dirty="0">
                <a:latin typeface="Source Sans Pro" panose="020B0503030403020204" pitchFamily="34" charset="0"/>
                <a:ea typeface="Source Sans Pro" panose="020B0503030403020204" pitchFamily="34" charset="0"/>
              </a:rPr>
              <a:t>in this document.</a:t>
            </a:r>
          </a:p>
        </p:txBody>
      </p:sp>
      <p:sp>
        <p:nvSpPr>
          <p:cNvPr id="4" name="Slide Number Placeholder 3">
            <a:extLst>
              <a:ext uri="{FF2B5EF4-FFF2-40B4-BE49-F238E27FC236}">
                <a16:creationId xmlns:a16="http://schemas.microsoft.com/office/drawing/2014/main" id="{8E81FD6D-4928-49A5-B4EC-B935D11E5263}"/>
              </a:ext>
            </a:extLst>
          </p:cNvPr>
          <p:cNvSpPr>
            <a:spLocks noGrp="1"/>
          </p:cNvSpPr>
          <p:nvPr>
            <p:ph type="sldNum" sz="quarter" idx="12"/>
          </p:nvPr>
        </p:nvSpPr>
        <p:spPr>
          <a:xfrm>
            <a:off x="11350869" y="6209331"/>
            <a:ext cx="2743200" cy="365125"/>
          </a:xfrm>
        </p:spPr>
        <p:txBody>
          <a:bodyPr/>
          <a:lstStyle/>
          <a:p>
            <a:fld id="{11B7D2A2-E93D-4E7E-B3BA-6BED3484CA55}" type="slidenum">
              <a:rPr lang="en-US" smtClean="0"/>
              <a:t>15</a:t>
            </a:fld>
            <a:endParaRPr lang="en-US" dirty="0"/>
          </a:p>
        </p:txBody>
      </p:sp>
    </p:spTree>
    <p:extLst>
      <p:ext uri="{BB962C8B-B14F-4D97-AF65-F5344CB8AC3E}">
        <p14:creationId xmlns:p14="http://schemas.microsoft.com/office/powerpoint/2010/main" val="3910774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D2BB30-C38D-4E25-96E9-628D64D9C16E}"/>
              </a:ext>
            </a:extLst>
          </p:cNvPr>
          <p:cNvSpPr txBox="1"/>
          <p:nvPr/>
        </p:nvSpPr>
        <p:spPr>
          <a:xfrm>
            <a:off x="617516" y="466106"/>
            <a:ext cx="10733353" cy="523220"/>
          </a:xfrm>
          <a:prstGeom prst="rect">
            <a:avLst/>
          </a:prstGeom>
          <a:noFill/>
        </p:spPr>
        <p:txBody>
          <a:bodyPr wrap="square" rtlCol="0">
            <a:spAutoFit/>
          </a:bodyPr>
          <a:lstStyle/>
          <a:p>
            <a:pPr lvl="0">
              <a:defRPr/>
            </a:pPr>
            <a:r>
              <a:rPr lang="en-US" sz="2800" b="1" dirty="0">
                <a:solidFill>
                  <a:srgbClr val="005341"/>
                </a:solidFill>
                <a:latin typeface="Merriweather" panose="02000000000000000000" pitchFamily="2" charset="0"/>
                <a:cs typeface="Merriweather" panose="02000000000000000000" pitchFamily="2" charset="0"/>
              </a:rPr>
              <a:t>Availability of </a:t>
            </a: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USDA-FSIS AMR </a:t>
            </a:r>
            <a:r>
              <a:rPr lang="en-US" sz="2800" b="1" dirty="0">
                <a:solidFill>
                  <a:srgbClr val="005341"/>
                </a:solidFill>
                <a:latin typeface="Merriweather" panose="02000000000000000000" pitchFamily="2" charset="0"/>
                <a:cs typeface="Merriweather" panose="02000000000000000000" pitchFamily="2" charset="0"/>
              </a:rPr>
              <a:t>Data: Tables</a:t>
            </a:r>
            <a:endPar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endParaRP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graphicFrame>
        <p:nvGraphicFramePr>
          <p:cNvPr id="5" name="Table 4">
            <a:extLst>
              <a:ext uri="{FF2B5EF4-FFF2-40B4-BE49-F238E27FC236}">
                <a16:creationId xmlns:a16="http://schemas.microsoft.com/office/drawing/2014/main" id="{7E454C86-B7B8-4B08-9C4A-64931B31C63A}"/>
              </a:ext>
            </a:extLst>
          </p:cNvPr>
          <p:cNvGraphicFramePr>
            <a:graphicFrameLocks noGrp="1"/>
          </p:cNvGraphicFramePr>
          <p:nvPr>
            <p:extLst>
              <p:ext uri="{D42A27DB-BD31-4B8C-83A1-F6EECF244321}">
                <p14:modId xmlns:p14="http://schemas.microsoft.com/office/powerpoint/2010/main" val="3403923243"/>
              </p:ext>
            </p:extLst>
          </p:nvPr>
        </p:nvGraphicFramePr>
        <p:xfrm>
          <a:off x="1316190" y="2443248"/>
          <a:ext cx="9559620" cy="1085850"/>
        </p:xfrm>
        <a:graphic>
          <a:graphicData uri="http://schemas.openxmlformats.org/drawingml/2006/table">
            <a:tbl>
              <a:tblPr/>
              <a:tblGrid>
                <a:gridCol w="1493099">
                  <a:extLst>
                    <a:ext uri="{9D8B030D-6E8A-4147-A177-3AD203B41FA5}">
                      <a16:colId xmlns:a16="http://schemas.microsoft.com/office/drawing/2014/main" val="2109373132"/>
                    </a:ext>
                  </a:extLst>
                </a:gridCol>
                <a:gridCol w="2222352">
                  <a:extLst>
                    <a:ext uri="{9D8B030D-6E8A-4147-A177-3AD203B41FA5}">
                      <a16:colId xmlns:a16="http://schemas.microsoft.com/office/drawing/2014/main" val="4249240935"/>
                    </a:ext>
                  </a:extLst>
                </a:gridCol>
                <a:gridCol w="1761642">
                  <a:extLst>
                    <a:ext uri="{9D8B030D-6E8A-4147-A177-3AD203B41FA5}">
                      <a16:colId xmlns:a16="http://schemas.microsoft.com/office/drawing/2014/main" val="4282674456"/>
                    </a:ext>
                  </a:extLst>
                </a:gridCol>
                <a:gridCol w="501223">
                  <a:extLst>
                    <a:ext uri="{9D8B030D-6E8A-4147-A177-3AD203B41FA5}">
                      <a16:colId xmlns:a16="http://schemas.microsoft.com/office/drawing/2014/main" val="2904906276"/>
                    </a:ext>
                  </a:extLst>
                </a:gridCol>
                <a:gridCol w="1393801">
                  <a:extLst>
                    <a:ext uri="{9D8B030D-6E8A-4147-A177-3AD203B41FA5}">
                      <a16:colId xmlns:a16="http://schemas.microsoft.com/office/drawing/2014/main" val="3418063336"/>
                    </a:ext>
                  </a:extLst>
                </a:gridCol>
                <a:gridCol w="1290951">
                  <a:extLst>
                    <a:ext uri="{9D8B030D-6E8A-4147-A177-3AD203B41FA5}">
                      <a16:colId xmlns:a16="http://schemas.microsoft.com/office/drawing/2014/main" val="1095893357"/>
                    </a:ext>
                  </a:extLst>
                </a:gridCol>
                <a:gridCol w="896552">
                  <a:extLst>
                    <a:ext uri="{9D8B030D-6E8A-4147-A177-3AD203B41FA5}">
                      <a16:colId xmlns:a16="http://schemas.microsoft.com/office/drawing/2014/main" val="814374751"/>
                    </a:ext>
                  </a:extLst>
                </a:gridCol>
              </a:tblGrid>
              <a:tr h="176154">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Establishment ID</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Establishment Number</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EstablishmentName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State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ProjectCode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ProjectName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FormID</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extLst>
                  <a:ext uri="{0D108BD9-81ED-4DB2-BD59-A6C34878D82A}">
                    <a16:rowId xmlns:a16="http://schemas.microsoft.com/office/drawing/2014/main" val="2426421062"/>
                  </a:ext>
                </a:extLst>
              </a:tr>
              <a:tr h="682033">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1234567</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M1234+P1234+V1234</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World of</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Poultry</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NY</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HC_CH_CARC01</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HACCP</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Verification for</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Young Chicken</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Carcasses</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102809827</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566265035"/>
                  </a:ext>
                </a:extLst>
              </a:tr>
            </a:tbl>
          </a:graphicData>
        </a:graphic>
      </p:graphicFrame>
      <p:graphicFrame>
        <p:nvGraphicFramePr>
          <p:cNvPr id="6" name="Table 5">
            <a:extLst>
              <a:ext uri="{FF2B5EF4-FFF2-40B4-BE49-F238E27FC236}">
                <a16:creationId xmlns:a16="http://schemas.microsoft.com/office/drawing/2014/main" id="{EA4DD75F-103A-4074-B076-93EC159E24B5}"/>
              </a:ext>
            </a:extLst>
          </p:cNvPr>
          <p:cNvGraphicFramePr>
            <a:graphicFrameLocks noGrp="1"/>
          </p:cNvGraphicFramePr>
          <p:nvPr>
            <p:extLst>
              <p:ext uri="{D42A27DB-BD31-4B8C-83A1-F6EECF244321}">
                <p14:modId xmlns:p14="http://schemas.microsoft.com/office/powerpoint/2010/main" val="490988061"/>
              </p:ext>
            </p:extLst>
          </p:nvPr>
        </p:nvGraphicFramePr>
        <p:xfrm>
          <a:off x="617516" y="3789505"/>
          <a:ext cx="11180783" cy="1085850"/>
        </p:xfrm>
        <a:graphic>
          <a:graphicData uri="http://schemas.openxmlformats.org/drawingml/2006/table">
            <a:tbl>
              <a:tblPr/>
              <a:tblGrid>
                <a:gridCol w="1232975">
                  <a:extLst>
                    <a:ext uri="{9D8B030D-6E8A-4147-A177-3AD203B41FA5}">
                      <a16:colId xmlns:a16="http://schemas.microsoft.com/office/drawing/2014/main" val="4217992848"/>
                    </a:ext>
                  </a:extLst>
                </a:gridCol>
                <a:gridCol w="1896009">
                  <a:extLst>
                    <a:ext uri="{9D8B030D-6E8A-4147-A177-3AD203B41FA5}">
                      <a16:colId xmlns:a16="http://schemas.microsoft.com/office/drawing/2014/main" val="2440620309"/>
                    </a:ext>
                  </a:extLst>
                </a:gridCol>
                <a:gridCol w="1407804">
                  <a:extLst>
                    <a:ext uri="{9D8B030D-6E8A-4147-A177-3AD203B41FA5}">
                      <a16:colId xmlns:a16="http://schemas.microsoft.com/office/drawing/2014/main" val="757368755"/>
                    </a:ext>
                  </a:extLst>
                </a:gridCol>
                <a:gridCol w="1496388">
                  <a:extLst>
                    <a:ext uri="{9D8B030D-6E8A-4147-A177-3AD203B41FA5}">
                      <a16:colId xmlns:a16="http://schemas.microsoft.com/office/drawing/2014/main" val="2948160996"/>
                    </a:ext>
                  </a:extLst>
                </a:gridCol>
                <a:gridCol w="1742159">
                  <a:extLst>
                    <a:ext uri="{9D8B030D-6E8A-4147-A177-3AD203B41FA5}">
                      <a16:colId xmlns:a16="http://schemas.microsoft.com/office/drawing/2014/main" val="2558205321"/>
                    </a:ext>
                  </a:extLst>
                </a:gridCol>
                <a:gridCol w="1650691">
                  <a:extLst>
                    <a:ext uri="{9D8B030D-6E8A-4147-A177-3AD203B41FA5}">
                      <a16:colId xmlns:a16="http://schemas.microsoft.com/office/drawing/2014/main" val="225804862"/>
                    </a:ext>
                  </a:extLst>
                </a:gridCol>
                <a:gridCol w="1754757">
                  <a:extLst>
                    <a:ext uri="{9D8B030D-6E8A-4147-A177-3AD203B41FA5}">
                      <a16:colId xmlns:a16="http://schemas.microsoft.com/office/drawing/2014/main" val="2137220817"/>
                    </a:ext>
                  </a:extLst>
                </a:gridCol>
              </a:tblGrid>
              <a:tr h="161925">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CollectionDate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SampleSource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Salmonella</a:t>
                      </a:r>
                    </a:p>
                    <a:p>
                      <a:pPr algn="ctr" fontAlgn="b"/>
                      <a:r>
                        <a:rPr lang="en-US" sz="1400" b="1" i="0" u="none" strike="noStrike" dirty="0" err="1">
                          <a:solidFill>
                            <a:srgbClr val="112277"/>
                          </a:solidFill>
                          <a:effectLst/>
                          <a:latin typeface="Source Sans Pro" panose="020B0503030403020204" pitchFamily="34" charset="0"/>
                          <a:ea typeface="Source Sans Pro" panose="020B0503030403020204" pitchFamily="34" charset="0"/>
                        </a:rPr>
                        <a:t>SPAnalysis</a:t>
                      </a:r>
                      <a:endParaRPr lang="en-US" sz="1400" b="1" i="0" u="none" strike="noStrike" dirty="0">
                        <a:solidFill>
                          <a:srgbClr val="112277"/>
                        </a:solidFill>
                        <a:effectLst/>
                        <a:latin typeface="Source Sans Pro" panose="020B0503030403020204" pitchFamily="34" charset="0"/>
                        <a:ea typeface="Source Sans Pro" panose="020B0503030403020204" pitchFamily="34" charset="0"/>
                      </a:endParaRP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Salmonella</a:t>
                      </a:r>
                    </a:p>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Serotype</a:t>
                      </a: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Salmonella</a:t>
                      </a:r>
                    </a:p>
                    <a:p>
                      <a:pPr algn="ctr" fontAlgn="b"/>
                      <a:r>
                        <a:rPr lang="en-US" sz="1400" b="1" i="0" u="none" strike="noStrike" dirty="0" err="1">
                          <a:solidFill>
                            <a:srgbClr val="112277"/>
                          </a:solidFill>
                          <a:effectLst/>
                          <a:latin typeface="Source Sans Pro" panose="020B0503030403020204" pitchFamily="34" charset="0"/>
                          <a:ea typeface="Source Sans Pro" panose="020B0503030403020204" pitchFamily="34" charset="0"/>
                        </a:rPr>
                        <a:t>PFGEPattern</a:t>
                      </a:r>
                      <a:endParaRPr lang="en-US" sz="1400" b="1" i="0" u="none" strike="noStrike" dirty="0">
                        <a:solidFill>
                          <a:srgbClr val="112277"/>
                        </a:solidFill>
                        <a:effectLst/>
                        <a:latin typeface="Source Sans Pro" panose="020B0503030403020204" pitchFamily="34" charset="0"/>
                        <a:ea typeface="Source Sans Pro" panose="020B0503030403020204" pitchFamily="34" charset="0"/>
                      </a:endParaRP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Salmonella</a:t>
                      </a:r>
                    </a:p>
                    <a:p>
                      <a:pPr algn="ctr" fontAlgn="b"/>
                      <a:r>
                        <a:rPr lang="en-US" sz="1400" b="1" i="0" u="none" strike="noStrike" dirty="0" err="1">
                          <a:solidFill>
                            <a:srgbClr val="112277"/>
                          </a:solidFill>
                          <a:effectLst/>
                          <a:latin typeface="Source Sans Pro" panose="020B0503030403020204" pitchFamily="34" charset="0"/>
                          <a:ea typeface="Source Sans Pro" panose="020B0503030403020204" pitchFamily="34" charset="0"/>
                        </a:rPr>
                        <a:t>AlleleCode</a:t>
                      </a:r>
                      <a:endParaRPr lang="en-US" sz="1400" b="1" i="0" u="none" strike="noStrike" dirty="0">
                        <a:solidFill>
                          <a:srgbClr val="112277"/>
                        </a:solidFill>
                        <a:effectLst/>
                        <a:latin typeface="Source Sans Pro" panose="020B0503030403020204" pitchFamily="34" charset="0"/>
                        <a:ea typeface="Source Sans Pro" panose="020B0503030403020204" pitchFamily="34" charset="0"/>
                      </a:endParaRP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Salmonella</a:t>
                      </a:r>
                    </a:p>
                    <a:p>
                      <a:pPr algn="ctr" fontAlgn="b"/>
                      <a:r>
                        <a:rPr lang="en-US" sz="1400" b="1" i="0" u="none" strike="noStrike" dirty="0" err="1">
                          <a:solidFill>
                            <a:srgbClr val="112277"/>
                          </a:solidFill>
                          <a:effectLst/>
                          <a:latin typeface="Source Sans Pro" panose="020B0503030403020204" pitchFamily="34" charset="0"/>
                          <a:ea typeface="Source Sans Pro" panose="020B0503030403020204" pitchFamily="34" charset="0"/>
                        </a:rPr>
                        <a:t>FSISNumber</a:t>
                      </a:r>
                      <a:endParaRPr lang="en-US" sz="1400" b="1" i="0" u="none" strike="noStrike" dirty="0">
                        <a:solidFill>
                          <a:srgbClr val="112277"/>
                        </a:solidFill>
                        <a:effectLst/>
                        <a:latin typeface="Source Sans Pro" panose="020B0503030403020204" pitchFamily="34" charset="0"/>
                        <a:ea typeface="Source Sans Pro" panose="020B0503030403020204" pitchFamily="34" charset="0"/>
                      </a:endParaRPr>
                    </a:p>
                  </a:txBody>
                  <a:tcPr marL="9525" marR="9525" marT="9525"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extLst>
                  <a:ext uri="{0D108BD9-81ED-4DB2-BD59-A6C34878D82A}">
                    <a16:rowId xmlns:a16="http://schemas.microsoft.com/office/drawing/2014/main" val="2484903741"/>
                  </a:ext>
                </a:extLst>
              </a:tr>
              <a:tr h="581324">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05Oct2021</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Animal-Chicken-Broiler /</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Young Chicken Carcass</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Rinse</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Positive</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Infantis</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SALM1.0 - 6747.20.1.46</a:t>
                      </a:r>
                      <a:br>
                        <a:rPr lang="en-US" sz="1400" b="0" i="0" u="none" strike="noStrike" dirty="0">
                          <a:solidFill>
                            <a:srgbClr val="000000"/>
                          </a:solidFill>
                          <a:effectLst/>
                          <a:latin typeface="Source Sans Pro" panose="020B0503030403020204" pitchFamily="34" charset="0"/>
                          <a:ea typeface="Source Sans Pro" panose="020B0503030403020204" pitchFamily="34" charset="0"/>
                        </a:rPr>
                      </a:br>
                      <a:r>
                        <a:rPr lang="en-US" sz="1400" b="0" i="0" u="none" strike="noStrike" dirty="0">
                          <a:solidFill>
                            <a:srgbClr val="000000"/>
                          </a:solidFill>
                          <a:effectLst/>
                          <a:latin typeface="Source Sans Pro" panose="020B0503030403020204" pitchFamily="34" charset="0"/>
                          <a:ea typeface="Source Sans Pro" panose="020B0503030403020204" pitchFamily="34" charset="0"/>
                        </a:rPr>
                        <a:t>| 01/27/2022</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FSIS32105964</a:t>
                      </a:r>
                    </a:p>
                  </a:txBody>
                  <a:tcPr marL="9525" marR="9525" marT="9525"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1016124278"/>
                  </a:ext>
                </a:extLst>
              </a:tr>
            </a:tbl>
          </a:graphicData>
        </a:graphic>
      </p:graphicFrame>
      <p:graphicFrame>
        <p:nvGraphicFramePr>
          <p:cNvPr id="7" name="Table 6">
            <a:extLst>
              <a:ext uri="{FF2B5EF4-FFF2-40B4-BE49-F238E27FC236}">
                <a16:creationId xmlns:a16="http://schemas.microsoft.com/office/drawing/2014/main" id="{CD146E78-D9DC-41ED-A766-76708A5CB0DB}"/>
              </a:ext>
            </a:extLst>
          </p:cNvPr>
          <p:cNvGraphicFramePr>
            <a:graphicFrameLocks noGrp="1"/>
          </p:cNvGraphicFramePr>
          <p:nvPr>
            <p:extLst>
              <p:ext uri="{D42A27DB-BD31-4B8C-83A1-F6EECF244321}">
                <p14:modId xmlns:p14="http://schemas.microsoft.com/office/powerpoint/2010/main" val="3135121151"/>
              </p:ext>
            </p:extLst>
          </p:nvPr>
        </p:nvGraphicFramePr>
        <p:xfrm>
          <a:off x="716499" y="5132489"/>
          <a:ext cx="10535386" cy="1294724"/>
        </p:xfrm>
        <a:graphic>
          <a:graphicData uri="http://schemas.openxmlformats.org/drawingml/2006/table">
            <a:tbl>
              <a:tblPr/>
              <a:tblGrid>
                <a:gridCol w="1233642">
                  <a:extLst>
                    <a:ext uri="{9D8B030D-6E8A-4147-A177-3AD203B41FA5}">
                      <a16:colId xmlns:a16="http://schemas.microsoft.com/office/drawing/2014/main" val="3706695784"/>
                    </a:ext>
                  </a:extLst>
                </a:gridCol>
                <a:gridCol w="1260341">
                  <a:extLst>
                    <a:ext uri="{9D8B030D-6E8A-4147-A177-3AD203B41FA5}">
                      <a16:colId xmlns:a16="http://schemas.microsoft.com/office/drawing/2014/main" val="77291041"/>
                    </a:ext>
                  </a:extLst>
                </a:gridCol>
                <a:gridCol w="1219200">
                  <a:extLst>
                    <a:ext uri="{9D8B030D-6E8A-4147-A177-3AD203B41FA5}">
                      <a16:colId xmlns:a16="http://schemas.microsoft.com/office/drawing/2014/main" val="3591877805"/>
                    </a:ext>
                  </a:extLst>
                </a:gridCol>
                <a:gridCol w="1295400">
                  <a:extLst>
                    <a:ext uri="{9D8B030D-6E8A-4147-A177-3AD203B41FA5}">
                      <a16:colId xmlns:a16="http://schemas.microsoft.com/office/drawing/2014/main" val="2026369933"/>
                    </a:ext>
                  </a:extLst>
                </a:gridCol>
                <a:gridCol w="1358900">
                  <a:extLst>
                    <a:ext uri="{9D8B030D-6E8A-4147-A177-3AD203B41FA5}">
                      <a16:colId xmlns:a16="http://schemas.microsoft.com/office/drawing/2014/main" val="3698189419"/>
                    </a:ext>
                  </a:extLst>
                </a:gridCol>
                <a:gridCol w="1473200">
                  <a:extLst>
                    <a:ext uri="{9D8B030D-6E8A-4147-A177-3AD203B41FA5}">
                      <a16:colId xmlns:a16="http://schemas.microsoft.com/office/drawing/2014/main" val="1184656378"/>
                    </a:ext>
                  </a:extLst>
                </a:gridCol>
                <a:gridCol w="1435100">
                  <a:extLst>
                    <a:ext uri="{9D8B030D-6E8A-4147-A177-3AD203B41FA5}">
                      <a16:colId xmlns:a16="http://schemas.microsoft.com/office/drawing/2014/main" val="1705439296"/>
                    </a:ext>
                  </a:extLst>
                </a:gridCol>
                <a:gridCol w="1259603">
                  <a:extLst>
                    <a:ext uri="{9D8B030D-6E8A-4147-A177-3AD203B41FA5}">
                      <a16:colId xmlns:a16="http://schemas.microsoft.com/office/drawing/2014/main" val="491150073"/>
                    </a:ext>
                  </a:extLst>
                </a:gridCol>
              </a:tblGrid>
              <a:tr h="427266">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Salmonella AMR Resistance Profile</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Campylobacter Analysis 1ml</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Campylobacter</a:t>
                      </a:r>
                    </a:p>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 Analysis 30ml</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Campylobacter </a:t>
                      </a:r>
                    </a:p>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Species</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Campylobacter PFGE Pattern</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Campylobacter Allele Code</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Campy AMR Resistance Profile</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400" b="1" i="0" u="none" strike="noStrike" dirty="0">
                          <a:solidFill>
                            <a:srgbClr val="112277"/>
                          </a:solidFill>
                          <a:effectLst/>
                          <a:latin typeface="Source Sans Pro" panose="020B0503030403020204" pitchFamily="34" charset="0"/>
                          <a:ea typeface="Source Sans Pro" panose="020B0503030403020204" pitchFamily="34" charset="0"/>
                        </a:rPr>
                        <a:t>Campy FSIS Number</a:t>
                      </a:r>
                    </a:p>
                  </a:txBody>
                  <a:tcPr marL="7282" marR="7282" marT="7282" marB="0" anchor="ctr">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extLst>
                  <a:ext uri="{0D108BD9-81ED-4DB2-BD59-A6C34878D82A}">
                    <a16:rowId xmlns:a16="http://schemas.microsoft.com/office/drawing/2014/main" val="1951159489"/>
                  </a:ext>
                </a:extLst>
              </a:tr>
              <a:tr h="332118">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Amp Axo Chl Nal Tet</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Negative</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ctr" fontAlgn="b"/>
                      <a:r>
                        <a:rPr lang="en-US" sz="1400" b="0" i="0" u="none" strike="noStrike" dirty="0">
                          <a:solidFill>
                            <a:srgbClr val="000000"/>
                          </a:solidFill>
                          <a:effectLst/>
                          <a:latin typeface="Source Sans Pro" panose="020B0503030403020204" pitchFamily="34" charset="0"/>
                          <a:ea typeface="Source Sans Pro" panose="020B0503030403020204" pitchFamily="34" charset="0"/>
                        </a:rPr>
                        <a:t>NULL</a:t>
                      </a:r>
                    </a:p>
                  </a:txBody>
                  <a:tcPr marL="7282" marR="7282" marT="7282" marB="0" anchor="ctr">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1129244208"/>
                  </a:ext>
                </a:extLst>
              </a:tr>
            </a:tbl>
          </a:graphicData>
        </a:graphic>
      </p:graphicFrame>
      <p:sp>
        <p:nvSpPr>
          <p:cNvPr id="8" name="TextBox 7">
            <a:extLst>
              <a:ext uri="{FF2B5EF4-FFF2-40B4-BE49-F238E27FC236}">
                <a16:creationId xmlns:a16="http://schemas.microsoft.com/office/drawing/2014/main" id="{A93982AD-DD78-41FC-B8CF-1B8C5C2DFAEA}"/>
              </a:ext>
            </a:extLst>
          </p:cNvPr>
          <p:cNvSpPr txBox="1"/>
          <p:nvPr/>
        </p:nvSpPr>
        <p:spPr>
          <a:xfrm>
            <a:off x="782476" y="1413285"/>
            <a:ext cx="9254820" cy="1015663"/>
          </a:xfrm>
          <a:prstGeom prst="rect">
            <a:avLst/>
          </a:prstGeom>
          <a:noFill/>
        </p:spPr>
        <p:txBody>
          <a:bodyPr wrap="square" rtlCol="0">
            <a:spAutoFit/>
          </a:bodyPr>
          <a:lstStyle/>
          <a:p>
            <a:r>
              <a:rPr lang="en-US" sz="2000" dirty="0">
                <a:latin typeface="Source Sans Pro" panose="020B0503030403020204" pitchFamily="34" charset="0"/>
                <a:ea typeface="Source Sans Pro" panose="020B0503030403020204" pitchFamily="34" charset="0"/>
              </a:rPr>
              <a:t>Product Sampling Isolate Results (Example)</a:t>
            </a:r>
          </a:p>
          <a:p>
            <a:pPr marL="285750" indent="-285750">
              <a:buFont typeface="Arial" panose="020B0604020202020204" pitchFamily="34" charset="0"/>
              <a:buChar char="•"/>
            </a:pPr>
            <a:r>
              <a:rPr lang="en-US" sz="2000" dirty="0">
                <a:latin typeface="Source Sans Pro" panose="020B0503030403020204" pitchFamily="34" charset="0"/>
                <a:ea typeface="Source Sans Pro" panose="020B0503030403020204" pitchFamily="34" charset="0"/>
              </a:rPr>
              <a:t>Raw Chicken Carcass Sampling – Data from FSIS Inspected Establishments </a:t>
            </a:r>
          </a:p>
          <a:p>
            <a:pPr marL="285750" indent="-285750">
              <a:buFont typeface="Arial" panose="020B0604020202020204" pitchFamily="34" charset="0"/>
              <a:buChar char="•"/>
            </a:pPr>
            <a:endParaRPr lang="en-US" sz="2000" dirty="0">
              <a:latin typeface="Source Sans Pro" panose="020B0503030403020204" pitchFamily="34" charset="0"/>
              <a:ea typeface="Source Sans Pro" panose="020B0503030403020204" pitchFamily="34" charset="0"/>
            </a:endParaRPr>
          </a:p>
        </p:txBody>
      </p:sp>
      <p:sp>
        <p:nvSpPr>
          <p:cNvPr id="3" name="Slide Number Placeholder 2">
            <a:extLst>
              <a:ext uri="{FF2B5EF4-FFF2-40B4-BE49-F238E27FC236}">
                <a16:creationId xmlns:a16="http://schemas.microsoft.com/office/drawing/2014/main" id="{20BE1434-203F-4FAB-8D90-0277734E96B0}"/>
              </a:ext>
            </a:extLst>
          </p:cNvPr>
          <p:cNvSpPr>
            <a:spLocks noGrp="1"/>
          </p:cNvSpPr>
          <p:nvPr>
            <p:ph type="sldNum" sz="quarter" idx="12"/>
          </p:nvPr>
        </p:nvSpPr>
        <p:spPr>
          <a:xfrm>
            <a:off x="11350869" y="6209331"/>
            <a:ext cx="2743200" cy="365125"/>
          </a:xfrm>
        </p:spPr>
        <p:txBody>
          <a:bodyPr/>
          <a:lstStyle/>
          <a:p>
            <a:fld id="{11B7D2A2-E93D-4E7E-B3BA-6BED3484CA55}" type="slidenum">
              <a:rPr lang="en-US" smtClean="0"/>
              <a:t>16</a:t>
            </a:fld>
            <a:endParaRPr lang="en-US" dirty="0"/>
          </a:p>
        </p:txBody>
      </p:sp>
    </p:spTree>
    <p:extLst>
      <p:ext uri="{BB962C8B-B14F-4D97-AF65-F5344CB8AC3E}">
        <p14:creationId xmlns:p14="http://schemas.microsoft.com/office/powerpoint/2010/main" val="3134236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D2BB30-C38D-4E25-96E9-628D64D9C16E}"/>
              </a:ext>
            </a:extLst>
          </p:cNvPr>
          <p:cNvSpPr txBox="1"/>
          <p:nvPr/>
        </p:nvSpPr>
        <p:spPr>
          <a:xfrm>
            <a:off x="617516" y="466106"/>
            <a:ext cx="10733353" cy="523220"/>
          </a:xfrm>
          <a:prstGeom prst="rect">
            <a:avLst/>
          </a:prstGeom>
          <a:noFill/>
        </p:spPr>
        <p:txBody>
          <a:bodyPr wrap="square" rtlCol="0">
            <a:spAutoFit/>
          </a:bodyPr>
          <a:lstStyle/>
          <a:p>
            <a:pPr lvl="0">
              <a:defRPr/>
            </a:pPr>
            <a:r>
              <a:rPr lang="en-US" sz="2800" b="1" dirty="0">
                <a:solidFill>
                  <a:srgbClr val="005341"/>
                </a:solidFill>
                <a:latin typeface="Merriweather" panose="02000000000000000000" pitchFamily="2" charset="0"/>
                <a:cs typeface="Merriweather" panose="02000000000000000000" pitchFamily="2" charset="0"/>
              </a:rPr>
              <a:t>Availability of </a:t>
            </a: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USDA-FSIS AMR </a:t>
            </a:r>
            <a:r>
              <a:rPr lang="en-US" sz="2800" b="1" dirty="0">
                <a:solidFill>
                  <a:srgbClr val="005341"/>
                </a:solidFill>
                <a:latin typeface="Merriweather" panose="02000000000000000000" pitchFamily="2" charset="0"/>
                <a:cs typeface="Merriweather" panose="02000000000000000000" pitchFamily="2" charset="0"/>
              </a:rPr>
              <a:t>Data: Tables</a:t>
            </a:r>
            <a:endPar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endParaRP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93982AD-DD78-41FC-B8CF-1B8C5C2DFAEA}"/>
              </a:ext>
            </a:extLst>
          </p:cNvPr>
          <p:cNvSpPr txBox="1"/>
          <p:nvPr/>
        </p:nvSpPr>
        <p:spPr>
          <a:xfrm>
            <a:off x="1229455" y="1226612"/>
            <a:ext cx="10517623" cy="677108"/>
          </a:xfrm>
          <a:prstGeom prst="rect">
            <a:avLst/>
          </a:prstGeom>
          <a:noFill/>
        </p:spPr>
        <p:txBody>
          <a:bodyPr wrap="none" rtlCol="0">
            <a:spAutoFit/>
          </a:bodyPr>
          <a:lstStyle/>
          <a:p>
            <a:r>
              <a:rPr lang="en-US" sz="2000" dirty="0">
                <a:latin typeface="Source Sans Pro" panose="020B0503030403020204" pitchFamily="34" charset="0"/>
                <a:ea typeface="Source Sans Pro" panose="020B0503030403020204" pitchFamily="34" charset="0"/>
              </a:rPr>
              <a:t>Product Sampling Quarterly Aggregate Data based on pathogen/indicator</a:t>
            </a:r>
          </a:p>
          <a:p>
            <a:pPr marL="285750"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hlinkClick r:id="rId3"/>
              </a:rPr>
              <a:t>Quarterly Sampling Reports on Antimicrobial Resistance | Food Safety and Inspection Service (usda.gov)</a:t>
            </a:r>
            <a:r>
              <a:rPr lang="en-US" dirty="0">
                <a:latin typeface="Source Sans Pro" panose="020B0503030403020204" pitchFamily="34" charset="0"/>
                <a:ea typeface="Source Sans Pro" panose="020B0503030403020204" pitchFamily="34" charset="0"/>
              </a:rPr>
              <a:t> </a:t>
            </a:r>
          </a:p>
        </p:txBody>
      </p:sp>
      <p:graphicFrame>
        <p:nvGraphicFramePr>
          <p:cNvPr id="9" name="Table 8">
            <a:extLst>
              <a:ext uri="{FF2B5EF4-FFF2-40B4-BE49-F238E27FC236}">
                <a16:creationId xmlns:a16="http://schemas.microsoft.com/office/drawing/2014/main" id="{E673CEF0-AC14-4FFE-8BEB-4DF14C0ABD29}"/>
              </a:ext>
            </a:extLst>
          </p:cNvPr>
          <p:cNvGraphicFramePr>
            <a:graphicFrameLocks noGrp="1"/>
          </p:cNvGraphicFramePr>
          <p:nvPr>
            <p:extLst>
              <p:ext uri="{D42A27DB-BD31-4B8C-83A1-F6EECF244321}">
                <p14:modId xmlns:p14="http://schemas.microsoft.com/office/powerpoint/2010/main" val="538580278"/>
              </p:ext>
            </p:extLst>
          </p:nvPr>
        </p:nvGraphicFramePr>
        <p:xfrm>
          <a:off x="1229455" y="2008189"/>
          <a:ext cx="9733090" cy="4569943"/>
        </p:xfrm>
        <a:graphic>
          <a:graphicData uri="http://schemas.openxmlformats.org/drawingml/2006/table">
            <a:tbl>
              <a:tblPr/>
              <a:tblGrid>
                <a:gridCol w="1586227">
                  <a:extLst>
                    <a:ext uri="{9D8B030D-6E8A-4147-A177-3AD203B41FA5}">
                      <a16:colId xmlns:a16="http://schemas.microsoft.com/office/drawing/2014/main" val="191291909"/>
                    </a:ext>
                  </a:extLst>
                </a:gridCol>
                <a:gridCol w="1383190">
                  <a:extLst>
                    <a:ext uri="{9D8B030D-6E8A-4147-A177-3AD203B41FA5}">
                      <a16:colId xmlns:a16="http://schemas.microsoft.com/office/drawing/2014/main" val="3743034313"/>
                    </a:ext>
                  </a:extLst>
                </a:gridCol>
                <a:gridCol w="1116704">
                  <a:extLst>
                    <a:ext uri="{9D8B030D-6E8A-4147-A177-3AD203B41FA5}">
                      <a16:colId xmlns:a16="http://schemas.microsoft.com/office/drawing/2014/main" val="3831787364"/>
                    </a:ext>
                  </a:extLst>
                </a:gridCol>
                <a:gridCol w="1116704">
                  <a:extLst>
                    <a:ext uri="{9D8B030D-6E8A-4147-A177-3AD203B41FA5}">
                      <a16:colId xmlns:a16="http://schemas.microsoft.com/office/drawing/2014/main" val="1586556744"/>
                    </a:ext>
                  </a:extLst>
                </a:gridCol>
                <a:gridCol w="1116704">
                  <a:extLst>
                    <a:ext uri="{9D8B030D-6E8A-4147-A177-3AD203B41FA5}">
                      <a16:colId xmlns:a16="http://schemas.microsoft.com/office/drawing/2014/main" val="3465579872"/>
                    </a:ext>
                  </a:extLst>
                </a:gridCol>
                <a:gridCol w="1116704">
                  <a:extLst>
                    <a:ext uri="{9D8B030D-6E8A-4147-A177-3AD203B41FA5}">
                      <a16:colId xmlns:a16="http://schemas.microsoft.com/office/drawing/2014/main" val="2836713507"/>
                    </a:ext>
                  </a:extLst>
                </a:gridCol>
                <a:gridCol w="1180153">
                  <a:extLst>
                    <a:ext uri="{9D8B030D-6E8A-4147-A177-3AD203B41FA5}">
                      <a16:colId xmlns:a16="http://schemas.microsoft.com/office/drawing/2014/main" val="1638450516"/>
                    </a:ext>
                  </a:extLst>
                </a:gridCol>
                <a:gridCol w="1116704">
                  <a:extLst>
                    <a:ext uri="{9D8B030D-6E8A-4147-A177-3AD203B41FA5}">
                      <a16:colId xmlns:a16="http://schemas.microsoft.com/office/drawing/2014/main" val="1910719345"/>
                    </a:ext>
                  </a:extLst>
                </a:gridCol>
              </a:tblGrid>
              <a:tr h="178926">
                <a:tc gridSpan="4">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2021-10-01 to 2021-12-31 </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B0B7BB"/>
                      </a:solidFill>
                      <a:prstDash val="solid"/>
                      <a:round/>
                      <a:headEnd type="none" w="med" len="med"/>
                      <a:tailEnd type="none" w="med" len="med"/>
                    </a:lnB>
                    <a:solidFill>
                      <a:srgbClr val="EDF2F9"/>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Resistance Class</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B0B7BB"/>
                      </a:solidFill>
                      <a:prstDash val="solid"/>
                      <a:round/>
                      <a:headEnd type="none" w="med" len="med"/>
                      <a:tailEnd type="none" w="med" len="med"/>
                    </a:lnB>
                    <a:solidFill>
                      <a:srgbClr val="EDF2F9"/>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52470075"/>
                  </a:ext>
                </a:extLst>
              </a:tr>
              <a:tr h="369274">
                <a:tc gridSpan="2">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 </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B0B7BB"/>
                      </a:solidFill>
                      <a:prstDash val="solid"/>
                      <a:round/>
                      <a:headEnd type="none" w="med" len="med"/>
                      <a:tailEnd type="none" w="med" len="med"/>
                    </a:lnB>
                    <a:solidFill>
                      <a:srgbClr val="EDF2F9"/>
                    </a:solidFill>
                  </a:tcPr>
                </a:tc>
                <a:tc hMerge="1">
                  <a:txBody>
                    <a:bodyPr/>
                    <a:lstStyle/>
                    <a:p>
                      <a:endParaRPr lang="en-US"/>
                    </a:p>
                  </a:txBody>
                  <a:tcPr/>
                </a:tc>
                <a:tc gridSpan="2">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Pan-susceptible</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B0B7BB"/>
                      </a:solidFill>
                      <a:prstDash val="solid"/>
                      <a:round/>
                      <a:headEnd type="none" w="med" len="med"/>
                      <a:tailEnd type="none" w="med" len="med"/>
                    </a:lnB>
                    <a:solidFill>
                      <a:srgbClr val="EDF2F9"/>
                    </a:solidFill>
                  </a:tcPr>
                </a:tc>
                <a:tc hMerge="1">
                  <a:txBody>
                    <a:bodyPr/>
                    <a:lstStyle/>
                    <a:p>
                      <a:endParaRPr lang="en-US"/>
                    </a:p>
                  </a:txBody>
                  <a:tcPr/>
                </a:tc>
                <a:tc gridSpan="2">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Resistant to 1 or 2 classes</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of drugs</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B0B7BB"/>
                      </a:solidFill>
                      <a:prstDash val="solid"/>
                      <a:round/>
                      <a:headEnd type="none" w="med" len="med"/>
                      <a:tailEnd type="none" w="med" len="med"/>
                    </a:lnB>
                    <a:solidFill>
                      <a:srgbClr val="EDF2F9"/>
                    </a:solidFill>
                  </a:tcPr>
                </a:tc>
                <a:tc hMerge="1">
                  <a:txBody>
                    <a:bodyPr/>
                    <a:lstStyle/>
                    <a:p>
                      <a:endParaRPr lang="en-US"/>
                    </a:p>
                  </a:txBody>
                  <a:tcPr/>
                </a:tc>
                <a:tc gridSpan="2">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Resistant to 3 or more</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classes of drugs</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B0B7BB"/>
                      </a:solidFill>
                      <a:prstDash val="solid"/>
                      <a:round/>
                      <a:headEnd type="none" w="med" len="med"/>
                      <a:tailEnd type="none" w="med" len="med"/>
                    </a:lnB>
                    <a:solidFill>
                      <a:srgbClr val="EDF2F9"/>
                    </a:solidFill>
                  </a:tcPr>
                </a:tc>
                <a:tc hMerge="1">
                  <a:txBody>
                    <a:bodyPr/>
                    <a:lstStyle/>
                    <a:p>
                      <a:endParaRPr lang="en-US"/>
                    </a:p>
                  </a:txBody>
                  <a:tcPr/>
                </a:tc>
                <a:extLst>
                  <a:ext uri="{0D108BD9-81ED-4DB2-BD59-A6C34878D82A}">
                    <a16:rowId xmlns:a16="http://schemas.microsoft.com/office/drawing/2014/main" val="3786106048"/>
                  </a:ext>
                </a:extLst>
              </a:tr>
              <a:tr h="369274">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Product Class</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Total Number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Number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Percent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Number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Percent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Number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Percent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17" marR="9517" marT="9517"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extLst>
                  <a:ext uri="{0D108BD9-81ED-4DB2-BD59-A6C34878D82A}">
                    <a16:rowId xmlns:a16="http://schemas.microsoft.com/office/drawing/2014/main" val="3413359334"/>
                  </a:ext>
                </a:extLst>
              </a:tr>
              <a:tr h="178926">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Domestic Chicken</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502</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191</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38.05%</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166</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33.07%</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143</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28.49%</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594603813"/>
                  </a:ext>
                </a:extLst>
              </a:tr>
              <a:tr h="178926">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Domestic Turkey</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53</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32</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60.38%</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9</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16.98%</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12</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22.64%</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4253506750"/>
                  </a:ext>
                </a:extLst>
              </a:tr>
              <a:tr h="178926">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Domestic Beef</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81</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62</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76.54%</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7</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8.64%</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12</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14.81%</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938481118"/>
                  </a:ext>
                </a:extLst>
              </a:tr>
              <a:tr h="178926">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Domestic Pork</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344</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220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63.95%</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75</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21.80%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49</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14.24%</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3085536973"/>
                  </a:ext>
                </a:extLst>
              </a:tr>
              <a:tr h="178926">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Domestic Siluriformes</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7</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7</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100.00%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3058608442"/>
                  </a:ext>
                </a:extLst>
              </a:tr>
              <a:tr h="178926">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Domestic RTE</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348400181"/>
                  </a:ext>
                </a:extLst>
              </a:tr>
              <a:tr h="178926">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Domestic Egg</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369645330"/>
                  </a:ext>
                </a:extLst>
              </a:tr>
              <a:tr h="369274">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Domestic Follow-up</a:t>
                      </a:r>
                      <a:br>
                        <a:rPr lang="en-US" sz="1200" b="0" i="0" u="none" strike="noStrike" dirty="0">
                          <a:solidFill>
                            <a:srgbClr val="000000"/>
                          </a:solidFill>
                          <a:effectLst/>
                          <a:latin typeface="Source Sans Pro" panose="020B0503030403020204" pitchFamily="34" charset="0"/>
                          <a:ea typeface="Source Sans Pro" panose="020B0503030403020204" pitchFamily="34" charset="0"/>
                        </a:rPr>
                      </a:br>
                      <a:r>
                        <a:rPr lang="en-US" sz="1200" b="0" i="0" u="none" strike="noStrike" dirty="0">
                          <a:solidFill>
                            <a:srgbClr val="000000"/>
                          </a:solidFill>
                          <a:effectLst/>
                          <a:latin typeface="Source Sans Pro" panose="020B0503030403020204" pitchFamily="34" charset="0"/>
                          <a:ea typeface="Source Sans Pro" panose="020B0503030403020204" pitchFamily="34" charset="0"/>
                        </a:rPr>
                        <a:t>Chicken</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67</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29</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43.28%</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29.85%</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17</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25.37%</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608306918"/>
                  </a:ext>
                </a:extLst>
              </a:tr>
              <a:tr h="369274">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Domestic Follow-up</a:t>
                      </a:r>
                      <a:br>
                        <a:rPr lang="en-US" sz="1200" b="0" i="0" u="none" strike="noStrike" dirty="0">
                          <a:solidFill>
                            <a:srgbClr val="000000"/>
                          </a:solidFill>
                          <a:effectLst/>
                          <a:latin typeface="Source Sans Pro" panose="020B0503030403020204" pitchFamily="34" charset="0"/>
                          <a:ea typeface="Source Sans Pro" panose="020B0503030403020204" pitchFamily="34" charset="0"/>
                        </a:rPr>
                      </a:br>
                      <a:r>
                        <a:rPr lang="en-US" sz="1200" b="0" i="0" u="none" strike="noStrike" dirty="0">
                          <a:solidFill>
                            <a:srgbClr val="000000"/>
                          </a:solidFill>
                          <a:effectLst/>
                          <a:latin typeface="Source Sans Pro" panose="020B0503030403020204" pitchFamily="34" charset="0"/>
                          <a:ea typeface="Source Sans Pro" panose="020B0503030403020204" pitchFamily="34" charset="0"/>
                        </a:rPr>
                        <a:t>Turkey</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6</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50.00%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33.33%</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16.67%</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961601700"/>
                  </a:ext>
                </a:extLst>
              </a:tr>
              <a:tr h="369274">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Domestic Follow-up</a:t>
                      </a:r>
                      <a:br>
                        <a:rPr lang="en-US" sz="1200" b="0" i="0" u="none" strike="noStrike" dirty="0">
                          <a:solidFill>
                            <a:srgbClr val="000000"/>
                          </a:solidFill>
                          <a:effectLst/>
                          <a:latin typeface="Source Sans Pro" panose="020B0503030403020204" pitchFamily="34" charset="0"/>
                          <a:ea typeface="Source Sans Pro" panose="020B0503030403020204" pitchFamily="34" charset="0"/>
                        </a:rPr>
                      </a:br>
                      <a:r>
                        <a:rPr lang="en-US" sz="1200" b="0" i="0" u="none" strike="noStrike" dirty="0">
                          <a:solidFill>
                            <a:srgbClr val="000000"/>
                          </a:solidFill>
                          <a:effectLst/>
                          <a:latin typeface="Source Sans Pro" panose="020B0503030403020204" pitchFamily="34" charset="0"/>
                          <a:ea typeface="Source Sans Pro" panose="020B0503030403020204" pitchFamily="34" charset="0"/>
                        </a:rPr>
                        <a:t>Beef</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8</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7</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87.50%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12.50%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2786224355"/>
                  </a:ext>
                </a:extLst>
              </a:tr>
              <a:tr h="178926">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Imported Poultry</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29</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7</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24.14%</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13</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44.83%</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9</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31.03%</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154757717"/>
                  </a:ext>
                </a:extLst>
              </a:tr>
              <a:tr h="178926">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Imported Beef</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227764650"/>
                  </a:ext>
                </a:extLst>
              </a:tr>
              <a:tr h="178926">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Imported Pork</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50.00%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50.00%</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19478709"/>
                  </a:ext>
                </a:extLst>
              </a:tr>
              <a:tr h="178926">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Imported Siluriformes</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2367455505"/>
                  </a:ext>
                </a:extLst>
              </a:tr>
              <a:tr h="178926">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Imported RTE</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959869595"/>
                  </a:ext>
                </a:extLst>
              </a:tr>
              <a:tr h="178926">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Imported Egg</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17" marR="9517" marT="9517"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2037163019"/>
                  </a:ext>
                </a:extLst>
              </a:tr>
            </a:tbl>
          </a:graphicData>
        </a:graphic>
      </p:graphicFrame>
      <p:sp>
        <p:nvSpPr>
          <p:cNvPr id="3" name="Slide Number Placeholder 2">
            <a:extLst>
              <a:ext uri="{FF2B5EF4-FFF2-40B4-BE49-F238E27FC236}">
                <a16:creationId xmlns:a16="http://schemas.microsoft.com/office/drawing/2014/main" id="{E7E89885-1459-4322-8116-C372A1A60091}"/>
              </a:ext>
            </a:extLst>
          </p:cNvPr>
          <p:cNvSpPr>
            <a:spLocks noGrp="1"/>
          </p:cNvSpPr>
          <p:nvPr>
            <p:ph type="sldNum" sz="quarter" idx="12"/>
          </p:nvPr>
        </p:nvSpPr>
        <p:spPr>
          <a:xfrm>
            <a:off x="11350869" y="6213007"/>
            <a:ext cx="2743200" cy="365125"/>
          </a:xfrm>
        </p:spPr>
        <p:txBody>
          <a:bodyPr/>
          <a:lstStyle/>
          <a:p>
            <a:fld id="{11B7D2A2-E93D-4E7E-B3BA-6BED3484CA55}" type="slidenum">
              <a:rPr lang="en-US" smtClean="0"/>
              <a:t>17</a:t>
            </a:fld>
            <a:endParaRPr lang="en-US" dirty="0"/>
          </a:p>
        </p:txBody>
      </p:sp>
    </p:spTree>
    <p:extLst>
      <p:ext uri="{BB962C8B-B14F-4D97-AF65-F5344CB8AC3E}">
        <p14:creationId xmlns:p14="http://schemas.microsoft.com/office/powerpoint/2010/main" val="1358673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D2BB30-C38D-4E25-96E9-628D64D9C16E}"/>
              </a:ext>
            </a:extLst>
          </p:cNvPr>
          <p:cNvSpPr txBox="1"/>
          <p:nvPr/>
        </p:nvSpPr>
        <p:spPr>
          <a:xfrm>
            <a:off x="617516" y="466106"/>
            <a:ext cx="10733353" cy="523220"/>
          </a:xfrm>
          <a:prstGeom prst="rect">
            <a:avLst/>
          </a:prstGeom>
          <a:noFill/>
        </p:spPr>
        <p:txBody>
          <a:bodyPr wrap="square" rtlCol="0">
            <a:spAutoFit/>
          </a:bodyPr>
          <a:lstStyle/>
          <a:p>
            <a:pPr lvl="0">
              <a:defRPr/>
            </a:pPr>
            <a:r>
              <a:rPr lang="en-US" sz="2800" b="1" dirty="0">
                <a:solidFill>
                  <a:srgbClr val="005341"/>
                </a:solidFill>
                <a:latin typeface="Merriweather" panose="02000000000000000000" pitchFamily="2" charset="0"/>
                <a:cs typeface="Merriweather" panose="02000000000000000000" pitchFamily="2" charset="0"/>
              </a:rPr>
              <a:t>Availability of </a:t>
            </a: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USDA-FSIS AMR </a:t>
            </a:r>
            <a:r>
              <a:rPr lang="en-US" sz="2800" b="1" dirty="0">
                <a:solidFill>
                  <a:srgbClr val="005341"/>
                </a:solidFill>
                <a:latin typeface="Merriweather" panose="02000000000000000000" pitchFamily="2" charset="0"/>
                <a:cs typeface="Merriweather" panose="02000000000000000000" pitchFamily="2" charset="0"/>
              </a:rPr>
              <a:t>Data: Tables</a:t>
            </a:r>
            <a:endPar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endParaRP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93982AD-DD78-41FC-B8CF-1B8C5C2DFAEA}"/>
              </a:ext>
            </a:extLst>
          </p:cNvPr>
          <p:cNvSpPr txBox="1"/>
          <p:nvPr/>
        </p:nvSpPr>
        <p:spPr>
          <a:xfrm>
            <a:off x="1060450" y="1291982"/>
            <a:ext cx="10517623" cy="677108"/>
          </a:xfrm>
          <a:prstGeom prst="rect">
            <a:avLst/>
          </a:prstGeom>
          <a:noFill/>
        </p:spPr>
        <p:txBody>
          <a:bodyPr wrap="none" rtlCol="0">
            <a:spAutoFit/>
          </a:bodyPr>
          <a:lstStyle/>
          <a:p>
            <a:r>
              <a:rPr lang="en-US" sz="2000" dirty="0">
                <a:latin typeface="Source Sans Pro" panose="020B0503030403020204" pitchFamily="34" charset="0"/>
                <a:ea typeface="Source Sans Pro" panose="020B0503030403020204" pitchFamily="34" charset="0"/>
              </a:rPr>
              <a:t>Cecal Sampling Quarterly Aggregate Data based on pathogen/indicator</a:t>
            </a:r>
          </a:p>
          <a:p>
            <a:pPr marL="285750" indent="-285750">
              <a:buFont typeface="Arial" panose="020B0604020202020204" pitchFamily="34" charset="0"/>
              <a:buChar char="•"/>
            </a:pPr>
            <a:r>
              <a:rPr lang="en-US" dirty="0">
                <a:latin typeface="Source Sans Pro" panose="020B0503030403020204" pitchFamily="34" charset="0"/>
                <a:ea typeface="Source Sans Pro" panose="020B0503030403020204" pitchFamily="34" charset="0"/>
                <a:hlinkClick r:id="rId3"/>
              </a:rPr>
              <a:t>Quarterly Sampling Reports on Antimicrobial Resistance | Food Safety and Inspection Service (usda.gov)</a:t>
            </a:r>
            <a:r>
              <a:rPr lang="en-US" dirty="0">
                <a:latin typeface="Source Sans Pro" panose="020B0503030403020204" pitchFamily="34" charset="0"/>
                <a:ea typeface="Source Sans Pro" panose="020B0503030403020204" pitchFamily="34" charset="0"/>
              </a:rPr>
              <a:t> </a:t>
            </a:r>
          </a:p>
        </p:txBody>
      </p:sp>
      <p:graphicFrame>
        <p:nvGraphicFramePr>
          <p:cNvPr id="3" name="Table 2">
            <a:extLst>
              <a:ext uri="{FF2B5EF4-FFF2-40B4-BE49-F238E27FC236}">
                <a16:creationId xmlns:a16="http://schemas.microsoft.com/office/drawing/2014/main" id="{21114B1B-D094-4492-92CE-075C206E0432}"/>
              </a:ext>
            </a:extLst>
          </p:cNvPr>
          <p:cNvGraphicFramePr>
            <a:graphicFrameLocks noGrp="1"/>
          </p:cNvGraphicFramePr>
          <p:nvPr>
            <p:extLst>
              <p:ext uri="{D42A27DB-BD31-4B8C-83A1-F6EECF244321}">
                <p14:modId xmlns:p14="http://schemas.microsoft.com/office/powerpoint/2010/main" val="1380866236"/>
              </p:ext>
            </p:extLst>
          </p:nvPr>
        </p:nvGraphicFramePr>
        <p:xfrm>
          <a:off x="1060450" y="2240969"/>
          <a:ext cx="10071100" cy="3819525"/>
        </p:xfrm>
        <a:graphic>
          <a:graphicData uri="http://schemas.openxmlformats.org/drawingml/2006/table">
            <a:tbl>
              <a:tblPr/>
              <a:tblGrid>
                <a:gridCol w="1854200">
                  <a:extLst>
                    <a:ext uri="{9D8B030D-6E8A-4147-A177-3AD203B41FA5}">
                      <a16:colId xmlns:a16="http://schemas.microsoft.com/office/drawing/2014/main" val="461926903"/>
                    </a:ext>
                  </a:extLst>
                </a:gridCol>
                <a:gridCol w="1384300">
                  <a:extLst>
                    <a:ext uri="{9D8B030D-6E8A-4147-A177-3AD203B41FA5}">
                      <a16:colId xmlns:a16="http://schemas.microsoft.com/office/drawing/2014/main" val="1994348185"/>
                    </a:ext>
                  </a:extLst>
                </a:gridCol>
                <a:gridCol w="1117600">
                  <a:extLst>
                    <a:ext uri="{9D8B030D-6E8A-4147-A177-3AD203B41FA5}">
                      <a16:colId xmlns:a16="http://schemas.microsoft.com/office/drawing/2014/main" val="3883339889"/>
                    </a:ext>
                  </a:extLst>
                </a:gridCol>
                <a:gridCol w="1117600">
                  <a:extLst>
                    <a:ext uri="{9D8B030D-6E8A-4147-A177-3AD203B41FA5}">
                      <a16:colId xmlns:a16="http://schemas.microsoft.com/office/drawing/2014/main" val="983931816"/>
                    </a:ext>
                  </a:extLst>
                </a:gridCol>
                <a:gridCol w="1117600">
                  <a:extLst>
                    <a:ext uri="{9D8B030D-6E8A-4147-A177-3AD203B41FA5}">
                      <a16:colId xmlns:a16="http://schemas.microsoft.com/office/drawing/2014/main" val="425189865"/>
                    </a:ext>
                  </a:extLst>
                </a:gridCol>
                <a:gridCol w="1117600">
                  <a:extLst>
                    <a:ext uri="{9D8B030D-6E8A-4147-A177-3AD203B41FA5}">
                      <a16:colId xmlns:a16="http://schemas.microsoft.com/office/drawing/2014/main" val="2319823520"/>
                    </a:ext>
                  </a:extLst>
                </a:gridCol>
                <a:gridCol w="1181100">
                  <a:extLst>
                    <a:ext uri="{9D8B030D-6E8A-4147-A177-3AD203B41FA5}">
                      <a16:colId xmlns:a16="http://schemas.microsoft.com/office/drawing/2014/main" val="1001036209"/>
                    </a:ext>
                  </a:extLst>
                </a:gridCol>
                <a:gridCol w="1181100">
                  <a:extLst>
                    <a:ext uri="{9D8B030D-6E8A-4147-A177-3AD203B41FA5}">
                      <a16:colId xmlns:a16="http://schemas.microsoft.com/office/drawing/2014/main" val="1416313192"/>
                    </a:ext>
                  </a:extLst>
                </a:gridCol>
              </a:tblGrid>
              <a:tr h="144885">
                <a:tc gridSpan="4">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Salmonella </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B0B7BB"/>
                      </a:solidFill>
                      <a:prstDash val="solid"/>
                      <a:round/>
                      <a:headEnd type="none" w="med" len="med"/>
                      <a:tailEnd type="none" w="med" len="med"/>
                    </a:lnB>
                    <a:solidFill>
                      <a:srgbClr val="EDF2F9"/>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Resistance Class</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B0B7BB"/>
                      </a:solidFill>
                      <a:prstDash val="solid"/>
                      <a:round/>
                      <a:headEnd type="none" w="med" len="med"/>
                      <a:tailEnd type="none" w="med" len="med"/>
                    </a:lnB>
                    <a:solidFill>
                      <a:srgbClr val="EDF2F9"/>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80355256"/>
                  </a:ext>
                </a:extLst>
              </a:tr>
              <a:tr h="369570">
                <a:tc gridSpan="2">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October 1, 2021 to March 31, 2022 </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B0B7BB"/>
                      </a:solidFill>
                      <a:prstDash val="solid"/>
                      <a:round/>
                      <a:headEnd type="none" w="med" len="med"/>
                      <a:tailEnd type="none" w="med" len="med"/>
                    </a:lnB>
                    <a:solidFill>
                      <a:srgbClr val="EDF2F9"/>
                    </a:solidFill>
                  </a:tcPr>
                </a:tc>
                <a:tc hMerge="1">
                  <a:txBody>
                    <a:bodyPr/>
                    <a:lstStyle/>
                    <a:p>
                      <a:endParaRPr lang="en-US"/>
                    </a:p>
                  </a:txBody>
                  <a:tcPr/>
                </a:tc>
                <a:tc gridSpan="2">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Pan-susceptible</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B0B7BB"/>
                      </a:solidFill>
                      <a:prstDash val="solid"/>
                      <a:round/>
                      <a:headEnd type="none" w="med" len="med"/>
                      <a:tailEnd type="none" w="med" len="med"/>
                    </a:lnB>
                    <a:solidFill>
                      <a:srgbClr val="EDF2F9"/>
                    </a:solidFill>
                  </a:tcPr>
                </a:tc>
                <a:tc hMerge="1">
                  <a:txBody>
                    <a:bodyPr/>
                    <a:lstStyle/>
                    <a:p>
                      <a:endParaRPr lang="en-US"/>
                    </a:p>
                  </a:txBody>
                  <a:tcPr/>
                </a:tc>
                <a:tc gridSpan="2">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Resistant to 1 or 2 classes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drugs</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B0B7BB"/>
                      </a:solidFill>
                      <a:prstDash val="solid"/>
                      <a:round/>
                      <a:headEnd type="none" w="med" len="med"/>
                      <a:tailEnd type="none" w="med" len="med"/>
                    </a:lnB>
                    <a:solidFill>
                      <a:srgbClr val="EDF2F9"/>
                    </a:solidFill>
                  </a:tcPr>
                </a:tc>
                <a:tc hMerge="1">
                  <a:txBody>
                    <a:bodyPr/>
                    <a:lstStyle/>
                    <a:p>
                      <a:endParaRPr lang="en-US"/>
                    </a:p>
                  </a:txBody>
                  <a:tcPr/>
                </a:tc>
                <a:tc gridSpan="2">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Resistant to 3 or more classes</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of drugs</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B0B7BB"/>
                      </a:solidFill>
                      <a:prstDash val="solid"/>
                      <a:round/>
                      <a:headEnd type="none" w="med" len="med"/>
                      <a:tailEnd type="none" w="med" len="med"/>
                    </a:lnB>
                    <a:solidFill>
                      <a:srgbClr val="EDF2F9"/>
                    </a:solidFill>
                  </a:tcPr>
                </a:tc>
                <a:tc hMerge="1">
                  <a:txBody>
                    <a:bodyPr/>
                    <a:lstStyle/>
                    <a:p>
                      <a:endParaRPr lang="en-US"/>
                    </a:p>
                  </a:txBody>
                  <a:tcPr/>
                </a:tc>
                <a:extLst>
                  <a:ext uri="{0D108BD9-81ED-4DB2-BD59-A6C34878D82A}">
                    <a16:rowId xmlns:a16="http://schemas.microsoft.com/office/drawing/2014/main" val="3478876945"/>
                  </a:ext>
                </a:extLst>
              </a:tr>
              <a:tr h="369570">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Slaughter Class</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Total Number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Number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Percent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Number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Percent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Number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tc>
                  <a:txBody>
                    <a:bodyPr/>
                    <a:lstStyle/>
                    <a:p>
                      <a:pPr algn="ctr" fontAlgn="b"/>
                      <a:r>
                        <a:rPr lang="en-US" sz="1200" b="1" i="0" u="none" strike="noStrike" dirty="0">
                          <a:solidFill>
                            <a:srgbClr val="112277"/>
                          </a:solidFill>
                          <a:effectLst/>
                          <a:latin typeface="Source Sans Pro" panose="020B0503030403020204" pitchFamily="34" charset="0"/>
                          <a:ea typeface="Source Sans Pro" panose="020B0503030403020204" pitchFamily="34" charset="0"/>
                        </a:rPr>
                        <a:t>Percent of</a:t>
                      </a:r>
                      <a:br>
                        <a:rPr lang="en-US" sz="1200" b="1" i="0" u="none" strike="noStrike" dirty="0">
                          <a:solidFill>
                            <a:srgbClr val="112277"/>
                          </a:solidFill>
                          <a:effectLst/>
                          <a:latin typeface="Source Sans Pro" panose="020B0503030403020204" pitchFamily="34" charset="0"/>
                          <a:ea typeface="Source Sans Pro" panose="020B0503030403020204" pitchFamily="34" charset="0"/>
                        </a:rPr>
                      </a:br>
                      <a:r>
                        <a:rPr lang="en-US" sz="1200" b="1" i="0" u="none" strike="noStrike" dirty="0">
                          <a:solidFill>
                            <a:srgbClr val="112277"/>
                          </a:solidFill>
                          <a:effectLst/>
                          <a:latin typeface="Source Sans Pro" panose="020B0503030403020204" pitchFamily="34" charset="0"/>
                          <a:ea typeface="Source Sans Pro" panose="020B0503030403020204" pitchFamily="34" charset="0"/>
                        </a:rPr>
                        <a:t>Isolates</a:t>
                      </a:r>
                    </a:p>
                  </a:txBody>
                  <a:tcPr marL="9525" marR="9525" marT="9525" marB="0" anchor="b">
                    <a:lnL w="6350" cap="flat" cmpd="sng" algn="ctr">
                      <a:solidFill>
                        <a:srgbClr val="B0B7BB"/>
                      </a:solidFill>
                      <a:prstDash val="solid"/>
                      <a:round/>
                      <a:headEnd type="none" w="med" len="med"/>
                      <a:tailEnd type="none" w="med" len="med"/>
                    </a:lnL>
                    <a:lnR w="6350" cap="flat" cmpd="sng" algn="ctr">
                      <a:solidFill>
                        <a:srgbClr val="B0B7BB"/>
                      </a:solidFill>
                      <a:prstDash val="solid"/>
                      <a:round/>
                      <a:headEnd type="none" w="med" len="med"/>
                      <a:tailEnd type="none" w="med" len="med"/>
                    </a:lnR>
                    <a:lnT w="6350" cap="flat" cmpd="sng" algn="ctr">
                      <a:solidFill>
                        <a:srgbClr val="B0B7BB"/>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EDF2F9"/>
                    </a:solidFill>
                  </a:tcPr>
                </a:tc>
                <a:extLst>
                  <a:ext uri="{0D108BD9-81ED-4DB2-BD59-A6C34878D82A}">
                    <a16:rowId xmlns:a16="http://schemas.microsoft.com/office/drawing/2014/main" val="3650371894"/>
                  </a:ext>
                </a:extLst>
              </a:tr>
              <a:tr h="1790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Young Chicken</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88</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34.09%</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27</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30.68%</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31</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35.23%</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2980217505"/>
                  </a:ext>
                </a:extLst>
              </a:tr>
              <a:tr h="1790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Young Turkey</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11</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5</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45.45%</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27.27%</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27.27%</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3434405384"/>
                  </a:ext>
                </a:extLst>
              </a:tr>
              <a:tr h="1790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Market Swine</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106</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60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56.60%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28.30%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16</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15.09%</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1877998162"/>
                  </a:ext>
                </a:extLst>
              </a:tr>
              <a:tr h="1790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Sow</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63</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57</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90.48%</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4</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6.35%</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3.17%</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2592656653"/>
                  </a:ext>
                </a:extLst>
              </a:tr>
              <a:tr h="1790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Beef Cow</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9</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8</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88.89%</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11.11%</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3035649055"/>
                  </a:ext>
                </a:extLst>
              </a:tr>
              <a:tr h="1790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Dairy Cow</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59</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57</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96.61%</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3.39%</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3417912648"/>
                  </a:ext>
                </a:extLst>
              </a:tr>
              <a:tr h="1790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Steer</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16</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14</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87.50%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12.50%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2914794599"/>
                  </a:ext>
                </a:extLst>
              </a:tr>
              <a:tr h="1790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Heifer</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13</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76.92%</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15.38%</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7.69%</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857395632"/>
                  </a:ext>
                </a:extLst>
              </a:tr>
              <a:tr h="1790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Bob Veal</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12</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11</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91.67%</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8.33%</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953152305"/>
                  </a:ext>
                </a:extLst>
              </a:tr>
              <a:tr h="1790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Formula-Fed Veal</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1069606152"/>
                  </a:ext>
                </a:extLst>
              </a:tr>
              <a:tr h="3695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Non Formula-Fed</a:t>
                      </a:r>
                      <a:br>
                        <a:rPr lang="en-US" sz="1200" b="0" i="0" u="none" strike="noStrike" dirty="0">
                          <a:solidFill>
                            <a:srgbClr val="000000"/>
                          </a:solidFill>
                          <a:effectLst/>
                          <a:latin typeface="Source Sans Pro" panose="020B0503030403020204" pitchFamily="34" charset="0"/>
                          <a:ea typeface="Source Sans Pro" panose="020B0503030403020204" pitchFamily="34" charset="0"/>
                        </a:rPr>
                      </a:br>
                      <a:r>
                        <a:rPr lang="en-US" sz="1200" b="0" i="0" u="none" strike="noStrike" dirty="0">
                          <a:solidFill>
                            <a:srgbClr val="000000"/>
                          </a:solidFill>
                          <a:effectLst/>
                          <a:latin typeface="Source Sans Pro" panose="020B0503030403020204" pitchFamily="34" charset="0"/>
                          <a:ea typeface="Source Sans Pro" panose="020B0503030403020204" pitchFamily="34" charset="0"/>
                        </a:rPr>
                        <a:t>Veal</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4</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3</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75.00%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25.00%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2985722571"/>
                  </a:ext>
                </a:extLst>
              </a:tr>
              <a:tr h="1790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Sheep</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14</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13</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92.86%</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7.14%</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1593401708"/>
                  </a:ext>
                </a:extLst>
              </a:tr>
              <a:tr h="1790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Goat</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100.00%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3070378134"/>
                  </a:ext>
                </a:extLst>
              </a:tr>
              <a:tr h="179070">
                <a:tc>
                  <a:txBody>
                    <a:bodyPr/>
                    <a:lstStyle/>
                    <a:p>
                      <a:pPr algn="l"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Lamb</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100.00%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tc>
                  <a:txBody>
                    <a:bodyPr/>
                    <a:lstStyle/>
                    <a:p>
                      <a:pPr algn="r" fontAlgn="b"/>
                      <a:r>
                        <a:rPr lang="en-US" sz="1200" b="0" i="0" u="none" strike="noStrike" dirty="0">
                          <a:solidFill>
                            <a:srgbClr val="000000"/>
                          </a:solidFill>
                          <a:effectLst/>
                          <a:latin typeface="Source Sans Pro" panose="020B0503030403020204" pitchFamily="34" charset="0"/>
                          <a:ea typeface="Source Sans Pro" panose="020B0503030403020204" pitchFamily="34" charset="0"/>
                        </a:rPr>
                        <a:t>0.00%</a:t>
                      </a:r>
                    </a:p>
                  </a:txBody>
                  <a:tcPr marL="9525" marR="9525" marT="9525" marB="0" anchor="b">
                    <a:lnL w="6350" cap="flat" cmpd="sng" algn="ctr">
                      <a:solidFill>
                        <a:srgbClr val="C1C1C1"/>
                      </a:solidFill>
                      <a:prstDash val="solid"/>
                      <a:round/>
                      <a:headEnd type="none" w="med" len="med"/>
                      <a:tailEnd type="none" w="med" len="med"/>
                    </a:lnL>
                    <a:lnR w="6350" cap="flat" cmpd="sng" algn="ctr">
                      <a:solidFill>
                        <a:srgbClr val="C1C1C1"/>
                      </a:solidFill>
                      <a:prstDash val="solid"/>
                      <a:round/>
                      <a:headEnd type="none" w="med" len="med"/>
                      <a:tailEnd type="none" w="med" len="med"/>
                    </a:lnR>
                    <a:lnT w="6350" cap="flat" cmpd="sng" algn="ctr">
                      <a:solidFill>
                        <a:srgbClr val="C1C1C1"/>
                      </a:solidFill>
                      <a:prstDash val="solid"/>
                      <a:round/>
                      <a:headEnd type="none" w="med" len="med"/>
                      <a:tailEnd type="none" w="med" len="med"/>
                    </a:lnT>
                    <a:lnB w="6350" cap="flat" cmpd="sng" algn="ctr">
                      <a:solidFill>
                        <a:srgbClr val="C1C1C1"/>
                      </a:solidFill>
                      <a:prstDash val="solid"/>
                      <a:round/>
                      <a:headEnd type="none" w="med" len="med"/>
                      <a:tailEnd type="none" w="med" len="med"/>
                    </a:lnB>
                    <a:solidFill>
                      <a:srgbClr val="FFFFFF"/>
                    </a:solidFill>
                  </a:tcPr>
                </a:tc>
                <a:extLst>
                  <a:ext uri="{0D108BD9-81ED-4DB2-BD59-A6C34878D82A}">
                    <a16:rowId xmlns:a16="http://schemas.microsoft.com/office/drawing/2014/main" val="849741092"/>
                  </a:ext>
                </a:extLst>
              </a:tr>
            </a:tbl>
          </a:graphicData>
        </a:graphic>
      </p:graphicFrame>
      <p:sp>
        <p:nvSpPr>
          <p:cNvPr id="4" name="Slide Number Placeholder 3">
            <a:extLst>
              <a:ext uri="{FF2B5EF4-FFF2-40B4-BE49-F238E27FC236}">
                <a16:creationId xmlns:a16="http://schemas.microsoft.com/office/drawing/2014/main" id="{9990A102-E354-41BA-9A27-D12C4098ADE8}"/>
              </a:ext>
            </a:extLst>
          </p:cNvPr>
          <p:cNvSpPr>
            <a:spLocks noGrp="1"/>
          </p:cNvSpPr>
          <p:nvPr>
            <p:ph type="sldNum" sz="quarter" idx="12"/>
          </p:nvPr>
        </p:nvSpPr>
        <p:spPr>
          <a:xfrm>
            <a:off x="11464059" y="6209331"/>
            <a:ext cx="2743200" cy="365125"/>
          </a:xfrm>
        </p:spPr>
        <p:txBody>
          <a:bodyPr/>
          <a:lstStyle/>
          <a:p>
            <a:fld id="{11B7D2A2-E93D-4E7E-B3BA-6BED3484CA55}" type="slidenum">
              <a:rPr lang="en-US" smtClean="0"/>
              <a:t>18</a:t>
            </a:fld>
            <a:endParaRPr lang="en-US" dirty="0"/>
          </a:p>
        </p:txBody>
      </p:sp>
    </p:spTree>
    <p:extLst>
      <p:ext uri="{BB962C8B-B14F-4D97-AF65-F5344CB8AC3E}">
        <p14:creationId xmlns:p14="http://schemas.microsoft.com/office/powerpoint/2010/main" val="21739819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D2BB30-C38D-4E25-96E9-628D64D9C16E}"/>
              </a:ext>
            </a:extLst>
          </p:cNvPr>
          <p:cNvSpPr txBox="1"/>
          <p:nvPr/>
        </p:nvSpPr>
        <p:spPr>
          <a:xfrm>
            <a:off x="617516" y="466106"/>
            <a:ext cx="10733353" cy="523220"/>
          </a:xfrm>
          <a:prstGeom prst="rect">
            <a:avLst/>
          </a:prstGeom>
          <a:noFill/>
        </p:spPr>
        <p:txBody>
          <a:bodyPr wrap="square" rtlCol="0">
            <a:spAutoFit/>
          </a:bodyPr>
          <a:lstStyle/>
          <a:p>
            <a:pPr lvl="0">
              <a:defRPr/>
            </a:pPr>
            <a:r>
              <a:rPr lang="en-US" sz="2800" b="1" dirty="0">
                <a:solidFill>
                  <a:srgbClr val="005341"/>
                </a:solidFill>
                <a:latin typeface="Merriweather" panose="02000000000000000000" pitchFamily="2" charset="0"/>
                <a:cs typeface="Merriweather" panose="02000000000000000000" pitchFamily="2" charset="0"/>
              </a:rPr>
              <a:t>Concluding Remarks</a:t>
            </a:r>
            <a:endPar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endParaRP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703D39F-4507-409D-A7A7-F1BC53865C90}"/>
              </a:ext>
            </a:extLst>
          </p:cNvPr>
          <p:cNvSpPr txBox="1"/>
          <p:nvPr/>
        </p:nvSpPr>
        <p:spPr>
          <a:xfrm>
            <a:off x="617516" y="1493072"/>
            <a:ext cx="11287249" cy="4062651"/>
          </a:xfrm>
          <a:prstGeom prst="rect">
            <a:avLst/>
          </a:prstGeom>
          <a:noFill/>
        </p:spPr>
        <p:txBody>
          <a:bodyPr wrap="square" rtlCol="0">
            <a:spAutoFit/>
          </a:bodyPr>
          <a:lstStyle/>
          <a:p>
            <a:pPr marL="285750" indent="-285750">
              <a:buFont typeface="Arial" panose="020B0604020202020204" pitchFamily="34" charset="0"/>
              <a:buChar char="•"/>
            </a:pPr>
            <a:r>
              <a:rPr lang="en-US" sz="2600" dirty="0">
                <a:solidFill>
                  <a:srgbClr val="005341"/>
                </a:solidFill>
                <a:latin typeface="Source Sans Pro" panose="020B0503030403020204" pitchFamily="34" charset="0"/>
                <a:ea typeface="Source Sans Pro" panose="020B0503030403020204" pitchFamily="34" charset="0"/>
              </a:rPr>
              <a:t>FSIS developed a high throughput real-time sample-to-characterization system</a:t>
            </a:r>
          </a:p>
          <a:p>
            <a:pPr marL="800100" lvl="1" indent="-342900">
              <a:buFont typeface="Wingdings" panose="05000000000000000000" pitchFamily="2" charset="2"/>
              <a:buChar char="§"/>
            </a:pPr>
            <a:r>
              <a:rPr lang="en-US" sz="2400" dirty="0">
                <a:solidFill>
                  <a:srgbClr val="005341"/>
                </a:solidFill>
                <a:latin typeface="Source Sans Pro" panose="020B0503030403020204" pitchFamily="34" charset="0"/>
                <a:ea typeface="Source Sans Pro" panose="020B0503030403020204" pitchFamily="34" charset="0"/>
              </a:rPr>
              <a:t>This includes bacterial characterization, AST and WGS</a:t>
            </a:r>
          </a:p>
          <a:p>
            <a:pPr marL="800100" lvl="1" indent="-342900">
              <a:buFont typeface="Wingdings" panose="05000000000000000000" pitchFamily="2" charset="2"/>
              <a:buChar char="§"/>
            </a:pPr>
            <a:r>
              <a:rPr lang="en-US" sz="24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rPr>
              <a:t>For public access, </a:t>
            </a:r>
            <a:r>
              <a:rPr lang="en-US" sz="2400" dirty="0">
                <a:solidFill>
                  <a:srgbClr val="005341"/>
                </a:solidFill>
                <a:latin typeface="Source Sans Pro" panose="020B0503030403020204" pitchFamily="34" charset="0"/>
                <a:ea typeface="Source Sans Pro" panose="020B0503030403020204" pitchFamily="34" charset="0"/>
              </a:rPr>
              <a:t>FSIS uploads its genomic sequences to</a:t>
            </a:r>
            <a:r>
              <a:rPr lang="en-US" sz="24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rPr>
              <a:t> NCBI in real-tim</a:t>
            </a:r>
            <a:r>
              <a:rPr lang="en-US" sz="26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rPr>
              <a:t>e </a:t>
            </a:r>
          </a:p>
          <a:p>
            <a:pPr marL="285750" indent="-285750">
              <a:buFont typeface="Arial" panose="020B0604020202020204" pitchFamily="34" charset="0"/>
              <a:buChar char="•"/>
            </a:pPr>
            <a:r>
              <a:rPr kumimoji="0" lang="en-US" sz="2600"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erriweather" panose="02000000000000000000" pitchFamily="2" charset="0"/>
              </a:rPr>
              <a:t>FSIS utilizes NCBI to track trends of public health concern such as possible illness clusters, emerging AMR, specific virulent subtypes, etc.</a:t>
            </a:r>
          </a:p>
          <a:p>
            <a:pPr marL="285750" indent="-285750">
              <a:buFont typeface="Arial" panose="020B0604020202020204" pitchFamily="34" charset="0"/>
              <a:buChar char="•"/>
            </a:pPr>
            <a:r>
              <a:rPr lang="en-US" sz="26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rPr>
              <a:t>FSIS posts isolate-</a:t>
            </a:r>
            <a:r>
              <a:rPr kumimoji="0" lang="en-US" sz="2600"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erriweather" panose="02000000000000000000" pitchFamily="2" charset="0"/>
              </a:rPr>
              <a:t>level AMR data from all regulatory samples and aggregated AMR data for both cecal and regulatory samples </a:t>
            </a:r>
            <a:r>
              <a:rPr lang="en-US" sz="26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rPr>
              <a:t>on its website.</a:t>
            </a:r>
          </a:p>
          <a:p>
            <a:pPr marL="285750" indent="-285750">
              <a:buFont typeface="Arial" panose="020B0604020202020204" pitchFamily="34" charset="0"/>
              <a:buChar char="•"/>
            </a:pPr>
            <a:r>
              <a:rPr lang="en-US" sz="2600" dirty="0">
                <a:solidFill>
                  <a:srgbClr val="005341"/>
                </a:solidFill>
                <a:latin typeface="Source Sans Pro" panose="020B0503030403020204" pitchFamily="34" charset="0"/>
                <a:ea typeface="Source Sans Pro" panose="020B0503030403020204" pitchFamily="34" charset="0"/>
              </a:rPr>
              <a:t>FSIS continues to make data available to the public in a more granular and usable format</a:t>
            </a:r>
          </a:p>
        </p:txBody>
      </p:sp>
      <p:sp>
        <p:nvSpPr>
          <p:cNvPr id="4" name="Slide Number Placeholder 3">
            <a:extLst>
              <a:ext uri="{FF2B5EF4-FFF2-40B4-BE49-F238E27FC236}">
                <a16:creationId xmlns:a16="http://schemas.microsoft.com/office/drawing/2014/main" id="{E1C3D989-2825-45AC-8BBD-2717C30FD23F}"/>
              </a:ext>
            </a:extLst>
          </p:cNvPr>
          <p:cNvSpPr>
            <a:spLocks noGrp="1"/>
          </p:cNvSpPr>
          <p:nvPr>
            <p:ph type="sldNum" sz="quarter" idx="12"/>
          </p:nvPr>
        </p:nvSpPr>
        <p:spPr>
          <a:xfrm>
            <a:off x="11350869" y="6189051"/>
            <a:ext cx="2743200" cy="365125"/>
          </a:xfrm>
        </p:spPr>
        <p:txBody>
          <a:bodyPr/>
          <a:lstStyle/>
          <a:p>
            <a:fld id="{11B7D2A2-E93D-4E7E-B3BA-6BED3484CA55}" type="slidenum">
              <a:rPr lang="en-US" smtClean="0"/>
              <a:t>19</a:t>
            </a:fld>
            <a:endParaRPr lang="en-US" dirty="0"/>
          </a:p>
        </p:txBody>
      </p:sp>
    </p:spTree>
    <p:extLst>
      <p:ext uri="{BB962C8B-B14F-4D97-AF65-F5344CB8AC3E}">
        <p14:creationId xmlns:p14="http://schemas.microsoft.com/office/powerpoint/2010/main" val="1849467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F4CFAD-2A1F-492C-9A32-22CCE0F4A550}"/>
              </a:ext>
            </a:extLst>
          </p:cNvPr>
          <p:cNvSpPr txBox="1"/>
          <p:nvPr/>
        </p:nvSpPr>
        <p:spPr>
          <a:xfrm>
            <a:off x="706417" y="324989"/>
            <a:ext cx="77427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Take Home Messages</a:t>
            </a:r>
          </a:p>
        </p:txBody>
      </p:sp>
      <p:cxnSp>
        <p:nvCxnSpPr>
          <p:cNvPr id="3" name="Straight Connector 2">
            <a:extLst>
              <a:ext uri="{FF2B5EF4-FFF2-40B4-BE49-F238E27FC236}">
                <a16:creationId xmlns:a16="http://schemas.microsoft.com/office/drawing/2014/main" id="{A18E8E19-CD40-4933-91F7-C1ABE819E78B}"/>
              </a:ext>
            </a:extLst>
          </p:cNvPr>
          <p:cNvCxnSpPr/>
          <p:nvPr/>
        </p:nvCxnSpPr>
        <p:spPr>
          <a:xfrm>
            <a:off x="706417" y="1140407"/>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C37D908-84D1-4F61-897D-C514A4D989DE}"/>
              </a:ext>
            </a:extLst>
          </p:cNvPr>
          <p:cNvSpPr txBox="1"/>
          <p:nvPr/>
        </p:nvSpPr>
        <p:spPr>
          <a:xfrm>
            <a:off x="617517" y="1562609"/>
            <a:ext cx="10712122" cy="415498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erriweather" panose="02000000000000000000" pitchFamily="2" charset="0"/>
              </a:rPr>
              <a:t>FSIS sequences 100% of bacterial isolates from verification samples as well as a subset of isolates from exploratory and cecal sampling. These sequences are uploaded in real time and available to the public on the National Center for Biotechnology and Information (NCBI) website.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erriweather" panose="02000000000000000000" pitchFamily="2"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erriweather" panose="02000000000000000000" pitchFamily="2" charset="0"/>
              </a:rPr>
              <a:t>FSIS utilizes NCBI to track trends of public health concern such as possible illness clusters, emerging antimicrobial resistance (AMR), specific virulent subtypes, etc.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i="0" u="none" strike="noStrike" kern="1200" cap="none" spc="0" normalizeH="0" baseline="0" noProof="0" dirty="0">
              <a:ln>
                <a:noFill/>
              </a:ln>
              <a:solidFill>
                <a:srgbClr val="005341"/>
              </a:solidFill>
              <a:effectLst/>
              <a:uLnTx/>
              <a:uFillTx/>
              <a:latin typeface="Merriweather" panose="02000000000000000000"/>
              <a:ea typeface="+mn-ea"/>
              <a:cs typeface="Merriweather" panose="02000000000000000000" pitchFamily="2" charset="0"/>
            </a:endParaRPr>
          </a:p>
          <a:p>
            <a:pPr marL="285750" lvl="0" indent="-285750">
              <a:buFont typeface="Arial" panose="020B0604020202020204" pitchFamily="34" charset="0"/>
              <a:buChar char="•"/>
              <a:defRPr/>
            </a:pPr>
            <a:r>
              <a:rPr lang="en-US" sz="24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rPr>
              <a:t>FSIS posts isolate-</a:t>
            </a:r>
            <a:r>
              <a:rPr kumimoji="0" lang="en-US" sz="2400"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erriweather" panose="02000000000000000000" pitchFamily="2" charset="0"/>
              </a:rPr>
              <a:t>level AMR data from all regulatory samples, and aggregate level AMR data for both cecal and regulatory samples, </a:t>
            </a:r>
            <a:r>
              <a:rPr lang="en-US" sz="2400" dirty="0">
                <a:solidFill>
                  <a:srgbClr val="005341"/>
                </a:solidFill>
                <a:latin typeface="Source Sans Pro" panose="020B0503030403020204" pitchFamily="34" charset="0"/>
                <a:ea typeface="Source Sans Pro" panose="020B0503030403020204" pitchFamily="34" charset="0"/>
                <a:cs typeface="Merriweather" panose="02000000000000000000" pitchFamily="2" charset="0"/>
              </a:rPr>
              <a:t>on its website.</a:t>
            </a:r>
            <a:endParaRPr kumimoji="0" lang="en-US" sz="2400"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erriweather" panose="02000000000000000000" pitchFamily="2" charset="0"/>
            </a:endParaRPr>
          </a:p>
        </p:txBody>
      </p:sp>
      <p:sp>
        <p:nvSpPr>
          <p:cNvPr id="6" name="Slide Number Placeholder 5">
            <a:extLst>
              <a:ext uri="{FF2B5EF4-FFF2-40B4-BE49-F238E27FC236}">
                <a16:creationId xmlns:a16="http://schemas.microsoft.com/office/drawing/2014/main" id="{547F83C5-4959-497D-A55D-D9585724FFB5}"/>
              </a:ext>
            </a:extLst>
          </p:cNvPr>
          <p:cNvSpPr>
            <a:spLocks noGrp="1"/>
          </p:cNvSpPr>
          <p:nvPr>
            <p:ph type="sldNum" sz="quarter" idx="12"/>
          </p:nvPr>
        </p:nvSpPr>
        <p:spPr>
          <a:xfrm>
            <a:off x="11329639" y="6285098"/>
            <a:ext cx="2743200" cy="365125"/>
          </a:xfrm>
        </p:spPr>
        <p:txBody>
          <a:bodyPr/>
          <a:lstStyle/>
          <a:p>
            <a:fld id="{11B7D2A2-E93D-4E7E-B3BA-6BED3484CA55}" type="slidenum">
              <a:rPr lang="en-US" smtClean="0">
                <a:solidFill>
                  <a:srgbClr val="005341"/>
                </a:solidFill>
              </a:rPr>
              <a:t>2</a:t>
            </a:fld>
            <a:endParaRPr lang="en-US" dirty="0">
              <a:solidFill>
                <a:srgbClr val="005341"/>
              </a:solidFill>
            </a:endParaRPr>
          </a:p>
        </p:txBody>
      </p:sp>
    </p:spTree>
    <p:extLst>
      <p:ext uri="{BB962C8B-B14F-4D97-AF65-F5344CB8AC3E}">
        <p14:creationId xmlns:p14="http://schemas.microsoft.com/office/powerpoint/2010/main" val="490688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355073-987E-49B0-80B5-B59161CAF2D5}"/>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a:off x="0" y="0"/>
            <a:ext cx="12192000" cy="6858002"/>
          </a:xfrm>
          <a:prstGeom prst="rect">
            <a:avLst/>
          </a:prstGeom>
        </p:spPr>
      </p:pic>
      <p:pic>
        <p:nvPicPr>
          <p:cNvPr id="5" name="Picture 4" descr="A group of people raising their hands&#10;&#10;Description automatically generated">
            <a:extLst>
              <a:ext uri="{FF2B5EF4-FFF2-40B4-BE49-F238E27FC236}">
                <a16:creationId xmlns:a16="http://schemas.microsoft.com/office/drawing/2014/main" id="{29E13772-7C00-49C0-A8A2-6CBBFFA3A4BC}"/>
              </a:ext>
            </a:extLst>
          </p:cNvPr>
          <p:cNvPicPr>
            <a:picLocks noChangeAspect="1"/>
          </p:cNvPicPr>
          <p:nvPr/>
        </p:nvPicPr>
        <p:blipFill rotWithShape="1">
          <a:blip r:embed="rId3" cstate="screen">
            <a:alphaModFix amt="2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5644342" y="523701"/>
            <a:ext cx="5852160" cy="5852161"/>
          </a:xfrm>
          <a:prstGeom prst="flowChartConnector">
            <a:avLst/>
          </a:prstGeom>
        </p:spPr>
      </p:pic>
      <p:sp>
        <p:nvSpPr>
          <p:cNvPr id="3" name="TextBox 2">
            <a:extLst>
              <a:ext uri="{FF2B5EF4-FFF2-40B4-BE49-F238E27FC236}">
                <a16:creationId xmlns:a16="http://schemas.microsoft.com/office/drawing/2014/main" id="{639DD351-9A6C-4DB9-AE18-AA8AD6DCC634}"/>
              </a:ext>
            </a:extLst>
          </p:cNvPr>
          <p:cNvSpPr txBox="1"/>
          <p:nvPr/>
        </p:nvSpPr>
        <p:spPr>
          <a:xfrm>
            <a:off x="314325" y="5357813"/>
            <a:ext cx="420052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prstClr val="white"/>
                </a:solidFill>
                <a:effectLst/>
                <a:uLnTx/>
                <a:uFillTx/>
                <a:latin typeface="Bahnschrift SemiBold SemiConden" panose="020B0502040204020203" pitchFamily="34" charset="0"/>
                <a:ea typeface="+mn-ea"/>
                <a:cs typeface="+mn-cs"/>
              </a:rPr>
              <a:t>fsis.usda.gov</a:t>
            </a:r>
          </a:p>
        </p:txBody>
      </p:sp>
      <p:sp>
        <p:nvSpPr>
          <p:cNvPr id="6" name="Slide Number Placeholder 5">
            <a:extLst>
              <a:ext uri="{FF2B5EF4-FFF2-40B4-BE49-F238E27FC236}">
                <a16:creationId xmlns:a16="http://schemas.microsoft.com/office/drawing/2014/main" id="{BE306260-5718-4DEE-9D8F-DF5278D0E3AD}"/>
              </a:ext>
            </a:extLst>
          </p:cNvPr>
          <p:cNvSpPr>
            <a:spLocks noGrp="1"/>
          </p:cNvSpPr>
          <p:nvPr>
            <p:ph type="sldNum" sz="quarter" idx="12"/>
          </p:nvPr>
        </p:nvSpPr>
        <p:spPr/>
        <p:txBody>
          <a:bodyPr/>
          <a:lstStyle/>
          <a:p>
            <a:fld id="{11B7D2A2-E93D-4E7E-B3BA-6BED3484CA55}" type="slidenum">
              <a:rPr lang="en-US" smtClean="0"/>
              <a:t>20</a:t>
            </a:fld>
            <a:endParaRPr lang="en-US" dirty="0"/>
          </a:p>
        </p:txBody>
      </p:sp>
    </p:spTree>
    <p:extLst>
      <p:ext uri="{BB962C8B-B14F-4D97-AF65-F5344CB8AC3E}">
        <p14:creationId xmlns:p14="http://schemas.microsoft.com/office/powerpoint/2010/main" val="2384083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C1CA8B2-CEB2-48A2-B29C-99A02DB5E74B}"/>
              </a:ext>
            </a:extLst>
          </p:cNvPr>
          <p:cNvPicPr>
            <a:picLocks noChangeAspect="1"/>
          </p:cNvPicPr>
          <p:nvPr/>
        </p:nvPicPr>
        <p:blipFill rotWithShape="1">
          <a:blip r:embed="rId2" cstate="screen">
            <a:alphaModFix amt="20000"/>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7336313" y="0"/>
            <a:ext cx="4696937" cy="6863862"/>
          </a:xfrm>
          <a:prstGeom prst="rect">
            <a:avLst/>
          </a:prstGeom>
        </p:spPr>
      </p:pic>
      <p:sp>
        <p:nvSpPr>
          <p:cNvPr id="3" name="TextBox 2">
            <a:extLst>
              <a:ext uri="{FF2B5EF4-FFF2-40B4-BE49-F238E27FC236}">
                <a16:creationId xmlns:a16="http://schemas.microsoft.com/office/drawing/2014/main" id="{BDAF4DEB-52F7-4EDC-9AB1-893E0F6C3B25}"/>
              </a:ext>
            </a:extLst>
          </p:cNvPr>
          <p:cNvSpPr txBox="1"/>
          <p:nvPr/>
        </p:nvSpPr>
        <p:spPr>
          <a:xfrm>
            <a:off x="617517" y="466106"/>
            <a:ext cx="77427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Our Mission</a:t>
            </a:r>
          </a:p>
        </p:txBody>
      </p:sp>
      <p:cxnSp>
        <p:nvCxnSpPr>
          <p:cNvPr id="4" name="Straight Connector 3">
            <a:extLst>
              <a:ext uri="{FF2B5EF4-FFF2-40B4-BE49-F238E27FC236}">
                <a16:creationId xmlns:a16="http://schemas.microsoft.com/office/drawing/2014/main" id="{755FA1AC-EEE8-4A3F-B8BF-C0446F7A1F9E}"/>
              </a:ext>
            </a:extLst>
          </p:cNvPr>
          <p:cNvCxnSpPr/>
          <p:nvPr/>
        </p:nvCxnSpPr>
        <p:spPr>
          <a:xfrm>
            <a:off x="706417" y="115117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07ACC93E-E35B-44C1-A277-3EE4ED9043A9}"/>
              </a:ext>
            </a:extLst>
          </p:cNvPr>
          <p:cNvGrpSpPr/>
          <p:nvPr/>
        </p:nvGrpSpPr>
        <p:grpSpPr>
          <a:xfrm>
            <a:off x="7925846" y="1886319"/>
            <a:ext cx="3408383" cy="3408383"/>
            <a:chOff x="7300025" y="2091378"/>
            <a:chExt cx="3531074" cy="3531074"/>
          </a:xfrm>
          <a:effectLst>
            <a:outerShdw blurRad="63500" sx="102000" sy="102000" algn="ctr" rotWithShape="0">
              <a:prstClr val="black">
                <a:alpha val="27000"/>
              </a:prstClr>
            </a:outerShdw>
          </a:effectLst>
        </p:grpSpPr>
        <p:sp>
          <p:nvSpPr>
            <p:cNvPr id="6" name="Oval 5">
              <a:extLst>
                <a:ext uri="{FF2B5EF4-FFF2-40B4-BE49-F238E27FC236}">
                  <a16:creationId xmlns:a16="http://schemas.microsoft.com/office/drawing/2014/main" id="{063927C4-8672-42E7-B6FD-917F33D9FAB9}"/>
                </a:ext>
              </a:extLst>
            </p:cNvPr>
            <p:cNvSpPr/>
            <p:nvPr/>
          </p:nvSpPr>
          <p:spPr>
            <a:xfrm>
              <a:off x="7300025" y="2091378"/>
              <a:ext cx="3531074" cy="3531074"/>
            </a:xfrm>
            <a:prstGeom prst="ellipse">
              <a:avLst/>
            </a:prstGeom>
            <a:solidFill>
              <a:srgbClr val="FFFFFF"/>
            </a:solidFill>
            <a:ln w="111125">
              <a:solidFill>
                <a:srgbClr val="0059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5D607975-D41B-4352-8B63-73CB50D37383}"/>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078745" y="2870098"/>
              <a:ext cx="1973634" cy="1973634"/>
            </a:xfrm>
            <a:prstGeom prst="rect">
              <a:avLst/>
            </a:prstGeom>
          </p:spPr>
        </p:pic>
        <p:pic>
          <p:nvPicPr>
            <p:cNvPr id="8" name="Graphic 7">
              <a:extLst>
                <a:ext uri="{FF2B5EF4-FFF2-40B4-BE49-F238E27FC236}">
                  <a16:creationId xmlns:a16="http://schemas.microsoft.com/office/drawing/2014/main" id="{54BDF8D3-537B-4F31-8632-F8B38D7AC0FB}"/>
                </a:ext>
              </a:extLst>
            </p:cNvPr>
            <p:cNvPicPr>
              <a:picLocks noChangeAspect="1"/>
            </p:cNvPicPr>
            <p:nvPr/>
          </p:nvPicPr>
          <p:blipFill rotWithShape="1">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l="42436" t="42660" r="42416" b="43240"/>
            <a:stretch/>
          </p:blipFill>
          <p:spPr>
            <a:xfrm>
              <a:off x="7797828" y="2676902"/>
              <a:ext cx="2535469" cy="2360026"/>
            </a:xfrm>
            <a:prstGeom prst="rect">
              <a:avLst/>
            </a:prstGeom>
          </p:spPr>
        </p:pic>
      </p:grpSp>
      <p:sp>
        <p:nvSpPr>
          <p:cNvPr id="9" name="Rectangle 8">
            <a:extLst>
              <a:ext uri="{FF2B5EF4-FFF2-40B4-BE49-F238E27FC236}">
                <a16:creationId xmlns:a16="http://schemas.microsoft.com/office/drawing/2014/main" id="{84909E48-DE84-4093-8119-A244911F921A}"/>
              </a:ext>
            </a:extLst>
          </p:cNvPr>
          <p:cNvSpPr/>
          <p:nvPr/>
        </p:nvSpPr>
        <p:spPr>
          <a:xfrm>
            <a:off x="617517" y="2674884"/>
            <a:ext cx="6310460" cy="2265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9F8301C-0E9A-4051-80ED-E24C85F99EDF}"/>
              </a:ext>
            </a:extLst>
          </p:cNvPr>
          <p:cNvSpPr txBox="1"/>
          <p:nvPr/>
        </p:nvSpPr>
        <p:spPr>
          <a:xfrm>
            <a:off x="857771" y="2913640"/>
            <a:ext cx="6310460"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rPr>
              <a:t>The Food Safety and Inspection Service is responsible for ensuring that meat, poultry and egg products are safe and that they are properly labeled and packaged. </a:t>
            </a:r>
            <a:endParaRPr kumimoji="0" lang="en-US" sz="2400" b="1"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erriweather" panose="02000000000000000000" pitchFamily="2" charset="0"/>
            </a:endParaRPr>
          </a:p>
        </p:txBody>
      </p:sp>
      <p:sp>
        <p:nvSpPr>
          <p:cNvPr id="12" name="Slide Number Placeholder 11">
            <a:extLst>
              <a:ext uri="{FF2B5EF4-FFF2-40B4-BE49-F238E27FC236}">
                <a16:creationId xmlns:a16="http://schemas.microsoft.com/office/drawing/2014/main" id="{AD14C457-CAF3-4FDD-9E5B-086910A491E8}"/>
              </a:ext>
            </a:extLst>
          </p:cNvPr>
          <p:cNvSpPr>
            <a:spLocks noGrp="1"/>
          </p:cNvSpPr>
          <p:nvPr>
            <p:ph type="sldNum" sz="quarter" idx="12"/>
          </p:nvPr>
        </p:nvSpPr>
        <p:spPr>
          <a:xfrm>
            <a:off x="11334229" y="6296973"/>
            <a:ext cx="2743200" cy="365125"/>
          </a:xfrm>
        </p:spPr>
        <p:txBody>
          <a:bodyPr/>
          <a:lstStyle/>
          <a:p>
            <a:fld id="{11B7D2A2-E93D-4E7E-B3BA-6BED3484CA55}" type="slidenum">
              <a:rPr lang="en-US" smtClean="0"/>
              <a:t>3</a:t>
            </a:fld>
            <a:endParaRPr lang="en-US" dirty="0"/>
          </a:p>
        </p:txBody>
      </p:sp>
    </p:spTree>
    <p:extLst>
      <p:ext uri="{BB962C8B-B14F-4D97-AF65-F5344CB8AC3E}">
        <p14:creationId xmlns:p14="http://schemas.microsoft.com/office/powerpoint/2010/main" val="1600551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CB0ED65-1575-400B-B661-F32BC9C5D498}"/>
              </a:ext>
            </a:extLst>
          </p:cNvPr>
          <p:cNvCxnSpPr>
            <a:cxnSpLocks/>
          </p:cNvCxnSpPr>
          <p:nvPr/>
        </p:nvCxnSpPr>
        <p:spPr>
          <a:xfrm flipH="1">
            <a:off x="1782152" y="2830730"/>
            <a:ext cx="989807" cy="871729"/>
          </a:xfrm>
          <a:prstGeom prst="line">
            <a:avLst/>
          </a:prstGeom>
          <a:ln w="38100">
            <a:solidFill>
              <a:srgbClr val="00534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7ECC14F1-BB7B-478D-B49D-F1BC4FD56BE3}"/>
              </a:ext>
            </a:extLst>
          </p:cNvPr>
          <p:cNvCxnSpPr>
            <a:cxnSpLocks/>
          </p:cNvCxnSpPr>
          <p:nvPr/>
        </p:nvCxnSpPr>
        <p:spPr>
          <a:xfrm flipH="1">
            <a:off x="2395553" y="3798511"/>
            <a:ext cx="586614" cy="0"/>
          </a:xfrm>
          <a:prstGeom prst="line">
            <a:avLst/>
          </a:prstGeom>
          <a:ln w="38100">
            <a:solidFill>
              <a:srgbClr val="005341"/>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D3B5A2F8-702B-4F61-8063-9A1F481C3696}"/>
              </a:ext>
            </a:extLst>
          </p:cNvPr>
          <p:cNvSpPr/>
          <p:nvPr/>
        </p:nvSpPr>
        <p:spPr>
          <a:xfrm>
            <a:off x="853356" y="2845401"/>
            <a:ext cx="1843088" cy="1843088"/>
          </a:xfrm>
          <a:prstGeom prst="ellipse">
            <a:avLst/>
          </a:prstGeom>
          <a:solidFill>
            <a:schemeClr val="bg1"/>
          </a:solidFill>
          <a:ln w="63500">
            <a:solidFill>
              <a:srgbClr val="005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8A86A294-25DF-48D7-B611-123D13A6379D}"/>
              </a:ext>
            </a:extLst>
          </p:cNvPr>
          <p:cNvSpPr txBox="1"/>
          <p:nvPr/>
        </p:nvSpPr>
        <p:spPr>
          <a:xfrm>
            <a:off x="928871" y="3266516"/>
            <a:ext cx="1667559" cy="86177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EBE2E"/>
                </a:solidFill>
                <a:effectLst/>
                <a:uLnTx/>
                <a:uFillTx/>
                <a:latin typeface="Source Sans Pro" panose="020B0503030403020204" pitchFamily="34" charset="0"/>
                <a:ea typeface="Source Sans Pro" panose="020B0503030403020204" pitchFamily="34" charset="0"/>
                <a:cs typeface="Merriweather" panose="02000000000000000000" pitchFamily="2" charset="0"/>
              </a:rPr>
              <a:t>165</a:t>
            </a:r>
            <a:endParaRPr kumimoji="0" lang="en-US" sz="5000" b="0" i="0" u="none" strike="noStrike" kern="1200" cap="none" spc="0" normalizeH="0" baseline="0" noProof="0" dirty="0">
              <a:ln>
                <a:noFill/>
              </a:ln>
              <a:solidFill>
                <a:srgbClr val="FEBE2E"/>
              </a:solidFill>
              <a:effectLst/>
              <a:uLnTx/>
              <a:uFillTx/>
              <a:latin typeface="Source Sans Pro" panose="020B0503030403020204" pitchFamily="34" charset="0"/>
              <a:ea typeface="Source Sans Pro" panose="020B0503030403020204" pitchFamily="34" charset="0"/>
              <a:cs typeface="+mn-cs"/>
            </a:endParaRPr>
          </a:p>
        </p:txBody>
      </p:sp>
      <p:sp>
        <p:nvSpPr>
          <p:cNvPr id="6" name="TextBox 5">
            <a:extLst>
              <a:ext uri="{FF2B5EF4-FFF2-40B4-BE49-F238E27FC236}">
                <a16:creationId xmlns:a16="http://schemas.microsoft.com/office/drawing/2014/main" id="{21B2697C-2A8D-4D62-A932-B532215ED7AF}"/>
              </a:ext>
            </a:extLst>
          </p:cNvPr>
          <p:cNvSpPr txBox="1"/>
          <p:nvPr/>
        </p:nvSpPr>
        <p:spPr>
          <a:xfrm>
            <a:off x="1039092" y="3932049"/>
            <a:ext cx="1464032"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n-cs"/>
              </a:rPr>
              <a:t>MILLION</a:t>
            </a:r>
          </a:p>
        </p:txBody>
      </p:sp>
      <p:grpSp>
        <p:nvGrpSpPr>
          <p:cNvPr id="7" name="Group 6">
            <a:extLst>
              <a:ext uri="{FF2B5EF4-FFF2-40B4-BE49-F238E27FC236}">
                <a16:creationId xmlns:a16="http://schemas.microsoft.com/office/drawing/2014/main" id="{102AD3EC-0E93-49D4-ADFE-EAE33B5A5949}"/>
              </a:ext>
            </a:extLst>
          </p:cNvPr>
          <p:cNvGrpSpPr/>
          <p:nvPr/>
        </p:nvGrpSpPr>
        <p:grpSpPr>
          <a:xfrm>
            <a:off x="2835503" y="3314424"/>
            <a:ext cx="980548" cy="980548"/>
            <a:chOff x="1965851" y="1872936"/>
            <a:chExt cx="1151682" cy="1151683"/>
          </a:xfrm>
        </p:grpSpPr>
        <p:sp>
          <p:nvSpPr>
            <p:cNvPr id="8" name="Oval 7">
              <a:extLst>
                <a:ext uri="{FF2B5EF4-FFF2-40B4-BE49-F238E27FC236}">
                  <a16:creationId xmlns:a16="http://schemas.microsoft.com/office/drawing/2014/main" id="{215BE478-54D8-429C-BA84-26CC5477A6AC}"/>
                </a:ext>
              </a:extLst>
            </p:cNvPr>
            <p:cNvSpPr/>
            <p:nvPr/>
          </p:nvSpPr>
          <p:spPr>
            <a:xfrm>
              <a:off x="1965851" y="1872936"/>
              <a:ext cx="1151682" cy="1151683"/>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Graphic 8">
              <a:extLst>
                <a:ext uri="{FF2B5EF4-FFF2-40B4-BE49-F238E27FC236}">
                  <a16:creationId xmlns:a16="http://schemas.microsoft.com/office/drawing/2014/main" id="{73801A3D-DE70-4D14-AFA6-352CA02728A5}"/>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2623" t="44175" r="42578" b="44324"/>
            <a:stretch/>
          </p:blipFill>
          <p:spPr>
            <a:xfrm>
              <a:off x="2065782" y="2078927"/>
              <a:ext cx="951821" cy="739700"/>
            </a:xfrm>
            <a:prstGeom prst="rect">
              <a:avLst/>
            </a:prstGeom>
          </p:spPr>
        </p:pic>
      </p:grpSp>
      <p:sp>
        <p:nvSpPr>
          <p:cNvPr id="10" name="Oval 9">
            <a:extLst>
              <a:ext uri="{FF2B5EF4-FFF2-40B4-BE49-F238E27FC236}">
                <a16:creationId xmlns:a16="http://schemas.microsoft.com/office/drawing/2014/main" id="{4836BE8D-BDEA-43E3-89BC-08667710648A}"/>
              </a:ext>
            </a:extLst>
          </p:cNvPr>
          <p:cNvSpPr/>
          <p:nvPr/>
        </p:nvSpPr>
        <p:spPr>
          <a:xfrm>
            <a:off x="2375460" y="2191532"/>
            <a:ext cx="980548" cy="980548"/>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F9CAFDEC-63E4-4C33-97AA-1759F375A0F7}"/>
              </a:ext>
            </a:extLst>
          </p:cNvPr>
          <p:cNvPicPr>
            <a:picLocks noChangeAspect="1"/>
          </p:cNvPicPr>
          <p:nvPr/>
        </p:nvPicPr>
        <p:blipFill rotWithShape="1">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l="42504" t="44757" r="42641" b="44920"/>
          <a:stretch/>
        </p:blipFill>
        <p:spPr>
          <a:xfrm>
            <a:off x="2444088" y="2394474"/>
            <a:ext cx="843291" cy="586015"/>
          </a:xfrm>
          <a:prstGeom prst="rect">
            <a:avLst/>
          </a:prstGeom>
        </p:spPr>
      </p:pic>
      <p:sp>
        <p:nvSpPr>
          <p:cNvPr id="12" name="TextBox 11">
            <a:extLst>
              <a:ext uri="{FF2B5EF4-FFF2-40B4-BE49-F238E27FC236}">
                <a16:creationId xmlns:a16="http://schemas.microsoft.com/office/drawing/2014/main" id="{B2B65025-C5AC-4359-BEC9-5FB290BD5AC5}"/>
              </a:ext>
            </a:extLst>
          </p:cNvPr>
          <p:cNvSpPr txBox="1"/>
          <p:nvPr/>
        </p:nvSpPr>
        <p:spPr>
          <a:xfrm>
            <a:off x="-78786" y="4997194"/>
            <a:ext cx="3750905"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n-cs"/>
              </a:rPr>
              <a:t>HEAD OF LIVESTOCK INSPECTED</a:t>
            </a:r>
          </a:p>
        </p:txBody>
      </p:sp>
      <p:sp>
        <p:nvSpPr>
          <p:cNvPr id="13" name="TextBox 12">
            <a:extLst>
              <a:ext uri="{FF2B5EF4-FFF2-40B4-BE49-F238E27FC236}">
                <a16:creationId xmlns:a16="http://schemas.microsoft.com/office/drawing/2014/main" id="{13D2BB30-C38D-4E25-96E9-628D64D9C16E}"/>
              </a:ext>
            </a:extLst>
          </p:cNvPr>
          <p:cNvSpPr txBox="1"/>
          <p:nvPr/>
        </p:nvSpPr>
        <p:spPr>
          <a:xfrm>
            <a:off x="617517" y="466106"/>
            <a:ext cx="77427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FY21 Inspection by the Numbers</a:t>
            </a: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28A264C-C97F-4249-B1C2-10D3946A1CCA}"/>
              </a:ext>
            </a:extLst>
          </p:cNvPr>
          <p:cNvCxnSpPr>
            <a:cxnSpLocks/>
          </p:cNvCxnSpPr>
          <p:nvPr/>
        </p:nvCxnSpPr>
        <p:spPr>
          <a:xfrm flipH="1">
            <a:off x="9954467" y="2816059"/>
            <a:ext cx="989807" cy="871729"/>
          </a:xfrm>
          <a:prstGeom prst="line">
            <a:avLst/>
          </a:prstGeom>
          <a:ln w="38100">
            <a:solidFill>
              <a:srgbClr val="005341"/>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1975A6BA-B769-4238-A5F3-542766C5B12D}"/>
              </a:ext>
            </a:extLst>
          </p:cNvPr>
          <p:cNvSpPr/>
          <p:nvPr/>
        </p:nvSpPr>
        <p:spPr>
          <a:xfrm>
            <a:off x="9025671" y="2830730"/>
            <a:ext cx="1843088" cy="1843088"/>
          </a:xfrm>
          <a:prstGeom prst="ellipse">
            <a:avLst/>
          </a:prstGeom>
          <a:solidFill>
            <a:schemeClr val="bg1"/>
          </a:solidFill>
          <a:ln w="63500">
            <a:solidFill>
              <a:srgbClr val="005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59808FC6-BEA1-4C5C-B9DB-9086B2C6DF66}"/>
              </a:ext>
            </a:extLst>
          </p:cNvPr>
          <p:cNvSpPr txBox="1"/>
          <p:nvPr/>
        </p:nvSpPr>
        <p:spPr>
          <a:xfrm>
            <a:off x="9101186" y="3251845"/>
            <a:ext cx="1667559" cy="86177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EBE2E"/>
                </a:solidFill>
                <a:effectLst/>
                <a:uLnTx/>
                <a:uFillTx/>
                <a:latin typeface="Source Sans Pro" panose="020B0503030403020204" pitchFamily="34" charset="0"/>
                <a:ea typeface="Source Sans Pro" panose="020B0503030403020204" pitchFamily="34" charset="0"/>
                <a:cs typeface="Merriweather" panose="02000000000000000000" pitchFamily="2" charset="0"/>
              </a:rPr>
              <a:t>2.8</a:t>
            </a:r>
            <a:endParaRPr kumimoji="0" lang="en-US" sz="5000" b="0" i="0" u="none" strike="noStrike" kern="1200" cap="none" spc="0" normalizeH="0" baseline="0" noProof="0" dirty="0">
              <a:ln>
                <a:noFill/>
              </a:ln>
              <a:solidFill>
                <a:srgbClr val="FEBE2E"/>
              </a:solidFill>
              <a:effectLst/>
              <a:uLnTx/>
              <a:uFillTx/>
              <a:latin typeface="Source Sans Pro" panose="020B0503030403020204" pitchFamily="34" charset="0"/>
              <a:ea typeface="Source Sans Pro" panose="020B0503030403020204" pitchFamily="34" charset="0"/>
              <a:cs typeface="+mn-cs"/>
            </a:endParaRPr>
          </a:p>
        </p:txBody>
      </p:sp>
      <p:sp>
        <p:nvSpPr>
          <p:cNvPr id="18" name="TextBox 17">
            <a:extLst>
              <a:ext uri="{FF2B5EF4-FFF2-40B4-BE49-F238E27FC236}">
                <a16:creationId xmlns:a16="http://schemas.microsoft.com/office/drawing/2014/main" id="{731CFD52-8E01-44ED-8902-48E08DA37A85}"/>
              </a:ext>
            </a:extLst>
          </p:cNvPr>
          <p:cNvSpPr txBox="1"/>
          <p:nvPr/>
        </p:nvSpPr>
        <p:spPr>
          <a:xfrm>
            <a:off x="9211407" y="3917378"/>
            <a:ext cx="1464032"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n-cs"/>
              </a:rPr>
              <a:t>BILLION</a:t>
            </a:r>
          </a:p>
        </p:txBody>
      </p:sp>
      <p:sp>
        <p:nvSpPr>
          <p:cNvPr id="19" name="Oval 18">
            <a:extLst>
              <a:ext uri="{FF2B5EF4-FFF2-40B4-BE49-F238E27FC236}">
                <a16:creationId xmlns:a16="http://schemas.microsoft.com/office/drawing/2014/main" id="{ED7FCE1C-2B4A-418B-9226-199201DCBB82}"/>
              </a:ext>
            </a:extLst>
          </p:cNvPr>
          <p:cNvSpPr/>
          <p:nvPr/>
        </p:nvSpPr>
        <p:spPr>
          <a:xfrm>
            <a:off x="10547775" y="2176861"/>
            <a:ext cx="980548" cy="980548"/>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13F2C369-D847-4D93-98CD-6440DC763861}"/>
              </a:ext>
            </a:extLst>
          </p:cNvPr>
          <p:cNvSpPr txBox="1"/>
          <p:nvPr/>
        </p:nvSpPr>
        <p:spPr>
          <a:xfrm>
            <a:off x="8226026" y="4997194"/>
            <a:ext cx="3434793"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n-cs"/>
              </a:rPr>
              <a:t>POUNDS OF LIQUID, FROZEN AND DRIED EGG PRODUCTS INSPECTED</a:t>
            </a:r>
          </a:p>
        </p:txBody>
      </p:sp>
      <p:cxnSp>
        <p:nvCxnSpPr>
          <p:cNvPr id="21" name="Straight Connector 20">
            <a:extLst>
              <a:ext uri="{FF2B5EF4-FFF2-40B4-BE49-F238E27FC236}">
                <a16:creationId xmlns:a16="http://schemas.microsoft.com/office/drawing/2014/main" id="{28C26D3D-6042-47B8-A555-B847CC19726E}"/>
              </a:ext>
            </a:extLst>
          </p:cNvPr>
          <p:cNvCxnSpPr>
            <a:cxnSpLocks/>
          </p:cNvCxnSpPr>
          <p:nvPr/>
        </p:nvCxnSpPr>
        <p:spPr>
          <a:xfrm flipH="1">
            <a:off x="5894517" y="2830730"/>
            <a:ext cx="989807" cy="871729"/>
          </a:xfrm>
          <a:prstGeom prst="line">
            <a:avLst/>
          </a:prstGeom>
          <a:ln w="38100">
            <a:solidFill>
              <a:srgbClr val="005341"/>
            </a:solidFill>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DB8C250D-2801-4088-94EA-E412E40C4ADA}"/>
              </a:ext>
            </a:extLst>
          </p:cNvPr>
          <p:cNvSpPr/>
          <p:nvPr/>
        </p:nvSpPr>
        <p:spPr>
          <a:xfrm>
            <a:off x="4965721" y="2845401"/>
            <a:ext cx="1843088" cy="1843088"/>
          </a:xfrm>
          <a:prstGeom prst="ellipse">
            <a:avLst/>
          </a:prstGeom>
          <a:solidFill>
            <a:schemeClr val="bg1"/>
          </a:solidFill>
          <a:ln w="63500">
            <a:solidFill>
              <a:srgbClr val="005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E597FC87-9533-4DE4-B361-B5C4E80F6D0A}"/>
              </a:ext>
            </a:extLst>
          </p:cNvPr>
          <p:cNvSpPr txBox="1"/>
          <p:nvPr/>
        </p:nvSpPr>
        <p:spPr>
          <a:xfrm>
            <a:off x="5041236" y="3266516"/>
            <a:ext cx="1667559" cy="86177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FEBE2E"/>
                </a:solidFill>
                <a:effectLst/>
                <a:uLnTx/>
                <a:uFillTx/>
                <a:latin typeface="Source Sans Pro" panose="020B0503030403020204" pitchFamily="34" charset="0"/>
                <a:ea typeface="Source Sans Pro" panose="020B0503030403020204" pitchFamily="34" charset="0"/>
                <a:cs typeface="Merriweather" panose="02000000000000000000" pitchFamily="2" charset="0"/>
              </a:rPr>
              <a:t>9.6</a:t>
            </a:r>
            <a:endParaRPr kumimoji="0" lang="en-US" sz="5000" b="0" i="0" u="none" strike="noStrike" kern="1200" cap="none" spc="0" normalizeH="0" baseline="0" noProof="0" dirty="0">
              <a:ln>
                <a:noFill/>
              </a:ln>
              <a:solidFill>
                <a:srgbClr val="FEBE2E"/>
              </a:solidFill>
              <a:effectLst/>
              <a:uLnTx/>
              <a:uFillTx/>
              <a:latin typeface="Source Sans Pro" panose="020B0503030403020204" pitchFamily="34" charset="0"/>
              <a:ea typeface="Source Sans Pro" panose="020B0503030403020204" pitchFamily="34" charset="0"/>
              <a:cs typeface="+mn-cs"/>
            </a:endParaRPr>
          </a:p>
        </p:txBody>
      </p:sp>
      <p:sp>
        <p:nvSpPr>
          <p:cNvPr id="24" name="TextBox 23">
            <a:extLst>
              <a:ext uri="{FF2B5EF4-FFF2-40B4-BE49-F238E27FC236}">
                <a16:creationId xmlns:a16="http://schemas.microsoft.com/office/drawing/2014/main" id="{0E29D49E-5B85-4647-B1EF-751042E9D5D7}"/>
              </a:ext>
            </a:extLst>
          </p:cNvPr>
          <p:cNvSpPr txBox="1"/>
          <p:nvPr/>
        </p:nvSpPr>
        <p:spPr>
          <a:xfrm>
            <a:off x="5151457" y="3932049"/>
            <a:ext cx="1464032"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n-cs"/>
              </a:rPr>
              <a:t>BILLION</a:t>
            </a:r>
          </a:p>
        </p:txBody>
      </p:sp>
      <p:sp>
        <p:nvSpPr>
          <p:cNvPr id="25" name="Oval 24">
            <a:extLst>
              <a:ext uri="{FF2B5EF4-FFF2-40B4-BE49-F238E27FC236}">
                <a16:creationId xmlns:a16="http://schemas.microsoft.com/office/drawing/2014/main" id="{62623E1F-F6D6-4078-A058-137D950AD85D}"/>
              </a:ext>
            </a:extLst>
          </p:cNvPr>
          <p:cNvSpPr/>
          <p:nvPr/>
        </p:nvSpPr>
        <p:spPr>
          <a:xfrm>
            <a:off x="6487825" y="2191532"/>
            <a:ext cx="980548" cy="980548"/>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1E696EE4-3993-4B78-AC61-ABBA4C8D8EB6}"/>
              </a:ext>
            </a:extLst>
          </p:cNvPr>
          <p:cNvSpPr txBox="1"/>
          <p:nvPr/>
        </p:nvSpPr>
        <p:spPr>
          <a:xfrm>
            <a:off x="4033579" y="4997194"/>
            <a:ext cx="3750905"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5341"/>
                </a:solidFill>
                <a:effectLst/>
                <a:uLnTx/>
                <a:uFillTx/>
                <a:latin typeface="Source Sans Pro" panose="020B0503030403020204" pitchFamily="34" charset="0"/>
                <a:ea typeface="Source Sans Pro" panose="020B0503030403020204" pitchFamily="34" charset="0"/>
                <a:cs typeface="+mn-cs"/>
              </a:rPr>
              <a:t>POULTRY CARCASSES INSPECTED</a:t>
            </a:r>
          </a:p>
        </p:txBody>
      </p:sp>
      <p:pic>
        <p:nvPicPr>
          <p:cNvPr id="27" name="Graphic 26">
            <a:extLst>
              <a:ext uri="{FF2B5EF4-FFF2-40B4-BE49-F238E27FC236}">
                <a16:creationId xmlns:a16="http://schemas.microsoft.com/office/drawing/2014/main" id="{6B218582-9A4D-44B8-8B0B-98071F8F7077}"/>
              </a:ext>
            </a:extLst>
          </p:cNvPr>
          <p:cNvPicPr>
            <a:picLocks noChangeAspect="1"/>
          </p:cNvPicPr>
          <p:nvPr/>
        </p:nvPicPr>
        <p:blipFill rotWithShape="1">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l="43623" t="41907" r="42909" b="41937"/>
          <a:stretch/>
        </p:blipFill>
        <p:spPr>
          <a:xfrm>
            <a:off x="6653530" y="2326112"/>
            <a:ext cx="635554" cy="762376"/>
          </a:xfrm>
          <a:prstGeom prst="rect">
            <a:avLst/>
          </a:prstGeom>
        </p:spPr>
      </p:pic>
      <p:pic>
        <p:nvPicPr>
          <p:cNvPr id="28" name="Graphic 27">
            <a:extLst>
              <a:ext uri="{FF2B5EF4-FFF2-40B4-BE49-F238E27FC236}">
                <a16:creationId xmlns:a16="http://schemas.microsoft.com/office/drawing/2014/main" id="{4B1D607C-A893-47AB-A762-500418B92D0B}"/>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0696267" y="2326112"/>
            <a:ext cx="702593" cy="702593"/>
          </a:xfrm>
          <a:prstGeom prst="rect">
            <a:avLst/>
          </a:prstGeom>
        </p:spPr>
      </p:pic>
      <p:sp>
        <p:nvSpPr>
          <p:cNvPr id="30" name="Slide Number Placeholder 29">
            <a:extLst>
              <a:ext uri="{FF2B5EF4-FFF2-40B4-BE49-F238E27FC236}">
                <a16:creationId xmlns:a16="http://schemas.microsoft.com/office/drawing/2014/main" id="{63ACE28F-0412-46AB-9BED-A69C8D3F98C4}"/>
              </a:ext>
            </a:extLst>
          </p:cNvPr>
          <p:cNvSpPr>
            <a:spLocks noGrp="1"/>
          </p:cNvSpPr>
          <p:nvPr>
            <p:ph type="sldNum" sz="quarter" idx="12"/>
          </p:nvPr>
        </p:nvSpPr>
        <p:spPr>
          <a:xfrm>
            <a:off x="11398860" y="6249472"/>
            <a:ext cx="2743200" cy="365125"/>
          </a:xfrm>
        </p:spPr>
        <p:txBody>
          <a:bodyPr/>
          <a:lstStyle/>
          <a:p>
            <a:fld id="{11B7D2A2-E93D-4E7E-B3BA-6BED3484CA55}" type="slidenum">
              <a:rPr lang="en-US" smtClean="0"/>
              <a:t>4</a:t>
            </a:fld>
            <a:endParaRPr lang="en-US" dirty="0"/>
          </a:p>
        </p:txBody>
      </p:sp>
    </p:spTree>
    <p:extLst>
      <p:ext uri="{BB962C8B-B14F-4D97-AF65-F5344CB8AC3E}">
        <p14:creationId xmlns:p14="http://schemas.microsoft.com/office/powerpoint/2010/main" val="3721395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Oval 37">
            <a:extLst>
              <a:ext uri="{FF2B5EF4-FFF2-40B4-BE49-F238E27FC236}">
                <a16:creationId xmlns:a16="http://schemas.microsoft.com/office/drawing/2014/main" id="{2BE3E65B-7F70-4988-B95C-A42581067148}"/>
              </a:ext>
            </a:extLst>
          </p:cNvPr>
          <p:cNvSpPr/>
          <p:nvPr/>
        </p:nvSpPr>
        <p:spPr>
          <a:xfrm>
            <a:off x="718914" y="3369986"/>
            <a:ext cx="1739682" cy="1649652"/>
          </a:xfrm>
          <a:prstGeom prst="ellipse">
            <a:avLst/>
          </a:prstGeom>
          <a:solidFill>
            <a:schemeClr val="bg1"/>
          </a:solidFill>
          <a:ln w="63500">
            <a:solidFill>
              <a:srgbClr val="005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13D2BB30-C38D-4E25-96E9-628D64D9C16E}"/>
              </a:ext>
            </a:extLst>
          </p:cNvPr>
          <p:cNvSpPr txBox="1"/>
          <p:nvPr/>
        </p:nvSpPr>
        <p:spPr>
          <a:xfrm>
            <a:off x="617517" y="466106"/>
            <a:ext cx="8051698" cy="523220"/>
          </a:xfrm>
          <a:prstGeom prst="rect">
            <a:avLst/>
          </a:prstGeom>
          <a:noFill/>
        </p:spPr>
        <p:txBody>
          <a:bodyPr wrap="square" rtlCol="0">
            <a:spAutoFit/>
          </a:bodyPr>
          <a:lstStyle/>
          <a:p>
            <a:r>
              <a:rPr lang="en-US" sz="2800" b="1" dirty="0">
                <a:solidFill>
                  <a:srgbClr val="005341"/>
                </a:solidFill>
                <a:latin typeface="Merriweather" panose="02000000000000000000" pitchFamily="2" charset="0"/>
                <a:cs typeface="Merriweather" panose="02000000000000000000" pitchFamily="2" charset="0"/>
              </a:rPr>
              <a:t>FY21 Sampling Numbers</a:t>
            </a: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9CCC1FE9-1B65-4EE2-A81E-3FE27D1DF367}"/>
              </a:ext>
            </a:extLst>
          </p:cNvPr>
          <p:cNvGrpSpPr/>
          <p:nvPr/>
        </p:nvGrpSpPr>
        <p:grpSpPr>
          <a:xfrm>
            <a:off x="8889011" y="1672293"/>
            <a:ext cx="2249955" cy="2125218"/>
            <a:chOff x="7013939" y="1567837"/>
            <a:chExt cx="2249955" cy="2125218"/>
          </a:xfrm>
        </p:grpSpPr>
        <p:sp>
          <p:nvSpPr>
            <p:cNvPr id="16" name="Oval 15">
              <a:extLst>
                <a:ext uri="{FF2B5EF4-FFF2-40B4-BE49-F238E27FC236}">
                  <a16:creationId xmlns:a16="http://schemas.microsoft.com/office/drawing/2014/main" id="{1975A6BA-B769-4238-A5F3-542766C5B12D}"/>
                </a:ext>
              </a:extLst>
            </p:cNvPr>
            <p:cNvSpPr/>
            <p:nvPr/>
          </p:nvSpPr>
          <p:spPr>
            <a:xfrm>
              <a:off x="7013939" y="1567837"/>
              <a:ext cx="2249955" cy="2125218"/>
            </a:xfrm>
            <a:prstGeom prst="ellipse">
              <a:avLst/>
            </a:prstGeom>
            <a:solidFill>
              <a:schemeClr val="bg1"/>
            </a:solidFill>
            <a:ln w="63500">
              <a:solidFill>
                <a:srgbClr val="005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59808FC6-BEA1-4C5C-B9DB-9086B2C6DF66}"/>
                </a:ext>
              </a:extLst>
            </p:cNvPr>
            <p:cNvSpPr txBox="1"/>
            <p:nvPr/>
          </p:nvSpPr>
          <p:spPr>
            <a:xfrm>
              <a:off x="7040656" y="1958025"/>
              <a:ext cx="2157157" cy="1015663"/>
            </a:xfrm>
            <a:prstGeom prst="rect">
              <a:avLst/>
            </a:prstGeom>
            <a:noFill/>
          </p:spPr>
          <p:txBody>
            <a:bodyPr wrap="square">
              <a:spAutoFit/>
            </a:bodyPr>
            <a:lstStyle/>
            <a:p>
              <a:pPr algn="ctr"/>
              <a:r>
                <a:rPr lang="en-US" sz="6000" b="1" dirty="0">
                  <a:solidFill>
                    <a:srgbClr val="FEBE2E"/>
                  </a:solidFill>
                  <a:latin typeface="Merriweather" panose="00000500000000000000" pitchFamily="2" charset="0"/>
                  <a:ea typeface="Source Sans Pro" panose="020B0503030403020204" pitchFamily="34" charset="0"/>
                  <a:cs typeface="Merriweather" panose="02000000000000000000" pitchFamily="2" charset="0"/>
                </a:rPr>
                <a:t>2.9M</a:t>
              </a:r>
              <a:endParaRPr lang="en-US" sz="6000" dirty="0">
                <a:solidFill>
                  <a:srgbClr val="FEBE2E"/>
                </a:solidFill>
                <a:latin typeface="Merriweather" panose="00000500000000000000" pitchFamily="2" charset="0"/>
                <a:ea typeface="Source Sans Pro" panose="020B0503030403020204" pitchFamily="34" charset="0"/>
              </a:endParaRPr>
            </a:p>
          </p:txBody>
        </p:sp>
        <p:sp>
          <p:nvSpPr>
            <p:cNvPr id="18" name="TextBox 17">
              <a:extLst>
                <a:ext uri="{FF2B5EF4-FFF2-40B4-BE49-F238E27FC236}">
                  <a16:creationId xmlns:a16="http://schemas.microsoft.com/office/drawing/2014/main" id="{731CFD52-8E01-44ED-8902-48E08DA37A85}"/>
                </a:ext>
              </a:extLst>
            </p:cNvPr>
            <p:cNvSpPr txBox="1"/>
            <p:nvPr/>
          </p:nvSpPr>
          <p:spPr>
            <a:xfrm>
              <a:off x="7374197" y="2792274"/>
              <a:ext cx="1464032" cy="461665"/>
            </a:xfrm>
            <a:prstGeom prst="rect">
              <a:avLst/>
            </a:prstGeom>
            <a:noFill/>
          </p:spPr>
          <p:txBody>
            <a:bodyPr wrap="square">
              <a:spAutoFit/>
            </a:bodyPr>
            <a:lstStyle/>
            <a:p>
              <a:pPr algn="ctr"/>
              <a:r>
                <a:rPr lang="en-US" sz="2400" b="1" dirty="0">
                  <a:solidFill>
                    <a:srgbClr val="005341"/>
                  </a:solidFill>
                  <a:latin typeface="Merriweather" panose="00000500000000000000" pitchFamily="2" charset="0"/>
                  <a:ea typeface="Source Sans Pro" panose="020B0503030403020204" pitchFamily="34" charset="0"/>
                </a:rPr>
                <a:t>Results</a:t>
              </a:r>
            </a:p>
          </p:txBody>
        </p:sp>
      </p:grpSp>
      <p:pic>
        <p:nvPicPr>
          <p:cNvPr id="30" name="Graphic 29" descr="Arrow: Slight curve with solid fill">
            <a:extLst>
              <a:ext uri="{FF2B5EF4-FFF2-40B4-BE49-F238E27FC236}">
                <a16:creationId xmlns:a16="http://schemas.microsoft.com/office/drawing/2014/main" id="{59C66298-7ECF-42D6-82A9-C1F7CC96C66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70542">
            <a:off x="3107135" y="3903056"/>
            <a:ext cx="1528541" cy="1528541"/>
          </a:xfrm>
          <a:prstGeom prst="rect">
            <a:avLst/>
          </a:prstGeom>
        </p:spPr>
      </p:pic>
      <p:pic>
        <p:nvPicPr>
          <p:cNvPr id="42" name="Graphic 41" descr="Arrow: Slight curve with solid fill">
            <a:extLst>
              <a:ext uri="{FF2B5EF4-FFF2-40B4-BE49-F238E27FC236}">
                <a16:creationId xmlns:a16="http://schemas.microsoft.com/office/drawing/2014/main" id="{1F632765-7E11-4D3B-A735-9041357839C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9089790">
            <a:off x="7243232" y="3207228"/>
            <a:ext cx="1680817" cy="1458987"/>
          </a:xfrm>
          <a:prstGeom prst="rect">
            <a:avLst/>
          </a:prstGeom>
        </p:spPr>
      </p:pic>
      <p:grpSp>
        <p:nvGrpSpPr>
          <p:cNvPr id="37" name="Group 36">
            <a:extLst>
              <a:ext uri="{FF2B5EF4-FFF2-40B4-BE49-F238E27FC236}">
                <a16:creationId xmlns:a16="http://schemas.microsoft.com/office/drawing/2014/main" id="{0D00DAFC-196D-4AF0-A560-A81B04852AB6}"/>
              </a:ext>
            </a:extLst>
          </p:cNvPr>
          <p:cNvGrpSpPr/>
          <p:nvPr/>
        </p:nvGrpSpPr>
        <p:grpSpPr>
          <a:xfrm>
            <a:off x="570951" y="2460443"/>
            <a:ext cx="2637656" cy="2132791"/>
            <a:chOff x="2090671" y="1724593"/>
            <a:chExt cx="2637656" cy="2132791"/>
          </a:xfrm>
        </p:grpSpPr>
        <p:cxnSp>
          <p:nvCxnSpPr>
            <p:cNvPr id="2" name="Straight Connector 1">
              <a:extLst>
                <a:ext uri="{FF2B5EF4-FFF2-40B4-BE49-F238E27FC236}">
                  <a16:creationId xmlns:a16="http://schemas.microsoft.com/office/drawing/2014/main" id="{6CB0ED65-1575-400B-B661-F32BC9C5D498}"/>
                </a:ext>
              </a:extLst>
            </p:cNvPr>
            <p:cNvCxnSpPr>
              <a:cxnSpLocks/>
              <a:stCxn id="10" idx="3"/>
            </p:cNvCxnSpPr>
            <p:nvPr/>
          </p:nvCxnSpPr>
          <p:spPr>
            <a:xfrm flipH="1">
              <a:off x="3587668" y="2393470"/>
              <a:ext cx="319578" cy="371075"/>
            </a:xfrm>
            <a:prstGeom prst="line">
              <a:avLst/>
            </a:prstGeom>
            <a:ln w="38100">
              <a:solidFill>
                <a:srgbClr val="00534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7ECC14F1-BB7B-478D-B49D-F1BC4FD56BE3}"/>
                </a:ext>
              </a:extLst>
            </p:cNvPr>
            <p:cNvCxnSpPr>
              <a:cxnSpLocks/>
              <a:stCxn id="8" idx="2"/>
            </p:cNvCxnSpPr>
            <p:nvPr/>
          </p:nvCxnSpPr>
          <p:spPr>
            <a:xfrm flipH="1">
              <a:off x="3862631" y="2942452"/>
              <a:ext cx="262406" cy="62759"/>
            </a:xfrm>
            <a:prstGeom prst="line">
              <a:avLst/>
            </a:prstGeom>
            <a:ln w="38100">
              <a:solidFill>
                <a:srgbClr val="00534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A86A294-25DF-48D7-B611-123D13A6379D}"/>
                </a:ext>
              </a:extLst>
            </p:cNvPr>
            <p:cNvSpPr txBox="1"/>
            <p:nvPr/>
          </p:nvSpPr>
          <p:spPr>
            <a:xfrm>
              <a:off x="2583629" y="3162377"/>
              <a:ext cx="1124648" cy="369332"/>
            </a:xfrm>
            <a:prstGeom prst="rect">
              <a:avLst/>
            </a:prstGeom>
            <a:noFill/>
          </p:spPr>
          <p:txBody>
            <a:bodyPr wrap="square">
              <a:spAutoFit/>
            </a:bodyPr>
            <a:lstStyle/>
            <a:p>
              <a:pPr algn="ctr"/>
              <a:r>
                <a:rPr lang="en-US" b="1" dirty="0">
                  <a:solidFill>
                    <a:srgbClr val="FEBE2E"/>
                  </a:solidFill>
                  <a:latin typeface="Merriweather" panose="00000500000000000000" pitchFamily="2" charset="0"/>
                  <a:ea typeface="Source Sans Pro" panose="020B0503030403020204" pitchFamily="34" charset="0"/>
                  <a:cs typeface="Merriweather" panose="02000000000000000000" pitchFamily="2" charset="0"/>
                </a:rPr>
                <a:t>130,000</a:t>
              </a:r>
              <a:endParaRPr lang="en-US" sz="2000" dirty="0">
                <a:solidFill>
                  <a:srgbClr val="FEBE2E"/>
                </a:solidFill>
                <a:latin typeface="Merriweather" panose="00000500000000000000" pitchFamily="2" charset="0"/>
                <a:ea typeface="Source Sans Pro" panose="020B0503030403020204" pitchFamily="34" charset="0"/>
              </a:endParaRPr>
            </a:p>
          </p:txBody>
        </p:sp>
        <p:grpSp>
          <p:nvGrpSpPr>
            <p:cNvPr id="7" name="Group 6">
              <a:extLst>
                <a:ext uri="{FF2B5EF4-FFF2-40B4-BE49-F238E27FC236}">
                  <a16:creationId xmlns:a16="http://schemas.microsoft.com/office/drawing/2014/main" id="{102AD3EC-0E93-49D4-ADFE-EAE33B5A5949}"/>
                </a:ext>
              </a:extLst>
            </p:cNvPr>
            <p:cNvGrpSpPr/>
            <p:nvPr/>
          </p:nvGrpSpPr>
          <p:grpSpPr>
            <a:xfrm>
              <a:off x="4125037" y="2633640"/>
              <a:ext cx="603290" cy="617624"/>
              <a:chOff x="1965851" y="1872936"/>
              <a:chExt cx="1151682" cy="1151683"/>
            </a:xfrm>
          </p:grpSpPr>
          <p:sp>
            <p:nvSpPr>
              <p:cNvPr id="8" name="Oval 7">
                <a:extLst>
                  <a:ext uri="{FF2B5EF4-FFF2-40B4-BE49-F238E27FC236}">
                    <a16:creationId xmlns:a16="http://schemas.microsoft.com/office/drawing/2014/main" id="{215BE478-54D8-429C-BA84-26CC5477A6AC}"/>
                  </a:ext>
                </a:extLst>
              </p:cNvPr>
              <p:cNvSpPr/>
              <p:nvPr/>
            </p:nvSpPr>
            <p:spPr>
              <a:xfrm>
                <a:off x="1965851" y="1872936"/>
                <a:ext cx="1151682" cy="1151683"/>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a:extLst>
                  <a:ext uri="{FF2B5EF4-FFF2-40B4-BE49-F238E27FC236}">
                    <a16:creationId xmlns:a16="http://schemas.microsoft.com/office/drawing/2014/main" id="{73801A3D-DE70-4D14-AFA6-352CA02728A5}"/>
                  </a:ext>
                </a:extLst>
              </p:cNvPr>
              <p:cNvPicPr>
                <a:picLocks noChangeAspect="1"/>
              </p:cNvPicPr>
              <p:nvPr/>
            </p:nvPicPr>
            <p:blipFill rotWithShape="1">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l="42623" t="44175" r="42578" b="44324"/>
              <a:stretch/>
            </p:blipFill>
            <p:spPr>
              <a:xfrm>
                <a:off x="2081699" y="2104291"/>
                <a:ext cx="951821" cy="739700"/>
              </a:xfrm>
              <a:prstGeom prst="rect">
                <a:avLst/>
              </a:prstGeom>
            </p:spPr>
          </p:pic>
        </p:grpSp>
        <p:grpSp>
          <p:nvGrpSpPr>
            <p:cNvPr id="35" name="Group 34">
              <a:extLst>
                <a:ext uri="{FF2B5EF4-FFF2-40B4-BE49-F238E27FC236}">
                  <a16:creationId xmlns:a16="http://schemas.microsoft.com/office/drawing/2014/main" id="{F114D0D4-1D38-4BFD-BFCF-3D41D23B4E10}"/>
                </a:ext>
              </a:extLst>
            </p:cNvPr>
            <p:cNvGrpSpPr/>
            <p:nvPr/>
          </p:nvGrpSpPr>
          <p:grpSpPr>
            <a:xfrm>
              <a:off x="3789939" y="1834463"/>
              <a:ext cx="648895" cy="654918"/>
              <a:chOff x="3789939" y="1834463"/>
              <a:chExt cx="648895" cy="654918"/>
            </a:xfrm>
          </p:grpSpPr>
          <p:sp>
            <p:nvSpPr>
              <p:cNvPr id="10" name="Oval 9">
                <a:extLst>
                  <a:ext uri="{FF2B5EF4-FFF2-40B4-BE49-F238E27FC236}">
                    <a16:creationId xmlns:a16="http://schemas.microsoft.com/office/drawing/2014/main" id="{4836BE8D-BDEA-43E3-89BC-08667710648A}"/>
                  </a:ext>
                </a:extLst>
              </p:cNvPr>
              <p:cNvSpPr/>
              <p:nvPr/>
            </p:nvSpPr>
            <p:spPr>
              <a:xfrm>
                <a:off x="3822672" y="1834463"/>
                <a:ext cx="577509" cy="654918"/>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Graphic 10">
                <a:extLst>
                  <a:ext uri="{FF2B5EF4-FFF2-40B4-BE49-F238E27FC236}">
                    <a16:creationId xmlns:a16="http://schemas.microsoft.com/office/drawing/2014/main" id="{F9CAFDEC-63E4-4C33-97AA-1759F375A0F7}"/>
                  </a:ext>
                </a:extLst>
              </p:cNvPr>
              <p:cNvPicPr>
                <a:picLocks noChangeAspect="1"/>
              </p:cNvPicPr>
              <p:nvPr/>
            </p:nvPicPr>
            <p:blipFill rotWithShape="1">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l="42504" t="44757" r="42641" b="44920"/>
              <a:stretch/>
            </p:blipFill>
            <p:spPr>
              <a:xfrm>
                <a:off x="3789939" y="1927913"/>
                <a:ext cx="648895" cy="450926"/>
              </a:xfrm>
              <a:prstGeom prst="rect">
                <a:avLst/>
              </a:prstGeom>
            </p:spPr>
          </p:pic>
        </p:grpSp>
        <p:grpSp>
          <p:nvGrpSpPr>
            <p:cNvPr id="34" name="Group 33">
              <a:extLst>
                <a:ext uri="{FF2B5EF4-FFF2-40B4-BE49-F238E27FC236}">
                  <a16:creationId xmlns:a16="http://schemas.microsoft.com/office/drawing/2014/main" id="{E7D62753-6E87-471A-982D-C6833224C2F3}"/>
                </a:ext>
              </a:extLst>
            </p:cNvPr>
            <p:cNvGrpSpPr/>
            <p:nvPr/>
          </p:nvGrpSpPr>
          <p:grpSpPr>
            <a:xfrm>
              <a:off x="2857290" y="1724593"/>
              <a:ext cx="684485" cy="611287"/>
              <a:chOff x="2857290" y="1724593"/>
              <a:chExt cx="684485" cy="611287"/>
            </a:xfrm>
          </p:grpSpPr>
          <p:sp>
            <p:nvSpPr>
              <p:cNvPr id="25" name="Oval 24">
                <a:extLst>
                  <a:ext uri="{FF2B5EF4-FFF2-40B4-BE49-F238E27FC236}">
                    <a16:creationId xmlns:a16="http://schemas.microsoft.com/office/drawing/2014/main" id="{62623E1F-F6D6-4078-A058-137D950AD85D}"/>
                  </a:ext>
                </a:extLst>
              </p:cNvPr>
              <p:cNvSpPr/>
              <p:nvPr/>
            </p:nvSpPr>
            <p:spPr>
              <a:xfrm>
                <a:off x="2857290" y="1724593"/>
                <a:ext cx="684485" cy="611287"/>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Graphic 26">
                <a:extLst>
                  <a:ext uri="{FF2B5EF4-FFF2-40B4-BE49-F238E27FC236}">
                    <a16:creationId xmlns:a16="http://schemas.microsoft.com/office/drawing/2014/main" id="{6B218582-9A4D-44B8-8B0B-98071F8F7077}"/>
                  </a:ext>
                </a:extLst>
              </p:cNvPr>
              <p:cNvPicPr>
                <a:picLocks noChangeAspect="1"/>
              </p:cNvPicPr>
              <p:nvPr/>
            </p:nvPicPr>
            <p:blipFill rotWithShape="1">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rcRect l="43623" t="41907" r="42909" b="41937"/>
              <a:stretch/>
            </p:blipFill>
            <p:spPr>
              <a:xfrm>
                <a:off x="2972731" y="1789585"/>
                <a:ext cx="443657" cy="532187"/>
              </a:xfrm>
              <a:prstGeom prst="rect">
                <a:avLst/>
              </a:prstGeom>
            </p:spPr>
          </p:pic>
        </p:grpSp>
        <p:grpSp>
          <p:nvGrpSpPr>
            <p:cNvPr id="33" name="Group 32">
              <a:extLst>
                <a:ext uri="{FF2B5EF4-FFF2-40B4-BE49-F238E27FC236}">
                  <a16:creationId xmlns:a16="http://schemas.microsoft.com/office/drawing/2014/main" id="{C1669C5E-5B5C-4CA9-80E8-4D0006DDA16D}"/>
                </a:ext>
              </a:extLst>
            </p:cNvPr>
            <p:cNvGrpSpPr/>
            <p:nvPr/>
          </p:nvGrpSpPr>
          <p:grpSpPr>
            <a:xfrm>
              <a:off x="2090671" y="2021221"/>
              <a:ext cx="603674" cy="629318"/>
              <a:chOff x="2058772" y="2021221"/>
              <a:chExt cx="603674" cy="629318"/>
            </a:xfrm>
          </p:grpSpPr>
          <p:sp>
            <p:nvSpPr>
              <p:cNvPr id="19" name="Oval 18">
                <a:extLst>
                  <a:ext uri="{FF2B5EF4-FFF2-40B4-BE49-F238E27FC236}">
                    <a16:creationId xmlns:a16="http://schemas.microsoft.com/office/drawing/2014/main" id="{ED7FCE1C-2B4A-418B-9226-199201DCBB82}"/>
                  </a:ext>
                </a:extLst>
              </p:cNvPr>
              <p:cNvSpPr/>
              <p:nvPr/>
            </p:nvSpPr>
            <p:spPr>
              <a:xfrm>
                <a:off x="2058772" y="2021221"/>
                <a:ext cx="603674" cy="629318"/>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Graphic 27">
                <a:extLst>
                  <a:ext uri="{FF2B5EF4-FFF2-40B4-BE49-F238E27FC236}">
                    <a16:creationId xmlns:a16="http://schemas.microsoft.com/office/drawing/2014/main" id="{4B1D607C-A893-47AB-A762-500418B92D0B}"/>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2132514" y="2110113"/>
                <a:ext cx="478756" cy="478756"/>
              </a:xfrm>
              <a:prstGeom prst="rect">
                <a:avLst/>
              </a:prstGeom>
            </p:spPr>
          </p:pic>
        </p:grpSp>
        <p:cxnSp>
          <p:nvCxnSpPr>
            <p:cNvPr id="29" name="Straight Connector 28">
              <a:extLst>
                <a:ext uri="{FF2B5EF4-FFF2-40B4-BE49-F238E27FC236}">
                  <a16:creationId xmlns:a16="http://schemas.microsoft.com/office/drawing/2014/main" id="{3C5C8891-49E4-4454-BD1C-8513BD68BF43}"/>
                </a:ext>
              </a:extLst>
            </p:cNvPr>
            <p:cNvCxnSpPr>
              <a:cxnSpLocks/>
              <a:stCxn id="25" idx="4"/>
            </p:cNvCxnSpPr>
            <p:nvPr/>
          </p:nvCxnSpPr>
          <p:spPr>
            <a:xfrm>
              <a:off x="3199533" y="2335880"/>
              <a:ext cx="3607" cy="257922"/>
            </a:xfrm>
            <a:prstGeom prst="line">
              <a:avLst/>
            </a:prstGeom>
            <a:ln w="38100">
              <a:solidFill>
                <a:srgbClr val="00534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DA4CE22-7F6E-44C9-ACC8-6E5148923423}"/>
                </a:ext>
              </a:extLst>
            </p:cNvPr>
            <p:cNvCxnSpPr>
              <a:cxnSpLocks/>
            </p:cNvCxnSpPr>
            <p:nvPr/>
          </p:nvCxnSpPr>
          <p:spPr>
            <a:xfrm>
              <a:off x="2607780" y="2555170"/>
              <a:ext cx="173413" cy="153519"/>
            </a:xfrm>
            <a:prstGeom prst="line">
              <a:avLst/>
            </a:prstGeom>
            <a:ln w="38100">
              <a:solidFill>
                <a:srgbClr val="00534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44759F8E-E94A-4066-A5A4-8E6A83CA41BE}"/>
                </a:ext>
              </a:extLst>
            </p:cNvPr>
            <p:cNvSpPr txBox="1"/>
            <p:nvPr/>
          </p:nvSpPr>
          <p:spPr>
            <a:xfrm>
              <a:off x="2416333" y="3488052"/>
              <a:ext cx="1460230" cy="369332"/>
            </a:xfrm>
            <a:prstGeom prst="rect">
              <a:avLst/>
            </a:prstGeom>
            <a:noFill/>
          </p:spPr>
          <p:txBody>
            <a:bodyPr wrap="square">
              <a:spAutoFit/>
            </a:bodyPr>
            <a:lstStyle/>
            <a:p>
              <a:pPr algn="ctr"/>
              <a:r>
                <a:rPr lang="en-US" b="1" dirty="0">
                  <a:solidFill>
                    <a:srgbClr val="005341"/>
                  </a:solidFill>
                  <a:latin typeface="Merriweather" panose="00000500000000000000" pitchFamily="2" charset="0"/>
                  <a:ea typeface="Source Sans Pro" panose="020B0503030403020204" pitchFamily="34" charset="0"/>
                </a:rPr>
                <a:t>Samples</a:t>
              </a:r>
            </a:p>
          </p:txBody>
        </p:sp>
      </p:grpSp>
      <p:grpSp>
        <p:nvGrpSpPr>
          <p:cNvPr id="24" name="Group 23">
            <a:extLst>
              <a:ext uri="{FF2B5EF4-FFF2-40B4-BE49-F238E27FC236}">
                <a16:creationId xmlns:a16="http://schemas.microsoft.com/office/drawing/2014/main" id="{8916B369-F9A9-4B0A-890A-E4105F7E6CFE}"/>
              </a:ext>
            </a:extLst>
          </p:cNvPr>
          <p:cNvGrpSpPr/>
          <p:nvPr/>
        </p:nvGrpSpPr>
        <p:grpSpPr>
          <a:xfrm>
            <a:off x="5195002" y="2896730"/>
            <a:ext cx="1802630" cy="2499703"/>
            <a:chOff x="4581199" y="2649464"/>
            <a:chExt cx="1802630" cy="2499703"/>
          </a:xfrm>
        </p:grpSpPr>
        <p:grpSp>
          <p:nvGrpSpPr>
            <p:cNvPr id="21" name="Group 20">
              <a:extLst>
                <a:ext uri="{FF2B5EF4-FFF2-40B4-BE49-F238E27FC236}">
                  <a16:creationId xmlns:a16="http://schemas.microsoft.com/office/drawing/2014/main" id="{E3703DFC-5A37-469B-9B06-82CE62F23AA0}"/>
                </a:ext>
              </a:extLst>
            </p:cNvPr>
            <p:cNvGrpSpPr/>
            <p:nvPr/>
          </p:nvGrpSpPr>
          <p:grpSpPr>
            <a:xfrm>
              <a:off x="4581199" y="2649464"/>
              <a:ext cx="1802630" cy="2499703"/>
              <a:chOff x="4581199" y="2649464"/>
              <a:chExt cx="1802630" cy="2499703"/>
            </a:xfrm>
          </p:grpSpPr>
          <p:sp>
            <p:nvSpPr>
              <p:cNvPr id="66" name="Oval 65">
                <a:extLst>
                  <a:ext uri="{FF2B5EF4-FFF2-40B4-BE49-F238E27FC236}">
                    <a16:creationId xmlns:a16="http://schemas.microsoft.com/office/drawing/2014/main" id="{3DAB1F90-79A7-4931-A0B7-9500E24AE90E}"/>
                  </a:ext>
                </a:extLst>
              </p:cNvPr>
              <p:cNvSpPr/>
              <p:nvPr/>
            </p:nvSpPr>
            <p:spPr>
              <a:xfrm>
                <a:off x="5675936" y="2649464"/>
                <a:ext cx="707893" cy="737002"/>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DB8C250D-2801-4088-94EA-E412E40C4ADA}"/>
                  </a:ext>
                </a:extLst>
              </p:cNvPr>
              <p:cNvSpPr/>
              <p:nvPr/>
            </p:nvSpPr>
            <p:spPr>
              <a:xfrm>
                <a:off x="4581199" y="3499515"/>
                <a:ext cx="1739682" cy="1649652"/>
              </a:xfrm>
              <a:prstGeom prst="ellipse">
                <a:avLst/>
              </a:prstGeom>
              <a:solidFill>
                <a:schemeClr val="bg1"/>
              </a:solidFill>
              <a:ln w="63500">
                <a:solidFill>
                  <a:srgbClr val="0053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E597FC87-9533-4DE4-B361-B5C4E80F6D0A}"/>
                  </a:ext>
                </a:extLst>
              </p:cNvPr>
              <p:cNvSpPr txBox="1"/>
              <p:nvPr/>
            </p:nvSpPr>
            <p:spPr>
              <a:xfrm>
                <a:off x="4655391" y="3869695"/>
                <a:ext cx="1601533" cy="461665"/>
              </a:xfrm>
              <a:prstGeom prst="rect">
                <a:avLst/>
              </a:prstGeom>
              <a:noFill/>
            </p:spPr>
            <p:txBody>
              <a:bodyPr wrap="square">
                <a:spAutoFit/>
              </a:bodyPr>
              <a:lstStyle/>
              <a:p>
                <a:pPr algn="ctr"/>
                <a:r>
                  <a:rPr lang="en-US" sz="2400" b="1" dirty="0">
                    <a:solidFill>
                      <a:srgbClr val="FEBE2E"/>
                    </a:solidFill>
                    <a:latin typeface="Merriweather" panose="00000500000000000000" pitchFamily="2" charset="0"/>
                    <a:ea typeface="Source Sans Pro" panose="020B0503030403020204" pitchFamily="34" charset="0"/>
                    <a:cs typeface="Merriweather" panose="02000000000000000000" pitchFamily="2" charset="0"/>
                  </a:rPr>
                  <a:t>795,000</a:t>
                </a:r>
                <a:endParaRPr lang="en-US" sz="2400" dirty="0">
                  <a:solidFill>
                    <a:srgbClr val="FEBE2E"/>
                  </a:solidFill>
                  <a:latin typeface="Merriweather" panose="00000500000000000000" pitchFamily="2" charset="0"/>
                  <a:ea typeface="Source Sans Pro" panose="020B0503030403020204" pitchFamily="34" charset="0"/>
                </a:endParaRPr>
              </a:p>
            </p:txBody>
          </p:sp>
          <p:sp>
            <p:nvSpPr>
              <p:cNvPr id="26" name="TextBox 25">
                <a:extLst>
                  <a:ext uri="{FF2B5EF4-FFF2-40B4-BE49-F238E27FC236}">
                    <a16:creationId xmlns:a16="http://schemas.microsoft.com/office/drawing/2014/main" id="{1E696EE4-3993-4B78-AC61-ABBA4C8D8EB6}"/>
                  </a:ext>
                </a:extLst>
              </p:cNvPr>
              <p:cNvSpPr txBox="1"/>
              <p:nvPr/>
            </p:nvSpPr>
            <p:spPr>
              <a:xfrm>
                <a:off x="4838855" y="4352572"/>
                <a:ext cx="1234606" cy="400110"/>
              </a:xfrm>
              <a:prstGeom prst="rect">
                <a:avLst/>
              </a:prstGeom>
              <a:noFill/>
            </p:spPr>
            <p:txBody>
              <a:bodyPr wrap="square">
                <a:spAutoFit/>
              </a:bodyPr>
              <a:lstStyle/>
              <a:p>
                <a:pPr algn="ctr"/>
                <a:r>
                  <a:rPr lang="en-US" sz="2000" b="1" dirty="0">
                    <a:solidFill>
                      <a:srgbClr val="005341"/>
                    </a:solidFill>
                    <a:latin typeface="Merriweather" panose="00000500000000000000" pitchFamily="2" charset="0"/>
                    <a:ea typeface="Source Sans Pro" panose="020B0503030403020204" pitchFamily="34" charset="0"/>
                  </a:rPr>
                  <a:t>Tests</a:t>
                </a:r>
              </a:p>
            </p:txBody>
          </p:sp>
          <p:cxnSp>
            <p:nvCxnSpPr>
              <p:cNvPr id="36" name="Straight Connector 35">
                <a:extLst>
                  <a:ext uri="{FF2B5EF4-FFF2-40B4-BE49-F238E27FC236}">
                    <a16:creationId xmlns:a16="http://schemas.microsoft.com/office/drawing/2014/main" id="{185A5DB0-60BA-43A4-B820-467A3D9FEAE6}"/>
                  </a:ext>
                </a:extLst>
              </p:cNvPr>
              <p:cNvCxnSpPr>
                <a:cxnSpLocks/>
                <a:stCxn id="66" idx="3"/>
                <a:endCxn id="22" idx="0"/>
              </p:cNvCxnSpPr>
              <p:nvPr/>
            </p:nvCxnSpPr>
            <p:spPr>
              <a:xfrm flipH="1">
                <a:off x="5451040" y="3278535"/>
                <a:ext cx="328565" cy="220980"/>
              </a:xfrm>
              <a:prstGeom prst="line">
                <a:avLst/>
              </a:prstGeom>
              <a:ln w="38100">
                <a:solidFill>
                  <a:srgbClr val="005341"/>
                </a:solidFill>
              </a:ln>
            </p:spPr>
            <p:style>
              <a:lnRef idx="1">
                <a:schemeClr val="accent1"/>
              </a:lnRef>
              <a:fillRef idx="0">
                <a:schemeClr val="accent1"/>
              </a:fillRef>
              <a:effectRef idx="0">
                <a:schemeClr val="accent1"/>
              </a:effectRef>
              <a:fontRef idx="minor">
                <a:schemeClr val="tx1"/>
              </a:fontRef>
            </p:style>
          </p:cxnSp>
        </p:grpSp>
        <p:pic>
          <p:nvPicPr>
            <p:cNvPr id="65" name="Graphic 64">
              <a:extLst>
                <a:ext uri="{FF2B5EF4-FFF2-40B4-BE49-F238E27FC236}">
                  <a16:creationId xmlns:a16="http://schemas.microsoft.com/office/drawing/2014/main" id="{3A349FA3-4CA6-44D4-B701-8CE2940DCDA7}"/>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5759280" y="2745542"/>
              <a:ext cx="527449" cy="527449"/>
            </a:xfrm>
            <a:prstGeom prst="rect">
              <a:avLst/>
            </a:prstGeom>
            <a:effectLst/>
          </p:spPr>
        </p:pic>
      </p:grpSp>
    </p:spTree>
    <p:extLst>
      <p:ext uri="{BB962C8B-B14F-4D97-AF65-F5344CB8AC3E}">
        <p14:creationId xmlns:p14="http://schemas.microsoft.com/office/powerpoint/2010/main" val="3871690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B658CF74-A0CC-41EA-9DF2-8A19F005E4C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88149" y="2510329"/>
            <a:ext cx="2832101" cy="2835945"/>
          </a:xfrm>
          <a:prstGeom prst="rect">
            <a:avLst/>
          </a:prstGeom>
        </p:spPr>
      </p:pic>
      <p:pic>
        <p:nvPicPr>
          <p:cNvPr id="49" name="Picture 48">
            <a:extLst>
              <a:ext uri="{FF2B5EF4-FFF2-40B4-BE49-F238E27FC236}">
                <a16:creationId xmlns:a16="http://schemas.microsoft.com/office/drawing/2014/main" id="{0DF02AE4-0FA4-4623-9CEE-7B4F99F7C45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40705" y="2510329"/>
            <a:ext cx="2832101" cy="2835945"/>
          </a:xfrm>
          <a:prstGeom prst="rect">
            <a:avLst/>
          </a:prstGeom>
        </p:spPr>
      </p:pic>
      <p:sp>
        <p:nvSpPr>
          <p:cNvPr id="50" name="Rectangle 49">
            <a:extLst>
              <a:ext uri="{FF2B5EF4-FFF2-40B4-BE49-F238E27FC236}">
                <a16:creationId xmlns:a16="http://schemas.microsoft.com/office/drawing/2014/main" id="{CBAB7264-1CA2-4A4B-B317-9688DCE41CAA}"/>
              </a:ext>
            </a:extLst>
          </p:cNvPr>
          <p:cNvSpPr/>
          <p:nvPr/>
        </p:nvSpPr>
        <p:spPr>
          <a:xfrm>
            <a:off x="6044614" y="-477699"/>
            <a:ext cx="214312" cy="21431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1" name="TextBox 50">
            <a:extLst>
              <a:ext uri="{FF2B5EF4-FFF2-40B4-BE49-F238E27FC236}">
                <a16:creationId xmlns:a16="http://schemas.microsoft.com/office/drawing/2014/main" id="{38AD961A-676B-43A6-A5D3-4E413EAC1A37}"/>
              </a:ext>
            </a:extLst>
          </p:cNvPr>
          <p:cNvSpPr txBox="1"/>
          <p:nvPr/>
        </p:nvSpPr>
        <p:spPr>
          <a:xfrm>
            <a:off x="617516" y="466106"/>
            <a:ext cx="1056211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FSIS </a:t>
            </a:r>
            <a:r>
              <a:rPr lang="en-US" sz="2800" b="1" dirty="0">
                <a:solidFill>
                  <a:srgbClr val="005341"/>
                </a:solidFill>
                <a:latin typeface="Merriweather" panose="02000000000000000000" pitchFamily="2" charset="0"/>
                <a:cs typeface="Merriweather" panose="02000000000000000000" pitchFamily="2" charset="0"/>
              </a:rPr>
              <a:t>Microbial Characterization</a:t>
            </a: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 Data Sources</a:t>
            </a:r>
          </a:p>
        </p:txBody>
      </p:sp>
      <p:pic>
        <p:nvPicPr>
          <p:cNvPr id="52" name="Picture 51">
            <a:extLst>
              <a:ext uri="{FF2B5EF4-FFF2-40B4-BE49-F238E27FC236}">
                <a16:creationId xmlns:a16="http://schemas.microsoft.com/office/drawing/2014/main" id="{8688411E-6ED4-48B3-93C5-78F4A22186E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02793" y="2510330"/>
            <a:ext cx="2832101" cy="2835945"/>
          </a:xfrm>
          <a:prstGeom prst="rect">
            <a:avLst/>
          </a:prstGeom>
        </p:spPr>
      </p:pic>
      <p:pic>
        <p:nvPicPr>
          <p:cNvPr id="53" name="Graphic 52">
            <a:extLst>
              <a:ext uri="{FF2B5EF4-FFF2-40B4-BE49-F238E27FC236}">
                <a16:creationId xmlns:a16="http://schemas.microsoft.com/office/drawing/2014/main" id="{95491D02-3E64-4C73-A223-C0CCFE047F3C}"/>
              </a:ext>
            </a:extLst>
          </p:cNvPr>
          <p:cNvPicPr>
            <a:picLocks noChangeAspect="1"/>
          </p:cNvPicPr>
          <p:nvPr/>
        </p:nvPicPr>
        <p:blipFill rotWithShape="1">
          <a:blip r:embed="rId6" cstate="screen">
            <a:alphaModFix amt="85000"/>
            <a:extLst>
              <a:ext uri="{28A0092B-C50C-407E-A947-70E740481C1C}">
                <a14:useLocalDpi xmlns:a14="http://schemas.microsoft.com/office/drawing/2010/main"/>
              </a:ext>
              <a:ext uri="{96DAC541-7B7A-43D3-8B79-37D633B846F1}">
                <asvg:svgBlip xmlns:asvg="http://schemas.microsoft.com/office/drawing/2016/SVG/main" r:embed="rId7"/>
              </a:ext>
            </a:extLst>
          </a:blip>
          <a:srcRect l="48066" t="48194" r="48085" b="47963"/>
          <a:stretch/>
        </p:blipFill>
        <p:spPr>
          <a:xfrm>
            <a:off x="8146001" y="2510324"/>
            <a:ext cx="2839505" cy="2835950"/>
          </a:xfrm>
          <a:prstGeom prst="rect">
            <a:avLst/>
          </a:prstGeom>
        </p:spPr>
      </p:pic>
      <p:pic>
        <p:nvPicPr>
          <p:cNvPr id="54" name="Graphic 53">
            <a:extLst>
              <a:ext uri="{FF2B5EF4-FFF2-40B4-BE49-F238E27FC236}">
                <a16:creationId xmlns:a16="http://schemas.microsoft.com/office/drawing/2014/main" id="{8221890E-CAFE-449A-81BF-5758CF14B338}"/>
              </a:ext>
            </a:extLst>
          </p:cNvPr>
          <p:cNvPicPr>
            <a:picLocks noChangeAspect="1"/>
          </p:cNvPicPr>
          <p:nvPr/>
        </p:nvPicPr>
        <p:blipFill rotWithShape="1">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l="48122" t="48300" r="48183" b="48000"/>
          <a:stretch/>
        </p:blipFill>
        <p:spPr>
          <a:xfrm>
            <a:off x="1202792" y="2510324"/>
            <a:ext cx="2832101" cy="2835951"/>
          </a:xfrm>
          <a:prstGeom prst="rect">
            <a:avLst/>
          </a:prstGeom>
        </p:spPr>
      </p:pic>
      <p:pic>
        <p:nvPicPr>
          <p:cNvPr id="55" name="Graphic 54">
            <a:extLst>
              <a:ext uri="{FF2B5EF4-FFF2-40B4-BE49-F238E27FC236}">
                <a16:creationId xmlns:a16="http://schemas.microsoft.com/office/drawing/2014/main" id="{1233DF92-BEBA-4DFB-8434-E1948E0066C6}"/>
              </a:ext>
            </a:extLst>
          </p:cNvPr>
          <p:cNvPicPr>
            <a:picLocks noChangeAspect="1"/>
          </p:cNvPicPr>
          <p:nvPr/>
        </p:nvPicPr>
        <p:blipFill rotWithShape="1">
          <a:blip r:embed="rId8" cstate="screen">
            <a:alphaModFix/>
            <a:extLst>
              <a:ext uri="{28A0092B-C50C-407E-A947-70E740481C1C}">
                <a14:useLocalDpi xmlns:a14="http://schemas.microsoft.com/office/drawing/2010/main"/>
              </a:ext>
              <a:ext uri="{96DAC541-7B7A-43D3-8B79-37D633B846F1}">
                <asvg:svgBlip xmlns:asvg="http://schemas.microsoft.com/office/drawing/2016/SVG/main" r:embed="rId9"/>
              </a:ext>
            </a:extLst>
          </a:blip>
          <a:srcRect l="48122" t="48300" r="48183" b="48000"/>
          <a:stretch/>
        </p:blipFill>
        <p:spPr>
          <a:xfrm>
            <a:off x="4679949" y="2510749"/>
            <a:ext cx="2832101" cy="2835951"/>
          </a:xfrm>
          <a:prstGeom prst="rect">
            <a:avLst/>
          </a:prstGeom>
        </p:spPr>
      </p:pic>
      <p:sp>
        <p:nvSpPr>
          <p:cNvPr id="56" name="TextBox 55">
            <a:extLst>
              <a:ext uri="{FF2B5EF4-FFF2-40B4-BE49-F238E27FC236}">
                <a16:creationId xmlns:a16="http://schemas.microsoft.com/office/drawing/2014/main" id="{368240F7-04BC-431C-B79B-A3C2BD1CD332}"/>
              </a:ext>
            </a:extLst>
          </p:cNvPr>
          <p:cNvSpPr txBox="1"/>
          <p:nvPr/>
        </p:nvSpPr>
        <p:spPr>
          <a:xfrm>
            <a:off x="1202794" y="3509696"/>
            <a:ext cx="283210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erriweather" panose="02000000000000000000" pitchFamily="2" charset="0"/>
                <a:ea typeface="+mn-ea"/>
                <a:cs typeface="Merriweather" panose="02000000000000000000" pitchFamily="2" charset="0"/>
              </a:rPr>
              <a:t>1997-Present</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7" name="TextBox 56">
            <a:extLst>
              <a:ext uri="{FF2B5EF4-FFF2-40B4-BE49-F238E27FC236}">
                <a16:creationId xmlns:a16="http://schemas.microsoft.com/office/drawing/2014/main" id="{C82EDE7F-E5B1-4131-B6B2-DF415D729759}"/>
              </a:ext>
            </a:extLst>
          </p:cNvPr>
          <p:cNvSpPr txBox="1"/>
          <p:nvPr/>
        </p:nvSpPr>
        <p:spPr>
          <a:xfrm>
            <a:off x="4673549" y="3509696"/>
            <a:ext cx="283210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white"/>
                </a:solidFill>
                <a:latin typeface="Merriweather" panose="02000000000000000000" pitchFamily="2" charset="0"/>
              </a:rPr>
              <a:t>2013- Present</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8" name="TextBox 57">
            <a:extLst>
              <a:ext uri="{FF2B5EF4-FFF2-40B4-BE49-F238E27FC236}">
                <a16:creationId xmlns:a16="http://schemas.microsoft.com/office/drawing/2014/main" id="{1B1B3931-465B-4106-843A-E71D2D6F6811}"/>
              </a:ext>
            </a:extLst>
          </p:cNvPr>
          <p:cNvSpPr txBox="1"/>
          <p:nvPr/>
        </p:nvSpPr>
        <p:spPr>
          <a:xfrm>
            <a:off x="8149701" y="3509696"/>
            <a:ext cx="283210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prstClr val="white"/>
                </a:solidFill>
                <a:latin typeface="Merriweather" panose="02000000000000000000" pitchFamily="2" charset="0"/>
              </a:rPr>
              <a:t>February 2020- Present</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80F517A0-CEA7-44F9-B4FB-8F113616D4C4}"/>
              </a:ext>
            </a:extLst>
          </p:cNvPr>
          <p:cNvSpPr txBox="1"/>
          <p:nvPr/>
        </p:nvSpPr>
        <p:spPr>
          <a:xfrm>
            <a:off x="4838108" y="1740060"/>
            <a:ext cx="2485887" cy="646331"/>
          </a:xfrm>
          <a:prstGeom prst="rect">
            <a:avLst/>
          </a:prstGeom>
          <a:noFill/>
        </p:spPr>
        <p:txBody>
          <a:bodyPr wrap="square">
            <a:spAutoFit/>
          </a:bodyPr>
          <a:lstStyle/>
          <a:p>
            <a:pPr algn="ctr"/>
            <a:r>
              <a:rPr lang="en-US" b="1" dirty="0">
                <a:solidFill>
                  <a:srgbClr val="005341"/>
                </a:solidFill>
                <a:latin typeface="Source Sans Pro" panose="020B0503030403020204" pitchFamily="34" charset="0"/>
                <a:ea typeface="Source Sans Pro" panose="020B0503030403020204" pitchFamily="34" charset="0"/>
              </a:rPr>
              <a:t>Cecal Sampling Program </a:t>
            </a:r>
          </a:p>
        </p:txBody>
      </p:sp>
      <p:sp>
        <p:nvSpPr>
          <p:cNvPr id="60" name="TextBox 59">
            <a:extLst>
              <a:ext uri="{FF2B5EF4-FFF2-40B4-BE49-F238E27FC236}">
                <a16:creationId xmlns:a16="http://schemas.microsoft.com/office/drawing/2014/main" id="{4B5DDA34-8ED9-45DF-8795-7DEB2718AF0F}"/>
              </a:ext>
            </a:extLst>
          </p:cNvPr>
          <p:cNvSpPr txBox="1"/>
          <p:nvPr/>
        </p:nvSpPr>
        <p:spPr>
          <a:xfrm>
            <a:off x="1021814" y="1473379"/>
            <a:ext cx="3124199" cy="923330"/>
          </a:xfrm>
          <a:prstGeom prst="rect">
            <a:avLst/>
          </a:prstGeom>
          <a:noFill/>
        </p:spPr>
        <p:txBody>
          <a:bodyPr wrap="square">
            <a:spAutoFit/>
          </a:bodyPr>
          <a:lstStyle/>
          <a:p>
            <a:pPr algn="ctr"/>
            <a:r>
              <a:rPr lang="en-US" b="1" dirty="0">
                <a:solidFill>
                  <a:srgbClr val="005341"/>
                </a:solidFill>
                <a:latin typeface="Source Sans Pro" panose="020B0503030403020204" pitchFamily="34" charset="0"/>
                <a:ea typeface="Source Sans Pro" panose="020B0503030403020204" pitchFamily="34" charset="0"/>
              </a:rPr>
              <a:t>Pathogen Reduction/Hazard Analysis and Critical Control Point (PR/HACCP) Program </a:t>
            </a:r>
          </a:p>
        </p:txBody>
      </p:sp>
      <p:sp>
        <p:nvSpPr>
          <p:cNvPr id="61" name="TextBox 60">
            <a:extLst>
              <a:ext uri="{FF2B5EF4-FFF2-40B4-BE49-F238E27FC236}">
                <a16:creationId xmlns:a16="http://schemas.microsoft.com/office/drawing/2014/main" id="{376642CE-95FF-4B7C-8B6E-B92BA9422106}"/>
              </a:ext>
            </a:extLst>
          </p:cNvPr>
          <p:cNvSpPr txBox="1"/>
          <p:nvPr/>
        </p:nvSpPr>
        <p:spPr>
          <a:xfrm>
            <a:off x="8149701" y="1740060"/>
            <a:ext cx="2485887" cy="646331"/>
          </a:xfrm>
          <a:prstGeom prst="rect">
            <a:avLst/>
          </a:prstGeom>
          <a:noFill/>
        </p:spPr>
        <p:txBody>
          <a:bodyPr wrap="square">
            <a:spAutoFit/>
          </a:bodyPr>
          <a:lstStyle/>
          <a:p>
            <a:pPr algn="ctr"/>
            <a:r>
              <a:rPr lang="en-US" b="1" dirty="0">
                <a:solidFill>
                  <a:srgbClr val="005341"/>
                </a:solidFill>
                <a:latin typeface="Source Sans Pro" panose="020B0503030403020204" pitchFamily="34" charset="0"/>
                <a:ea typeface="Source Sans Pro" panose="020B0503030403020204" pitchFamily="34" charset="0"/>
              </a:rPr>
              <a:t>NARMS</a:t>
            </a:r>
            <a:r>
              <a:rPr lang="en-US" b="1" dirty="0">
                <a:solidFill>
                  <a:srgbClr val="005341"/>
                </a:solidFill>
                <a:latin typeface="Meriweather"/>
                <a:ea typeface="Source Sans Pro" panose="020B0503030403020204" pitchFamily="34" charset="0"/>
              </a:rPr>
              <a:t> Expansion Projects</a:t>
            </a:r>
          </a:p>
        </p:txBody>
      </p:sp>
      <p:sp>
        <p:nvSpPr>
          <p:cNvPr id="62" name="TextBox 61">
            <a:extLst>
              <a:ext uri="{FF2B5EF4-FFF2-40B4-BE49-F238E27FC236}">
                <a16:creationId xmlns:a16="http://schemas.microsoft.com/office/drawing/2014/main" id="{B6F76182-0A23-4F9F-AE56-84D4C4F20193}"/>
              </a:ext>
            </a:extLst>
          </p:cNvPr>
          <p:cNvSpPr txBox="1"/>
          <p:nvPr/>
        </p:nvSpPr>
        <p:spPr>
          <a:xfrm>
            <a:off x="1020618" y="4213388"/>
            <a:ext cx="312420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FEBE2E"/>
                </a:solidFill>
                <a:effectLst/>
                <a:uLnTx/>
                <a:uFillTx/>
                <a:latin typeface="Merriweather" panose="02000000000000000000"/>
              </a:rPr>
              <a:t>Salmonella – Campylobacter-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FEBE2E"/>
                </a:solidFill>
                <a:latin typeface="Merriweather" panose="02000000000000000000"/>
              </a:rPr>
              <a:t>Listeria monocytogenes - </a:t>
            </a:r>
            <a:r>
              <a:rPr lang="en-US" sz="1400" b="1" dirty="0">
                <a:solidFill>
                  <a:srgbClr val="FEBE2E"/>
                </a:solidFill>
                <a:latin typeface="Merriweather" panose="02000000000000000000"/>
              </a:rPr>
              <a:t>STEC</a:t>
            </a:r>
            <a:endParaRPr kumimoji="0" lang="en-US" sz="1400" b="1" i="1" u="none" strike="noStrike" kern="1200" cap="none" spc="0" normalizeH="0" baseline="0" noProof="0" dirty="0">
              <a:ln>
                <a:noFill/>
              </a:ln>
              <a:solidFill>
                <a:srgbClr val="FEBE2E"/>
              </a:solidFill>
              <a:effectLst/>
              <a:uLnTx/>
              <a:uFillTx/>
              <a:latin typeface="Merriweather" panose="02000000000000000000"/>
            </a:endParaRPr>
          </a:p>
        </p:txBody>
      </p:sp>
      <p:sp>
        <p:nvSpPr>
          <p:cNvPr id="63" name="TextBox 62">
            <a:extLst>
              <a:ext uri="{FF2B5EF4-FFF2-40B4-BE49-F238E27FC236}">
                <a16:creationId xmlns:a16="http://schemas.microsoft.com/office/drawing/2014/main" id="{2E6FDC40-2AB5-4BAE-AD65-7FB3F3AA9D27}"/>
              </a:ext>
            </a:extLst>
          </p:cNvPr>
          <p:cNvSpPr txBox="1"/>
          <p:nvPr/>
        </p:nvSpPr>
        <p:spPr>
          <a:xfrm>
            <a:off x="4655348" y="4178560"/>
            <a:ext cx="290344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FEBE2E"/>
                </a:solidFill>
                <a:effectLst/>
                <a:uLnTx/>
                <a:uFillTx/>
                <a:latin typeface="Merriweather" panose="02000000000000000000"/>
              </a:rPr>
              <a:t>Salmonella – Campylobacter </a:t>
            </a:r>
          </a:p>
        </p:txBody>
      </p:sp>
      <p:sp>
        <p:nvSpPr>
          <p:cNvPr id="65" name="Left Brace 64">
            <a:extLst>
              <a:ext uri="{FF2B5EF4-FFF2-40B4-BE49-F238E27FC236}">
                <a16:creationId xmlns:a16="http://schemas.microsoft.com/office/drawing/2014/main" id="{D92C72DF-F2D5-46E9-AE46-724490635F5C}"/>
              </a:ext>
            </a:extLst>
          </p:cNvPr>
          <p:cNvSpPr/>
          <p:nvPr/>
        </p:nvSpPr>
        <p:spPr>
          <a:xfrm rot="16200000">
            <a:off x="7546660" y="2487763"/>
            <a:ext cx="567637" cy="6284657"/>
          </a:xfrm>
          <a:prstGeom prst="leftBrace">
            <a:avLst>
              <a:gd name="adj1" fmla="val 8333"/>
              <a:gd name="adj2" fmla="val 48704"/>
            </a:avLst>
          </a:prstGeom>
          <a:ln w="28575">
            <a:solidFill>
              <a:srgbClr val="00534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6" name="TextBox 65">
            <a:extLst>
              <a:ext uri="{FF2B5EF4-FFF2-40B4-BE49-F238E27FC236}">
                <a16:creationId xmlns:a16="http://schemas.microsoft.com/office/drawing/2014/main" id="{48E9EE11-1162-455A-9D25-936EF80007BC}"/>
              </a:ext>
            </a:extLst>
          </p:cNvPr>
          <p:cNvSpPr txBox="1"/>
          <p:nvPr/>
        </p:nvSpPr>
        <p:spPr>
          <a:xfrm>
            <a:off x="4899614" y="5865904"/>
            <a:ext cx="5861728" cy="646331"/>
          </a:xfrm>
          <a:prstGeom prst="rect">
            <a:avLst/>
          </a:prstGeom>
          <a:noFill/>
        </p:spPr>
        <p:txBody>
          <a:bodyPr wrap="square" rtlCol="0">
            <a:spAutoFit/>
          </a:bodyPr>
          <a:lstStyle/>
          <a:p>
            <a:pPr algn="ctr"/>
            <a:r>
              <a:rPr lang="en-US" b="1" dirty="0">
                <a:solidFill>
                  <a:srgbClr val="005341"/>
                </a:solidFill>
                <a:latin typeface="Source Sans Pro" panose="020B0503030403020204" pitchFamily="34" charset="0"/>
                <a:ea typeface="Source Sans Pro" panose="020B0503030403020204" pitchFamily="34" charset="0"/>
              </a:rPr>
              <a:t>Sampling done pre intervention i.e., not impacted by processing interventions (except for Siluriformes)</a:t>
            </a:r>
          </a:p>
        </p:txBody>
      </p:sp>
      <p:sp>
        <p:nvSpPr>
          <p:cNvPr id="21" name="Left Brace 20">
            <a:extLst>
              <a:ext uri="{FF2B5EF4-FFF2-40B4-BE49-F238E27FC236}">
                <a16:creationId xmlns:a16="http://schemas.microsoft.com/office/drawing/2014/main" id="{FD69D0AF-5DFB-40EA-81AB-33653EF69E4D}"/>
              </a:ext>
            </a:extLst>
          </p:cNvPr>
          <p:cNvSpPr/>
          <p:nvPr/>
        </p:nvSpPr>
        <p:spPr>
          <a:xfrm rot="16200000">
            <a:off x="2335024" y="4166034"/>
            <a:ext cx="567637" cy="2832102"/>
          </a:xfrm>
          <a:prstGeom prst="leftBrace">
            <a:avLst>
              <a:gd name="adj1" fmla="val 8333"/>
              <a:gd name="adj2" fmla="val 48704"/>
            </a:avLst>
          </a:prstGeom>
          <a:ln w="28575">
            <a:solidFill>
              <a:srgbClr val="00534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2" name="TextBox 21">
            <a:extLst>
              <a:ext uri="{FF2B5EF4-FFF2-40B4-BE49-F238E27FC236}">
                <a16:creationId xmlns:a16="http://schemas.microsoft.com/office/drawing/2014/main" id="{9945826D-1849-4D55-8DC9-71FFD5C82A18}"/>
              </a:ext>
            </a:extLst>
          </p:cNvPr>
          <p:cNvSpPr txBox="1"/>
          <p:nvPr/>
        </p:nvSpPr>
        <p:spPr>
          <a:xfrm>
            <a:off x="819768" y="5845437"/>
            <a:ext cx="3853781" cy="923330"/>
          </a:xfrm>
          <a:prstGeom prst="rect">
            <a:avLst/>
          </a:prstGeom>
          <a:noFill/>
        </p:spPr>
        <p:txBody>
          <a:bodyPr wrap="square" rtlCol="0">
            <a:spAutoFit/>
          </a:bodyPr>
          <a:lstStyle/>
          <a:p>
            <a:pPr algn="ctr"/>
            <a:r>
              <a:rPr lang="en-US" b="1" dirty="0">
                <a:solidFill>
                  <a:srgbClr val="005341"/>
                </a:solidFill>
                <a:latin typeface="Source Sans Pro" panose="020B0503030403020204" pitchFamily="34" charset="0"/>
                <a:ea typeface="Source Sans Pro" panose="020B0503030403020204" pitchFamily="34" charset="0"/>
              </a:rPr>
              <a:t>Sampling done post intervention</a:t>
            </a:r>
          </a:p>
          <a:p>
            <a:pPr algn="ctr"/>
            <a:r>
              <a:rPr lang="en-US" b="1" dirty="0">
                <a:solidFill>
                  <a:srgbClr val="005341"/>
                </a:solidFill>
                <a:latin typeface="Source Sans Pro" panose="020B0503030403020204" pitchFamily="34" charset="0"/>
                <a:ea typeface="Source Sans Pro" panose="020B0503030403020204" pitchFamily="34" charset="0"/>
              </a:rPr>
              <a:t>i.e., after processing interventions</a:t>
            </a:r>
          </a:p>
          <a:p>
            <a:pPr algn="ctr"/>
            <a:endParaRPr lang="en-US" b="1" dirty="0">
              <a:latin typeface="Source Sans Pro" panose="020B0503030403020204" pitchFamily="34" charset="0"/>
              <a:ea typeface="Source Sans Pro" panose="020B0503030403020204" pitchFamily="34" charset="0"/>
            </a:endParaRPr>
          </a:p>
        </p:txBody>
      </p:sp>
      <p:sp>
        <p:nvSpPr>
          <p:cNvPr id="3" name="Slide Number Placeholder 2">
            <a:extLst>
              <a:ext uri="{FF2B5EF4-FFF2-40B4-BE49-F238E27FC236}">
                <a16:creationId xmlns:a16="http://schemas.microsoft.com/office/drawing/2014/main" id="{FABB3B8A-FCF6-4CFD-AC1D-823D085C2AD4}"/>
              </a:ext>
            </a:extLst>
          </p:cNvPr>
          <p:cNvSpPr>
            <a:spLocks noGrp="1"/>
          </p:cNvSpPr>
          <p:nvPr>
            <p:ph type="sldNum" sz="quarter" idx="12"/>
          </p:nvPr>
        </p:nvSpPr>
        <p:spPr>
          <a:xfrm>
            <a:off x="11372232" y="6307102"/>
            <a:ext cx="2743200" cy="365125"/>
          </a:xfrm>
        </p:spPr>
        <p:txBody>
          <a:bodyPr/>
          <a:lstStyle/>
          <a:p>
            <a:fld id="{11B7D2A2-E93D-4E7E-B3BA-6BED3484CA55}" type="slidenum">
              <a:rPr lang="en-US" smtClean="0"/>
              <a:t>6</a:t>
            </a:fld>
            <a:endParaRPr lang="en-US" dirty="0"/>
          </a:p>
        </p:txBody>
      </p:sp>
      <p:sp>
        <p:nvSpPr>
          <p:cNvPr id="24" name="TextBox 23">
            <a:extLst>
              <a:ext uri="{FF2B5EF4-FFF2-40B4-BE49-F238E27FC236}">
                <a16:creationId xmlns:a16="http://schemas.microsoft.com/office/drawing/2014/main" id="{27CC8241-621F-4002-8821-2BF68F22D3C2}"/>
              </a:ext>
            </a:extLst>
          </p:cNvPr>
          <p:cNvSpPr txBox="1"/>
          <p:nvPr/>
        </p:nvSpPr>
        <p:spPr>
          <a:xfrm>
            <a:off x="8140705" y="4198458"/>
            <a:ext cx="283210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FEBE2E"/>
                </a:solidFill>
                <a:effectLst/>
                <a:uLnTx/>
                <a:uFillTx/>
                <a:latin typeface="Merriweather" panose="02000000000000000000"/>
              </a:rPr>
              <a:t>Salmonella – Campylobacter</a:t>
            </a:r>
            <a:endParaRPr kumimoji="0" lang="en-US" sz="1400" b="1" u="none" strike="noStrike" kern="1200" cap="none" spc="0" normalizeH="0" baseline="0" noProof="0" dirty="0">
              <a:ln>
                <a:noFill/>
              </a:ln>
              <a:solidFill>
                <a:srgbClr val="FEBE2E"/>
              </a:solidFill>
              <a:effectLst/>
              <a:uLnTx/>
              <a:uFillTx/>
              <a:latin typeface="Merriweather" panose="02000000000000000000"/>
            </a:endParaRPr>
          </a:p>
        </p:txBody>
      </p:sp>
      <p:sp>
        <p:nvSpPr>
          <p:cNvPr id="25" name="TextBox 24">
            <a:extLst>
              <a:ext uri="{FF2B5EF4-FFF2-40B4-BE49-F238E27FC236}">
                <a16:creationId xmlns:a16="http://schemas.microsoft.com/office/drawing/2014/main" id="{2D5279C7-A088-4161-86B7-6D2FFA7BF379}"/>
              </a:ext>
            </a:extLst>
          </p:cNvPr>
          <p:cNvSpPr txBox="1"/>
          <p:nvPr/>
        </p:nvSpPr>
        <p:spPr>
          <a:xfrm>
            <a:off x="4810773" y="4411288"/>
            <a:ext cx="290344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FEBE2E"/>
                </a:solidFill>
                <a:latin typeface="Merriweather" panose="02000000000000000000"/>
              </a:rPr>
              <a:t>E.coli</a:t>
            </a:r>
            <a:r>
              <a:rPr kumimoji="0" lang="en-US" sz="1400" b="1" i="1" u="none" strike="noStrike" kern="1200" cap="none" spc="0" normalizeH="0" baseline="0" noProof="0" dirty="0">
                <a:ln>
                  <a:noFill/>
                </a:ln>
                <a:solidFill>
                  <a:srgbClr val="FEBE2E"/>
                </a:solidFill>
                <a:effectLst/>
                <a:uLnTx/>
                <a:uFillTx/>
                <a:latin typeface="Merriweather" panose="02000000000000000000"/>
              </a:rPr>
              <a:t> – </a:t>
            </a:r>
            <a:r>
              <a:rPr lang="en-US" sz="1400" b="1" i="1" dirty="0">
                <a:solidFill>
                  <a:srgbClr val="FEBE2E"/>
                </a:solidFill>
                <a:latin typeface="Merriweather" panose="02000000000000000000"/>
              </a:rPr>
              <a:t>Enterococcus</a:t>
            </a:r>
            <a:endParaRPr kumimoji="0" lang="en-US" sz="1400" b="1" i="1" u="none" strike="noStrike" kern="1200" cap="none" spc="0" normalizeH="0" baseline="0" noProof="0" dirty="0">
              <a:ln>
                <a:noFill/>
              </a:ln>
              <a:solidFill>
                <a:srgbClr val="FEBE2E"/>
              </a:solidFill>
              <a:effectLst/>
              <a:uLnTx/>
              <a:uFillTx/>
              <a:latin typeface="Merriweather" panose="02000000000000000000"/>
            </a:endParaRPr>
          </a:p>
        </p:txBody>
      </p:sp>
      <p:sp>
        <p:nvSpPr>
          <p:cNvPr id="26" name="TextBox 25">
            <a:extLst>
              <a:ext uri="{FF2B5EF4-FFF2-40B4-BE49-F238E27FC236}">
                <a16:creationId xmlns:a16="http://schemas.microsoft.com/office/drawing/2014/main" id="{32E0CB29-58EA-4C1A-B1D8-6889AAD60E38}"/>
              </a:ext>
            </a:extLst>
          </p:cNvPr>
          <p:cNvSpPr txBox="1"/>
          <p:nvPr/>
        </p:nvSpPr>
        <p:spPr>
          <a:xfrm>
            <a:off x="8271122" y="4472241"/>
            <a:ext cx="290344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FEBE2E"/>
                </a:solidFill>
                <a:latin typeface="Merriweather" panose="02000000000000000000"/>
              </a:rPr>
              <a:t>E.coli</a:t>
            </a:r>
            <a:r>
              <a:rPr kumimoji="0" lang="en-US" sz="1400" b="1" i="1" u="none" strike="noStrike" kern="1200" cap="none" spc="0" normalizeH="0" baseline="0" noProof="0" dirty="0">
                <a:ln>
                  <a:noFill/>
                </a:ln>
                <a:solidFill>
                  <a:srgbClr val="FEBE2E"/>
                </a:solidFill>
                <a:effectLst/>
                <a:uLnTx/>
                <a:uFillTx/>
                <a:latin typeface="Merriweather" panose="02000000000000000000"/>
              </a:rPr>
              <a:t> – </a:t>
            </a:r>
            <a:r>
              <a:rPr lang="en-US" sz="1400" b="1" i="1" dirty="0">
                <a:solidFill>
                  <a:srgbClr val="FEBE2E"/>
                </a:solidFill>
                <a:latin typeface="Merriweather" panose="02000000000000000000"/>
              </a:rPr>
              <a:t>Enterococcus</a:t>
            </a:r>
            <a:endParaRPr kumimoji="0" lang="en-US" sz="1400" b="1" i="1" u="none" strike="noStrike" kern="1200" cap="none" spc="0" normalizeH="0" baseline="0" noProof="0" dirty="0">
              <a:ln>
                <a:noFill/>
              </a:ln>
              <a:solidFill>
                <a:srgbClr val="FEBE2E"/>
              </a:solidFill>
              <a:effectLst/>
              <a:uLnTx/>
              <a:uFillTx/>
              <a:latin typeface="Merriweather" panose="02000000000000000000"/>
            </a:endParaRPr>
          </a:p>
        </p:txBody>
      </p:sp>
      <p:sp>
        <p:nvSpPr>
          <p:cNvPr id="27" name="TextBox 26">
            <a:extLst>
              <a:ext uri="{FF2B5EF4-FFF2-40B4-BE49-F238E27FC236}">
                <a16:creationId xmlns:a16="http://schemas.microsoft.com/office/drawing/2014/main" id="{3AAE42B7-B7A3-4CAB-9027-5BE15C3350AD}"/>
              </a:ext>
            </a:extLst>
          </p:cNvPr>
          <p:cNvSpPr txBox="1"/>
          <p:nvPr/>
        </p:nvSpPr>
        <p:spPr>
          <a:xfrm>
            <a:off x="8151928" y="4755312"/>
            <a:ext cx="2903444"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FEBE2E"/>
                </a:solidFill>
                <a:latin typeface="Merriweather" panose="02000000000000000000"/>
              </a:rPr>
              <a:t>Additional Commodities</a:t>
            </a:r>
            <a:endParaRPr kumimoji="0" lang="en-US" sz="1400" b="1" i="1" u="none" strike="noStrike" kern="1200" cap="none" spc="0" normalizeH="0" baseline="0" noProof="0" dirty="0">
              <a:ln>
                <a:noFill/>
              </a:ln>
              <a:solidFill>
                <a:srgbClr val="FEBE2E"/>
              </a:solidFill>
              <a:effectLst/>
              <a:uLnTx/>
              <a:uFillTx/>
              <a:latin typeface="Merriweather" panose="02000000000000000000"/>
            </a:endParaRPr>
          </a:p>
        </p:txBody>
      </p:sp>
    </p:spTree>
    <p:extLst>
      <p:ext uri="{BB962C8B-B14F-4D97-AF65-F5344CB8AC3E}">
        <p14:creationId xmlns:p14="http://schemas.microsoft.com/office/powerpoint/2010/main" val="192276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02AD3EC-0E93-49D4-ADFE-EAE33B5A5949}"/>
              </a:ext>
            </a:extLst>
          </p:cNvPr>
          <p:cNvGrpSpPr/>
          <p:nvPr/>
        </p:nvGrpSpPr>
        <p:grpSpPr>
          <a:xfrm>
            <a:off x="1334077" y="3483113"/>
            <a:ext cx="980548" cy="980548"/>
            <a:chOff x="1965851" y="1872936"/>
            <a:chExt cx="1151682" cy="1151683"/>
          </a:xfrm>
        </p:grpSpPr>
        <p:sp>
          <p:nvSpPr>
            <p:cNvPr id="8" name="Oval 7">
              <a:extLst>
                <a:ext uri="{FF2B5EF4-FFF2-40B4-BE49-F238E27FC236}">
                  <a16:creationId xmlns:a16="http://schemas.microsoft.com/office/drawing/2014/main" id="{215BE478-54D8-429C-BA84-26CC5477A6AC}"/>
                </a:ext>
              </a:extLst>
            </p:cNvPr>
            <p:cNvSpPr/>
            <p:nvPr/>
          </p:nvSpPr>
          <p:spPr>
            <a:xfrm>
              <a:off x="1965851" y="1872936"/>
              <a:ext cx="1151682" cy="1151683"/>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Graphic 8">
              <a:extLst>
                <a:ext uri="{FF2B5EF4-FFF2-40B4-BE49-F238E27FC236}">
                  <a16:creationId xmlns:a16="http://schemas.microsoft.com/office/drawing/2014/main" id="{73801A3D-DE70-4D14-AFA6-352CA02728A5}"/>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2623" t="44175" r="42578" b="44324"/>
            <a:stretch/>
          </p:blipFill>
          <p:spPr>
            <a:xfrm>
              <a:off x="2065782" y="2078927"/>
              <a:ext cx="951821" cy="739700"/>
            </a:xfrm>
            <a:prstGeom prst="rect">
              <a:avLst/>
            </a:prstGeom>
          </p:spPr>
        </p:pic>
      </p:grpSp>
      <p:sp>
        <p:nvSpPr>
          <p:cNvPr id="10" name="Oval 9">
            <a:extLst>
              <a:ext uri="{FF2B5EF4-FFF2-40B4-BE49-F238E27FC236}">
                <a16:creationId xmlns:a16="http://schemas.microsoft.com/office/drawing/2014/main" id="{4836BE8D-BDEA-43E3-89BC-08667710648A}"/>
              </a:ext>
            </a:extLst>
          </p:cNvPr>
          <p:cNvSpPr/>
          <p:nvPr/>
        </p:nvSpPr>
        <p:spPr>
          <a:xfrm>
            <a:off x="2375460" y="3457619"/>
            <a:ext cx="980548" cy="980548"/>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F9CAFDEC-63E4-4C33-97AA-1759F375A0F7}"/>
              </a:ext>
            </a:extLst>
          </p:cNvPr>
          <p:cNvPicPr>
            <a:picLocks noChangeAspect="1"/>
          </p:cNvPicPr>
          <p:nvPr/>
        </p:nvPicPr>
        <p:blipFill rotWithShape="1">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l="42504" t="44757" r="42641" b="44920"/>
          <a:stretch/>
        </p:blipFill>
        <p:spPr>
          <a:xfrm>
            <a:off x="2444088" y="3660561"/>
            <a:ext cx="843291" cy="586015"/>
          </a:xfrm>
          <a:prstGeom prst="rect">
            <a:avLst/>
          </a:prstGeom>
        </p:spPr>
      </p:pic>
      <p:sp>
        <p:nvSpPr>
          <p:cNvPr id="13" name="TextBox 12">
            <a:extLst>
              <a:ext uri="{FF2B5EF4-FFF2-40B4-BE49-F238E27FC236}">
                <a16:creationId xmlns:a16="http://schemas.microsoft.com/office/drawing/2014/main" id="{13D2BB30-C38D-4E25-96E9-628D64D9C16E}"/>
              </a:ext>
            </a:extLst>
          </p:cNvPr>
          <p:cNvSpPr txBox="1"/>
          <p:nvPr/>
        </p:nvSpPr>
        <p:spPr>
          <a:xfrm>
            <a:off x="617517" y="466106"/>
            <a:ext cx="1020090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Whole Genome Sequencing (WGS) Timeline</a:t>
            </a: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EF157AE8-7CF8-4A82-A740-F599670F27ED}"/>
              </a:ext>
            </a:extLst>
          </p:cNvPr>
          <p:cNvGrpSpPr/>
          <p:nvPr/>
        </p:nvGrpSpPr>
        <p:grpSpPr>
          <a:xfrm>
            <a:off x="1334077" y="4487071"/>
            <a:ext cx="980548" cy="980548"/>
            <a:chOff x="6487825" y="2191532"/>
            <a:chExt cx="980548" cy="980548"/>
          </a:xfrm>
        </p:grpSpPr>
        <p:sp>
          <p:nvSpPr>
            <p:cNvPr id="25" name="Oval 24">
              <a:extLst>
                <a:ext uri="{FF2B5EF4-FFF2-40B4-BE49-F238E27FC236}">
                  <a16:creationId xmlns:a16="http://schemas.microsoft.com/office/drawing/2014/main" id="{62623E1F-F6D6-4078-A058-137D950AD85D}"/>
                </a:ext>
              </a:extLst>
            </p:cNvPr>
            <p:cNvSpPr/>
            <p:nvPr/>
          </p:nvSpPr>
          <p:spPr>
            <a:xfrm>
              <a:off x="6487825" y="2191532"/>
              <a:ext cx="980548" cy="980548"/>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7" name="Graphic 26">
              <a:extLst>
                <a:ext uri="{FF2B5EF4-FFF2-40B4-BE49-F238E27FC236}">
                  <a16:creationId xmlns:a16="http://schemas.microsoft.com/office/drawing/2014/main" id="{6B218582-9A4D-44B8-8B0B-98071F8F7077}"/>
                </a:ext>
              </a:extLst>
            </p:cNvPr>
            <p:cNvPicPr>
              <a:picLocks noChangeAspect="1"/>
            </p:cNvPicPr>
            <p:nvPr/>
          </p:nvPicPr>
          <p:blipFill rotWithShape="1">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l="43623" t="41907" r="42909" b="41937"/>
            <a:stretch/>
          </p:blipFill>
          <p:spPr>
            <a:xfrm>
              <a:off x="6653530" y="2326112"/>
              <a:ext cx="635554" cy="762376"/>
            </a:xfrm>
            <a:prstGeom prst="rect">
              <a:avLst/>
            </a:prstGeom>
          </p:spPr>
        </p:pic>
      </p:grpSp>
      <p:grpSp>
        <p:nvGrpSpPr>
          <p:cNvPr id="30" name="Group 29">
            <a:extLst>
              <a:ext uri="{FF2B5EF4-FFF2-40B4-BE49-F238E27FC236}">
                <a16:creationId xmlns:a16="http://schemas.microsoft.com/office/drawing/2014/main" id="{C2770B7E-8C63-467C-8E31-05CDB24329A8}"/>
              </a:ext>
            </a:extLst>
          </p:cNvPr>
          <p:cNvGrpSpPr/>
          <p:nvPr/>
        </p:nvGrpSpPr>
        <p:grpSpPr>
          <a:xfrm>
            <a:off x="2375460" y="4487071"/>
            <a:ext cx="980548" cy="980548"/>
            <a:chOff x="10547775" y="2176861"/>
            <a:chExt cx="980548" cy="980548"/>
          </a:xfrm>
        </p:grpSpPr>
        <p:sp>
          <p:nvSpPr>
            <p:cNvPr id="19" name="Oval 18">
              <a:extLst>
                <a:ext uri="{FF2B5EF4-FFF2-40B4-BE49-F238E27FC236}">
                  <a16:creationId xmlns:a16="http://schemas.microsoft.com/office/drawing/2014/main" id="{ED7FCE1C-2B4A-418B-9226-199201DCBB82}"/>
                </a:ext>
              </a:extLst>
            </p:cNvPr>
            <p:cNvSpPr/>
            <p:nvPr/>
          </p:nvSpPr>
          <p:spPr>
            <a:xfrm>
              <a:off x="10547775" y="2176861"/>
              <a:ext cx="980548" cy="980548"/>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8" name="Graphic 27">
              <a:extLst>
                <a:ext uri="{FF2B5EF4-FFF2-40B4-BE49-F238E27FC236}">
                  <a16:creationId xmlns:a16="http://schemas.microsoft.com/office/drawing/2014/main" id="{4B1D607C-A893-47AB-A762-500418B92D0B}"/>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0696267" y="2326112"/>
              <a:ext cx="702593" cy="702593"/>
            </a:xfrm>
            <a:prstGeom prst="rect">
              <a:avLst/>
            </a:prstGeom>
          </p:spPr>
        </p:pic>
      </p:grpSp>
      <p:grpSp>
        <p:nvGrpSpPr>
          <p:cNvPr id="37" name="Group 36">
            <a:extLst>
              <a:ext uri="{FF2B5EF4-FFF2-40B4-BE49-F238E27FC236}">
                <a16:creationId xmlns:a16="http://schemas.microsoft.com/office/drawing/2014/main" id="{F1794D91-5EC8-4824-9F28-DEB4F7D91844}"/>
              </a:ext>
            </a:extLst>
          </p:cNvPr>
          <p:cNvGrpSpPr/>
          <p:nvPr/>
        </p:nvGrpSpPr>
        <p:grpSpPr>
          <a:xfrm>
            <a:off x="4935376" y="3814708"/>
            <a:ext cx="980548" cy="980548"/>
            <a:chOff x="5772221" y="3798005"/>
            <a:chExt cx="980548" cy="980548"/>
          </a:xfrm>
        </p:grpSpPr>
        <p:sp>
          <p:nvSpPr>
            <p:cNvPr id="31" name="Oval 30">
              <a:extLst>
                <a:ext uri="{FF2B5EF4-FFF2-40B4-BE49-F238E27FC236}">
                  <a16:creationId xmlns:a16="http://schemas.microsoft.com/office/drawing/2014/main" id="{E45DCC88-2795-4D82-8D1E-68157D093726}"/>
                </a:ext>
              </a:extLst>
            </p:cNvPr>
            <p:cNvSpPr/>
            <p:nvPr/>
          </p:nvSpPr>
          <p:spPr>
            <a:xfrm>
              <a:off x="5772221" y="3798005"/>
              <a:ext cx="980548" cy="980548"/>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2" name="Graphic 31">
              <a:extLst>
                <a:ext uri="{FF2B5EF4-FFF2-40B4-BE49-F238E27FC236}">
                  <a16:creationId xmlns:a16="http://schemas.microsoft.com/office/drawing/2014/main" id="{6A8181ED-C27B-4183-BED2-55B19F57E8F4}"/>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850387" y="3859666"/>
              <a:ext cx="857226" cy="857226"/>
            </a:xfrm>
            <a:prstGeom prst="rect">
              <a:avLst/>
            </a:prstGeom>
            <a:effectLst/>
          </p:spPr>
        </p:pic>
      </p:grpSp>
      <p:grpSp>
        <p:nvGrpSpPr>
          <p:cNvPr id="38" name="Group 37">
            <a:extLst>
              <a:ext uri="{FF2B5EF4-FFF2-40B4-BE49-F238E27FC236}">
                <a16:creationId xmlns:a16="http://schemas.microsoft.com/office/drawing/2014/main" id="{1A222ADD-064A-4BFD-BB26-DB47DD72A86D}"/>
              </a:ext>
            </a:extLst>
          </p:cNvPr>
          <p:cNvGrpSpPr/>
          <p:nvPr/>
        </p:nvGrpSpPr>
        <p:grpSpPr>
          <a:xfrm>
            <a:off x="7367754" y="3814708"/>
            <a:ext cx="980548" cy="980548"/>
            <a:chOff x="8188434" y="3756302"/>
            <a:chExt cx="980548" cy="980548"/>
          </a:xfrm>
        </p:grpSpPr>
        <p:sp>
          <p:nvSpPr>
            <p:cNvPr id="34" name="Oval 33">
              <a:extLst>
                <a:ext uri="{FF2B5EF4-FFF2-40B4-BE49-F238E27FC236}">
                  <a16:creationId xmlns:a16="http://schemas.microsoft.com/office/drawing/2014/main" id="{23804217-B32A-4F48-A13D-71D910E5B1CE}"/>
                </a:ext>
              </a:extLst>
            </p:cNvPr>
            <p:cNvSpPr/>
            <p:nvPr/>
          </p:nvSpPr>
          <p:spPr>
            <a:xfrm>
              <a:off x="8188434" y="3756302"/>
              <a:ext cx="980548" cy="980548"/>
            </a:xfrm>
            <a:prstGeom prst="ellipse">
              <a:avLst/>
            </a:prstGeom>
            <a:solidFill>
              <a:srgbClr val="005341"/>
            </a:solidFill>
            <a:ln w="762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5" name="Graphic 34">
              <a:extLst>
                <a:ext uri="{FF2B5EF4-FFF2-40B4-BE49-F238E27FC236}">
                  <a16:creationId xmlns:a16="http://schemas.microsoft.com/office/drawing/2014/main" id="{F2E7D5EF-BA36-445D-A2B4-46B4FD40B98B}"/>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8235391" y="3814708"/>
              <a:ext cx="886634" cy="886634"/>
            </a:xfrm>
            <a:prstGeom prst="rect">
              <a:avLst/>
            </a:prstGeom>
            <a:effectLst/>
          </p:spPr>
        </p:pic>
      </p:grpSp>
      <p:pic>
        <p:nvPicPr>
          <p:cNvPr id="36" name="Picture 35">
            <a:extLst>
              <a:ext uri="{FF2B5EF4-FFF2-40B4-BE49-F238E27FC236}">
                <a16:creationId xmlns:a16="http://schemas.microsoft.com/office/drawing/2014/main" id="{A5FF8C85-439E-43A5-A332-B60ADB462511}"/>
              </a:ext>
            </a:extLst>
          </p:cNvPr>
          <p:cNvPicPr/>
          <p:nvPr/>
        </p:nvPicPr>
        <p:blipFill>
          <a:blip r:embed="rId15" cstate="print">
            <a:extLst>
              <a:ext uri="{28A0092B-C50C-407E-A947-70E740481C1C}">
                <a14:useLocalDpi xmlns:a14="http://schemas.microsoft.com/office/drawing/2010/main" val="0"/>
              </a:ext>
            </a:extLst>
          </a:blip>
          <a:stretch>
            <a:fillRect/>
          </a:stretch>
        </p:blipFill>
        <p:spPr>
          <a:xfrm>
            <a:off x="9169121" y="3145200"/>
            <a:ext cx="2832868" cy="2193715"/>
          </a:xfrm>
          <a:prstGeom prst="rect">
            <a:avLst/>
          </a:prstGeom>
        </p:spPr>
      </p:pic>
      <p:cxnSp>
        <p:nvCxnSpPr>
          <p:cNvPr id="40" name="Straight Arrow Connector 39">
            <a:extLst>
              <a:ext uri="{FF2B5EF4-FFF2-40B4-BE49-F238E27FC236}">
                <a16:creationId xmlns:a16="http://schemas.microsoft.com/office/drawing/2014/main" id="{A809C7C3-64BA-430C-BC42-30E005E2E247}"/>
              </a:ext>
            </a:extLst>
          </p:cNvPr>
          <p:cNvCxnSpPr/>
          <p:nvPr/>
        </p:nvCxnSpPr>
        <p:spPr>
          <a:xfrm>
            <a:off x="3798277" y="4288279"/>
            <a:ext cx="914400" cy="0"/>
          </a:xfrm>
          <a:prstGeom prst="straightConnector1">
            <a:avLst/>
          </a:prstGeom>
          <a:ln w="28575">
            <a:solidFill>
              <a:srgbClr val="00534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05529CEF-F558-42BF-9CA5-B08F6B18B080}"/>
              </a:ext>
            </a:extLst>
          </p:cNvPr>
          <p:cNvCxnSpPr/>
          <p:nvPr/>
        </p:nvCxnSpPr>
        <p:spPr>
          <a:xfrm>
            <a:off x="6245470" y="4288279"/>
            <a:ext cx="914400" cy="0"/>
          </a:xfrm>
          <a:prstGeom prst="straightConnector1">
            <a:avLst/>
          </a:prstGeom>
          <a:ln w="28575">
            <a:solidFill>
              <a:srgbClr val="00534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C85B1F74-47A4-43BA-9793-8763A0D12BC3}"/>
              </a:ext>
            </a:extLst>
          </p:cNvPr>
          <p:cNvCxnSpPr/>
          <p:nvPr/>
        </p:nvCxnSpPr>
        <p:spPr>
          <a:xfrm>
            <a:off x="8452339" y="4237675"/>
            <a:ext cx="914400" cy="0"/>
          </a:xfrm>
          <a:prstGeom prst="straightConnector1">
            <a:avLst/>
          </a:prstGeom>
          <a:ln w="28575">
            <a:solidFill>
              <a:srgbClr val="00534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3" name="Diagram 42" descr="decorative element">
            <a:extLst>
              <a:ext uri="{FF2B5EF4-FFF2-40B4-BE49-F238E27FC236}">
                <a16:creationId xmlns:a16="http://schemas.microsoft.com/office/drawing/2014/main" id="{7A1A02AF-265C-48C8-A487-DF99A3C7B618}"/>
              </a:ext>
            </a:extLst>
          </p:cNvPr>
          <p:cNvGraphicFramePr/>
          <p:nvPr>
            <p:extLst>
              <p:ext uri="{D42A27DB-BD31-4B8C-83A1-F6EECF244321}">
                <p14:modId xmlns:p14="http://schemas.microsoft.com/office/powerpoint/2010/main" val="4236368719"/>
              </p:ext>
            </p:extLst>
          </p:nvPr>
        </p:nvGraphicFramePr>
        <p:xfrm>
          <a:off x="1136051" y="1451626"/>
          <a:ext cx="10329118" cy="793770"/>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
        <p:nvSpPr>
          <p:cNvPr id="3" name="Slide Number Placeholder 2">
            <a:extLst>
              <a:ext uri="{FF2B5EF4-FFF2-40B4-BE49-F238E27FC236}">
                <a16:creationId xmlns:a16="http://schemas.microsoft.com/office/drawing/2014/main" id="{F317635E-9C1B-4830-879F-DA43AB420C54}"/>
              </a:ext>
            </a:extLst>
          </p:cNvPr>
          <p:cNvSpPr>
            <a:spLocks noGrp="1"/>
          </p:cNvSpPr>
          <p:nvPr>
            <p:ph type="sldNum" sz="quarter" idx="12"/>
          </p:nvPr>
        </p:nvSpPr>
        <p:spPr>
          <a:xfrm>
            <a:off x="11353800" y="6238719"/>
            <a:ext cx="2743200" cy="365125"/>
          </a:xfrm>
        </p:spPr>
        <p:txBody>
          <a:bodyPr/>
          <a:lstStyle/>
          <a:p>
            <a:fld id="{11B7D2A2-E93D-4E7E-B3BA-6BED3484CA55}" type="slidenum">
              <a:rPr lang="en-US" smtClean="0"/>
              <a:t>7</a:t>
            </a:fld>
            <a:endParaRPr lang="en-US" dirty="0"/>
          </a:p>
        </p:txBody>
      </p:sp>
    </p:spTree>
    <p:extLst>
      <p:ext uri="{BB962C8B-B14F-4D97-AF65-F5344CB8AC3E}">
        <p14:creationId xmlns:p14="http://schemas.microsoft.com/office/powerpoint/2010/main" val="18631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D2BB30-C38D-4E25-96E9-628D64D9C16E}"/>
              </a:ext>
            </a:extLst>
          </p:cNvPr>
          <p:cNvSpPr txBox="1"/>
          <p:nvPr/>
        </p:nvSpPr>
        <p:spPr>
          <a:xfrm>
            <a:off x="617517" y="466106"/>
            <a:ext cx="77427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WGS Methodology</a:t>
            </a: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A5FF8C85-439E-43A5-A332-B60ADB462511}"/>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28133" y="4456508"/>
            <a:ext cx="2832868" cy="2193715"/>
          </a:xfrm>
          <a:prstGeom prst="rect">
            <a:avLst/>
          </a:prstGeom>
        </p:spPr>
      </p:pic>
      <p:graphicFrame>
        <p:nvGraphicFramePr>
          <p:cNvPr id="43" name="Diagram 42" descr="decorative element">
            <a:extLst>
              <a:ext uri="{FF2B5EF4-FFF2-40B4-BE49-F238E27FC236}">
                <a16:creationId xmlns:a16="http://schemas.microsoft.com/office/drawing/2014/main" id="{7A1A02AF-265C-48C8-A487-DF99A3C7B618}"/>
              </a:ext>
            </a:extLst>
          </p:cNvPr>
          <p:cNvGraphicFramePr/>
          <p:nvPr>
            <p:extLst>
              <p:ext uri="{D42A27DB-BD31-4B8C-83A1-F6EECF244321}">
                <p14:modId xmlns:p14="http://schemas.microsoft.com/office/powerpoint/2010/main" val="3842859927"/>
              </p:ext>
            </p:extLst>
          </p:nvPr>
        </p:nvGraphicFramePr>
        <p:xfrm>
          <a:off x="1136051" y="1451626"/>
          <a:ext cx="10329118" cy="7937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3" name="TextBox 32">
            <a:extLst>
              <a:ext uri="{FF2B5EF4-FFF2-40B4-BE49-F238E27FC236}">
                <a16:creationId xmlns:a16="http://schemas.microsoft.com/office/drawing/2014/main" id="{FEFFACE4-9D67-47D8-AD8A-D53289266AF2}"/>
              </a:ext>
            </a:extLst>
          </p:cNvPr>
          <p:cNvSpPr txBox="1"/>
          <p:nvPr/>
        </p:nvSpPr>
        <p:spPr>
          <a:xfrm>
            <a:off x="1943101" y="2671404"/>
            <a:ext cx="7686674" cy="1785104"/>
          </a:xfrm>
          <a:prstGeom prst="rect">
            <a:avLst/>
          </a:prstGeom>
          <a:noFill/>
        </p:spPr>
        <p:txBody>
          <a:bodyPr wrap="square">
            <a:spAutoFit/>
          </a:bodyPr>
          <a:lstStyle/>
          <a:p>
            <a:pPr marL="342900" indent="-342900">
              <a:buFont typeface="Arial" panose="020B0604020202020204" pitchFamily="34" charset="0"/>
              <a:buChar char="•"/>
            </a:pPr>
            <a:r>
              <a:rPr lang="en-US" sz="2200" dirty="0">
                <a:solidFill>
                  <a:srgbClr val="005341"/>
                </a:solidFill>
                <a:latin typeface="Source Sans Pro" panose="020B0503030403020204" pitchFamily="34" charset="0"/>
                <a:ea typeface="Source Sans Pro" panose="020B0503030403020204" pitchFamily="34" charset="0"/>
              </a:rPr>
              <a:t>Approximately 300 isolates are sequenced each week across 3 laboratory locations</a:t>
            </a:r>
          </a:p>
          <a:p>
            <a:pPr marL="342900" indent="-342900">
              <a:buFont typeface="Arial" panose="020B0604020202020204" pitchFamily="34" charset="0"/>
              <a:buChar char="•"/>
            </a:pPr>
            <a:endParaRPr lang="en-US" sz="2200" dirty="0">
              <a:solidFill>
                <a:srgbClr val="005341"/>
              </a:solidFill>
              <a:latin typeface="Source Sans Pro" panose="020B0503030403020204" pitchFamily="34" charset="0"/>
              <a:ea typeface="Source Sans Pro" panose="020B0503030403020204" pitchFamily="34" charset="0"/>
            </a:endParaRPr>
          </a:p>
          <a:p>
            <a:pPr marL="342900" indent="-342900">
              <a:buFont typeface="Arial" panose="020B0604020202020204" pitchFamily="34" charset="0"/>
              <a:buChar char="•"/>
            </a:pPr>
            <a:r>
              <a:rPr lang="en-US" sz="2200" dirty="0">
                <a:solidFill>
                  <a:srgbClr val="005341"/>
                </a:solidFill>
                <a:latin typeface="Source Sans Pro" panose="020B0503030403020204" pitchFamily="34" charset="0"/>
                <a:ea typeface="Source Sans Pro" panose="020B0503030403020204" pitchFamily="34" charset="0"/>
              </a:rPr>
              <a:t>USDA-FSIS’ full WGS protocol is available in Microbiology Laboratory Guidebook (MLG) Chapter 42.</a:t>
            </a:r>
          </a:p>
        </p:txBody>
      </p:sp>
      <p:sp>
        <p:nvSpPr>
          <p:cNvPr id="3" name="Slide Number Placeholder 2">
            <a:extLst>
              <a:ext uri="{FF2B5EF4-FFF2-40B4-BE49-F238E27FC236}">
                <a16:creationId xmlns:a16="http://schemas.microsoft.com/office/drawing/2014/main" id="{ABEA0EF8-797F-442D-973A-1DECDAC50A44}"/>
              </a:ext>
            </a:extLst>
          </p:cNvPr>
          <p:cNvSpPr>
            <a:spLocks noGrp="1"/>
          </p:cNvSpPr>
          <p:nvPr>
            <p:ph type="sldNum" sz="quarter" idx="12"/>
          </p:nvPr>
        </p:nvSpPr>
        <p:spPr>
          <a:xfrm>
            <a:off x="11465169" y="6285098"/>
            <a:ext cx="2743200" cy="365125"/>
          </a:xfrm>
        </p:spPr>
        <p:txBody>
          <a:bodyPr/>
          <a:lstStyle/>
          <a:p>
            <a:fld id="{11B7D2A2-E93D-4E7E-B3BA-6BED3484CA55}" type="slidenum">
              <a:rPr lang="en-US" smtClean="0"/>
              <a:t>8</a:t>
            </a:fld>
            <a:endParaRPr lang="en-US" dirty="0"/>
          </a:p>
        </p:txBody>
      </p:sp>
      <p:pic>
        <p:nvPicPr>
          <p:cNvPr id="4" name="Picture 3">
            <a:extLst>
              <a:ext uri="{FF2B5EF4-FFF2-40B4-BE49-F238E27FC236}">
                <a16:creationId xmlns:a16="http://schemas.microsoft.com/office/drawing/2014/main" id="{757114B4-265D-4E54-9B18-768BBE169D8B}"/>
              </a:ext>
            </a:extLst>
          </p:cNvPr>
          <p:cNvPicPr>
            <a:picLocks noChangeAspect="1"/>
          </p:cNvPicPr>
          <p:nvPr/>
        </p:nvPicPr>
        <p:blipFill>
          <a:blip r:embed="rId9"/>
          <a:stretch>
            <a:fillRect/>
          </a:stretch>
        </p:blipFill>
        <p:spPr>
          <a:xfrm>
            <a:off x="9871670" y="2798386"/>
            <a:ext cx="1900089" cy="1874111"/>
          </a:xfrm>
          <a:prstGeom prst="rect">
            <a:avLst/>
          </a:prstGeom>
        </p:spPr>
      </p:pic>
    </p:spTree>
    <p:extLst>
      <p:ext uri="{BB962C8B-B14F-4D97-AF65-F5344CB8AC3E}">
        <p14:creationId xmlns:p14="http://schemas.microsoft.com/office/powerpoint/2010/main" val="3545084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3D2BB30-C38D-4E25-96E9-628D64D9C16E}"/>
              </a:ext>
            </a:extLst>
          </p:cNvPr>
          <p:cNvSpPr txBox="1"/>
          <p:nvPr/>
        </p:nvSpPr>
        <p:spPr>
          <a:xfrm>
            <a:off x="617517" y="466106"/>
            <a:ext cx="774271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341"/>
                </a:solidFill>
                <a:effectLst/>
                <a:uLnTx/>
                <a:uFillTx/>
                <a:latin typeface="Merriweather" panose="02000000000000000000" pitchFamily="2" charset="0"/>
                <a:ea typeface="+mn-ea"/>
                <a:cs typeface="Merriweather" panose="02000000000000000000" pitchFamily="2" charset="0"/>
              </a:rPr>
              <a:t>WGS Data Quality Control and Analysis</a:t>
            </a:r>
          </a:p>
        </p:txBody>
      </p:sp>
      <p:cxnSp>
        <p:nvCxnSpPr>
          <p:cNvPr id="14" name="Straight Connector 13">
            <a:extLst>
              <a:ext uri="{FF2B5EF4-FFF2-40B4-BE49-F238E27FC236}">
                <a16:creationId xmlns:a16="http://schemas.microsoft.com/office/drawing/2014/main" id="{D269DD48-C2F4-4DB1-9F14-8D08D557C450}"/>
              </a:ext>
            </a:extLst>
          </p:cNvPr>
          <p:cNvCxnSpPr/>
          <p:nvPr/>
        </p:nvCxnSpPr>
        <p:spPr>
          <a:xfrm>
            <a:off x="706417" y="1152920"/>
            <a:ext cx="1876301" cy="0"/>
          </a:xfrm>
          <a:prstGeom prst="line">
            <a:avLst/>
          </a:prstGeom>
          <a:ln w="38100">
            <a:solidFill>
              <a:srgbClr val="FEBE2E"/>
            </a:solidFill>
          </a:ln>
        </p:spPr>
        <p:style>
          <a:lnRef idx="1">
            <a:schemeClr val="accent1"/>
          </a:lnRef>
          <a:fillRef idx="0">
            <a:schemeClr val="accent1"/>
          </a:fillRef>
          <a:effectRef idx="0">
            <a:schemeClr val="accent1"/>
          </a:effectRef>
          <a:fontRef idx="minor">
            <a:schemeClr val="tx1"/>
          </a:fontRef>
        </p:style>
      </p:cxnSp>
      <p:graphicFrame>
        <p:nvGraphicFramePr>
          <p:cNvPr id="43" name="Diagram 42" descr="decorative element">
            <a:extLst>
              <a:ext uri="{FF2B5EF4-FFF2-40B4-BE49-F238E27FC236}">
                <a16:creationId xmlns:a16="http://schemas.microsoft.com/office/drawing/2014/main" id="{7A1A02AF-265C-48C8-A487-DF99A3C7B618}"/>
              </a:ext>
            </a:extLst>
          </p:cNvPr>
          <p:cNvGraphicFramePr/>
          <p:nvPr>
            <p:extLst>
              <p:ext uri="{D42A27DB-BD31-4B8C-83A1-F6EECF244321}">
                <p14:modId xmlns:p14="http://schemas.microsoft.com/office/powerpoint/2010/main" val="2242518389"/>
              </p:ext>
            </p:extLst>
          </p:nvPr>
        </p:nvGraphicFramePr>
        <p:xfrm>
          <a:off x="1136051" y="1451626"/>
          <a:ext cx="10329118" cy="793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1">
            <a:extLst>
              <a:ext uri="{FF2B5EF4-FFF2-40B4-BE49-F238E27FC236}">
                <a16:creationId xmlns:a16="http://schemas.microsoft.com/office/drawing/2014/main" id="{51382C8A-33D0-4FED-B3B5-82110EB5879A}"/>
              </a:ext>
            </a:extLst>
          </p:cNvPr>
          <p:cNvSpPr txBox="1">
            <a:spLocks/>
          </p:cNvSpPr>
          <p:nvPr/>
        </p:nvSpPr>
        <p:spPr>
          <a:xfrm>
            <a:off x="1136051" y="2549979"/>
            <a:ext cx="8641391" cy="384191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latin typeface="Source Sans Pro" panose="020B0503030403020204" pitchFamily="34" charset="0"/>
                <a:ea typeface="Source Sans Pro" panose="020B0503030403020204" pitchFamily="34" charset="0"/>
              </a:rPr>
              <a:t>Public Health Specialists determine sequences are of sufficient quality for downstream applications</a:t>
            </a:r>
          </a:p>
          <a:p>
            <a:pPr lvl="1"/>
            <a:r>
              <a:rPr lang="en-US" sz="2000" dirty="0">
                <a:latin typeface="Source Sans Pro" panose="020B0503030403020204" pitchFamily="34" charset="0"/>
                <a:ea typeface="Source Sans Pro" panose="020B0503030403020204" pitchFamily="34" charset="0"/>
              </a:rPr>
              <a:t>Quality metrics and criteria can be found in MLG chapter 42 and its corresponding references</a:t>
            </a:r>
          </a:p>
          <a:p>
            <a:pPr marL="457200" lvl="1" indent="0">
              <a:buNone/>
            </a:pPr>
            <a:endParaRPr lang="en-US" sz="1600" dirty="0">
              <a:latin typeface="Source Sans Pro" panose="020B0503030403020204" pitchFamily="34" charset="0"/>
              <a:ea typeface="Source Sans Pro" panose="020B0503030403020204" pitchFamily="34" charset="0"/>
            </a:endParaRPr>
          </a:p>
          <a:p>
            <a:r>
              <a:rPr lang="en-US" sz="2200" dirty="0">
                <a:latin typeface="Source Sans Pro" panose="020B0503030403020204" pitchFamily="34" charset="0"/>
                <a:ea typeface="Source Sans Pro" panose="020B0503030403020204" pitchFamily="34" charset="0"/>
              </a:rPr>
              <a:t>Quality metrics agreed upon by Gen-FS</a:t>
            </a:r>
          </a:p>
          <a:p>
            <a:pPr lvl="1"/>
            <a:r>
              <a:rPr lang="en-US" sz="2000" dirty="0">
                <a:latin typeface="Source Sans Pro" panose="020B0503030403020204" pitchFamily="34" charset="0"/>
                <a:ea typeface="Source Sans Pro" panose="020B0503030403020204" pitchFamily="34" charset="0"/>
              </a:rPr>
              <a:t>Gen-FS (Interagency Collaboration on Genomics for Food and Feed Safety) </a:t>
            </a:r>
          </a:p>
          <a:p>
            <a:pPr lvl="1"/>
            <a:r>
              <a:rPr lang="en-US" sz="2000" dirty="0">
                <a:latin typeface="Source Sans Pro" panose="020B0503030403020204" pitchFamily="34" charset="0"/>
                <a:ea typeface="Source Sans Pro" panose="020B0503030403020204" pitchFamily="34" charset="0"/>
              </a:rPr>
              <a:t>Gen-FS members include CDC, FDA, USDA-FSIS, USDA-ARS, USDA-APHIS, and NCBI</a:t>
            </a:r>
          </a:p>
          <a:p>
            <a:pPr marL="457200" lvl="1" indent="0">
              <a:buFont typeface="Arial" panose="020B0604020202020204" pitchFamily="34" charset="0"/>
              <a:buNone/>
            </a:pPr>
            <a:endParaRPr lang="en-US" sz="2000" dirty="0">
              <a:latin typeface="Source Sans Pro" panose="020B0503030403020204" pitchFamily="34" charset="0"/>
              <a:ea typeface="Source Sans Pro" panose="020B0503030403020204" pitchFamily="34" charset="0"/>
            </a:endParaRPr>
          </a:p>
        </p:txBody>
      </p:sp>
      <p:sp>
        <p:nvSpPr>
          <p:cNvPr id="3" name="Slide Number Placeholder 2">
            <a:extLst>
              <a:ext uri="{FF2B5EF4-FFF2-40B4-BE49-F238E27FC236}">
                <a16:creationId xmlns:a16="http://schemas.microsoft.com/office/drawing/2014/main" id="{B36FB885-77CE-45E4-88BF-FC2F3D991313}"/>
              </a:ext>
            </a:extLst>
          </p:cNvPr>
          <p:cNvSpPr>
            <a:spLocks noGrp="1"/>
          </p:cNvSpPr>
          <p:nvPr>
            <p:ph type="sldNum" sz="quarter" idx="12"/>
          </p:nvPr>
        </p:nvSpPr>
        <p:spPr>
          <a:xfrm>
            <a:off x="11417267" y="6261347"/>
            <a:ext cx="2743200" cy="365125"/>
          </a:xfrm>
        </p:spPr>
        <p:txBody>
          <a:bodyPr/>
          <a:lstStyle/>
          <a:p>
            <a:fld id="{11B7D2A2-E93D-4E7E-B3BA-6BED3484CA55}" type="slidenum">
              <a:rPr lang="en-US" smtClean="0"/>
              <a:t>9</a:t>
            </a:fld>
            <a:endParaRPr lang="en-US" dirty="0"/>
          </a:p>
        </p:txBody>
      </p:sp>
      <p:pic>
        <p:nvPicPr>
          <p:cNvPr id="7" name="Picture 6">
            <a:extLst>
              <a:ext uri="{FF2B5EF4-FFF2-40B4-BE49-F238E27FC236}">
                <a16:creationId xmlns:a16="http://schemas.microsoft.com/office/drawing/2014/main" id="{CB9D0E75-7B15-4B0E-9066-579656EF5277}"/>
              </a:ext>
            </a:extLst>
          </p:cNvPr>
          <p:cNvPicPr>
            <a:picLocks noChangeAspect="1"/>
          </p:cNvPicPr>
          <p:nvPr/>
        </p:nvPicPr>
        <p:blipFill>
          <a:blip r:embed="rId8"/>
          <a:stretch>
            <a:fillRect/>
          </a:stretch>
        </p:blipFill>
        <p:spPr>
          <a:xfrm>
            <a:off x="9777442" y="2751652"/>
            <a:ext cx="1900089" cy="1874111"/>
          </a:xfrm>
          <a:prstGeom prst="rect">
            <a:avLst/>
          </a:prstGeom>
        </p:spPr>
      </p:pic>
    </p:spTree>
    <p:extLst>
      <p:ext uri="{BB962C8B-B14F-4D97-AF65-F5344CB8AC3E}">
        <p14:creationId xmlns:p14="http://schemas.microsoft.com/office/powerpoint/2010/main" val="234739796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USDA color theme">
      <a:dk1>
        <a:srgbClr val="2E2E2E"/>
      </a:dk1>
      <a:lt1>
        <a:srgbClr val="F7F7F7"/>
      </a:lt1>
      <a:dk2>
        <a:srgbClr val="2E2E2E"/>
      </a:dk2>
      <a:lt2>
        <a:srgbClr val="F7F7F7"/>
      </a:lt2>
      <a:accent1>
        <a:srgbClr val="005341"/>
      </a:accent1>
      <a:accent2>
        <a:srgbClr val="FEBE2E"/>
      </a:accent2>
      <a:accent3>
        <a:srgbClr val="008917"/>
      </a:accent3>
      <a:accent4>
        <a:srgbClr val="C5EE92"/>
      </a:accent4>
      <a:accent5>
        <a:srgbClr val="EAF5DE"/>
      </a:accent5>
      <a:accent6>
        <a:srgbClr val="F7F7F7"/>
      </a:accent6>
      <a:hlink>
        <a:srgbClr val="0070C0"/>
      </a:hlink>
      <a:folHlink>
        <a:srgbClr val="954F72"/>
      </a:folHlink>
    </a:clrScheme>
    <a:fontScheme name="Custom 1">
      <a:majorFont>
        <a:latin typeface="Merriweather"/>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716625-C096-46D8-AAC0-4AFAA6537266}"/>
</file>

<file path=customXml/itemProps2.xml><?xml version="1.0" encoding="utf-8"?>
<ds:datastoreItem xmlns:ds="http://schemas.openxmlformats.org/officeDocument/2006/customXml" ds:itemID="{BF5F3CBE-9F7E-4B02-ABBA-99FE80AFB3E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B2BAA1C-A9C1-446E-B461-4E17BA8ACB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6471</TotalTime>
  <Words>2037</Words>
  <Application>Microsoft Office PowerPoint</Application>
  <PresentationFormat>Widescreen</PresentationFormat>
  <Paragraphs>646</Paragraphs>
  <Slides>20</Slides>
  <Notes>16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Arial</vt:lpstr>
      <vt:lpstr>Bahnschrift SemiBold SemiConden</vt:lpstr>
      <vt:lpstr>Calibri</vt:lpstr>
      <vt:lpstr>Calibri Light</vt:lpstr>
      <vt:lpstr>Meriweather</vt:lpstr>
      <vt:lpstr>Merriweather</vt:lpstr>
      <vt:lpstr>Source Sans Pro</vt:lpstr>
      <vt:lpstr>Wingdings</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Simmons, Mustafa - FSIS</dc:creator>
  <cp:lastModifiedBy>Tillman, Glenn - FSIS</cp:lastModifiedBy>
  <cp:revision>82</cp:revision>
  <dcterms:created xsi:type="dcterms:W3CDTF">2022-07-21T02:16:50Z</dcterms:created>
  <dcterms:modified xsi:type="dcterms:W3CDTF">2022-10-18T16:04:25Z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