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0"/>
  </p:notesMasterIdLst>
  <p:sldIdLst>
    <p:sldId id="282" r:id="rId5"/>
    <p:sldId id="279" r:id="rId6"/>
    <p:sldId id="280" r:id="rId7"/>
    <p:sldId id="273" r:id="rId8"/>
    <p:sldId id="274" r:id="rId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EA7E"/>
    <a:srgbClr val="273A00"/>
    <a:srgbClr val="679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A9B818-388E-46B8-AB37-80F538B492D7}" v="1" dt="2022-10-17T21:48:25.3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34" autoAdjust="0"/>
    <p:restoredTop sz="79271" autoAdjust="0"/>
  </p:normalViewPr>
  <p:slideViewPr>
    <p:cSldViewPr snapToGrid="0" snapToObjects="1">
      <p:cViewPr varScale="1">
        <p:scale>
          <a:sx n="68" d="100"/>
          <a:sy n="68" d="100"/>
        </p:scale>
        <p:origin x="235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rneisen, Kirsten" userId="21278511-10aa-46e3-8b90-2aaebe3c7c4e" providerId="ADAL" clId="{AEA9B818-388E-46B8-AB37-80F538B492D7}"/>
    <pc:docChg chg="addSld delSld modSld sldOrd">
      <pc:chgData name="Hirneisen, Kirsten" userId="21278511-10aa-46e3-8b90-2aaebe3c7c4e" providerId="ADAL" clId="{AEA9B818-388E-46B8-AB37-80F538B492D7}" dt="2022-10-17T21:53:20.160" v="216" actId="1076"/>
      <pc:docMkLst>
        <pc:docMk/>
      </pc:docMkLst>
      <pc:sldChg chg="new del ord">
        <pc:chgData name="Hirneisen, Kirsten" userId="21278511-10aa-46e3-8b90-2aaebe3c7c4e" providerId="ADAL" clId="{AEA9B818-388E-46B8-AB37-80F538B492D7}" dt="2022-10-17T21:48:30.787" v="4" actId="2696"/>
        <pc:sldMkLst>
          <pc:docMk/>
          <pc:sldMk cId="2583469980" sldId="281"/>
        </pc:sldMkLst>
      </pc:sldChg>
      <pc:sldChg chg="modSp add mod">
        <pc:chgData name="Hirneisen, Kirsten" userId="21278511-10aa-46e3-8b90-2aaebe3c7c4e" providerId="ADAL" clId="{AEA9B818-388E-46B8-AB37-80F538B492D7}" dt="2022-10-17T21:53:20.160" v="216" actId="1076"/>
        <pc:sldMkLst>
          <pc:docMk/>
          <pc:sldMk cId="0" sldId="282"/>
        </pc:sldMkLst>
        <pc:spChg chg="mod">
          <ac:chgData name="Hirneisen, Kirsten" userId="21278511-10aa-46e3-8b90-2aaebe3c7c4e" providerId="ADAL" clId="{AEA9B818-388E-46B8-AB37-80F538B492D7}" dt="2022-10-17T21:53:20.160" v="216" actId="1076"/>
          <ac:spMkLst>
            <pc:docMk/>
            <pc:sldMk cId="0" sldId="282"/>
            <ac:spMk id="6" creationId="{08A632E8-AA37-4CF5-BC9B-CDD779D6E54A}"/>
          </ac:spMkLst>
        </pc:spChg>
        <pc:spChg chg="mod">
          <ac:chgData name="Hirneisen, Kirsten" userId="21278511-10aa-46e3-8b90-2aaebe3c7c4e" providerId="ADAL" clId="{AEA9B818-388E-46B8-AB37-80F538B492D7}" dt="2022-10-17T21:48:34.884" v="10" actId="20577"/>
          <ac:spMkLst>
            <pc:docMk/>
            <pc:sldMk cId="0" sldId="282"/>
            <ac:spMk id="7" creationId="{D1D33331-0600-4055-9F94-A7788F2E506D}"/>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hyperlink" Target="mailto:Janna.Hutchinson@fda.hhs.gov" TargetMode="External"/><Relationship Id="rId2" Type="http://schemas.openxmlformats.org/officeDocument/2006/relationships/hyperlink" Target="mailto:Ronald.Winter@fda.hhs.gov" TargetMode="External"/><Relationship Id="rId1" Type="http://schemas.openxmlformats.org/officeDocument/2006/relationships/hyperlink" Target="mailto:Erin.Woodom-Coleman@fda.hhs.gov" TargetMode="External"/><Relationship Id="rId5" Type="http://schemas.openxmlformats.org/officeDocument/2006/relationships/hyperlink" Target="mailto:Meiying.Li@fda.hhs.gov" TargetMode="External"/><Relationship Id="rId4" Type="http://schemas.openxmlformats.org/officeDocument/2006/relationships/hyperlink" Target="mailto:Christina.Chrysogelos@fda.hhs.gov"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mailto:Janna.Hutchinson@fda.hhs.gov" TargetMode="External"/><Relationship Id="rId2" Type="http://schemas.openxmlformats.org/officeDocument/2006/relationships/hyperlink" Target="mailto:Ronald.Winter@fda.hhs.gov" TargetMode="External"/><Relationship Id="rId1" Type="http://schemas.openxmlformats.org/officeDocument/2006/relationships/hyperlink" Target="mailto:Erin.Woodom-Coleman@fda.hhs.gov" TargetMode="External"/><Relationship Id="rId5" Type="http://schemas.openxmlformats.org/officeDocument/2006/relationships/hyperlink" Target="mailto:Meiying.Li@fda.hhs.gov" TargetMode="External"/><Relationship Id="rId4" Type="http://schemas.openxmlformats.org/officeDocument/2006/relationships/hyperlink" Target="mailto:Christina.Chrysogelos@fda.hhs.gov"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A95507-FFF8-428B-AA86-FDD44E54185C}"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n-US"/>
        </a:p>
      </dgm:t>
    </dgm:pt>
    <dgm:pt modelId="{AA701F7F-2CF7-47E1-ADC8-F9BCCDABFE93}">
      <dgm:prSet phldrT="[Text]" custT="1"/>
      <dgm:spPr/>
      <dgm:t>
        <a:bodyPr/>
        <a:lstStyle/>
        <a:p>
          <a:r>
            <a:rPr lang="en-US" sz="1050" dirty="0"/>
            <a:t>Erin Woodom-Coleman,</a:t>
          </a:r>
        </a:p>
        <a:p>
          <a:r>
            <a:rPr lang="en-US" sz="1050" dirty="0"/>
            <a:t>Chief</a:t>
          </a:r>
        </a:p>
        <a:p>
          <a:r>
            <a:rPr lang="en-US" sz="700" dirty="0">
              <a:hlinkClick xmlns:r="http://schemas.openxmlformats.org/officeDocument/2006/relationships" r:id="rId1"/>
            </a:rPr>
            <a:t>Erin.Woodom-Coleman@fda.hhs.gov</a:t>
          </a:r>
          <a:endParaRPr lang="en-US" sz="700" dirty="0"/>
        </a:p>
      </dgm:t>
    </dgm:pt>
    <dgm:pt modelId="{FA56FC29-FB6F-47B6-99A7-019A90FA5878}" type="parTrans" cxnId="{33FD059C-6600-4E3C-9F47-F18D85525D68}">
      <dgm:prSet/>
      <dgm:spPr/>
      <dgm:t>
        <a:bodyPr/>
        <a:lstStyle/>
        <a:p>
          <a:endParaRPr lang="en-US"/>
        </a:p>
      </dgm:t>
    </dgm:pt>
    <dgm:pt modelId="{12538567-4820-4C86-A3B6-84EAA1CD8038}" type="sibTrans" cxnId="{33FD059C-6600-4E3C-9F47-F18D85525D68}">
      <dgm:prSet/>
      <dgm:spPr/>
      <dgm:t>
        <a:bodyPr/>
        <a:lstStyle/>
        <a:p>
          <a:endParaRPr lang="en-US"/>
        </a:p>
      </dgm:t>
    </dgm:pt>
    <dgm:pt modelId="{C5B3A736-867E-4362-A3AD-07665C0BC728}">
      <dgm:prSet phldrT="[Text]" custT="1"/>
      <dgm:spPr/>
      <dgm:t>
        <a:bodyPr/>
        <a:lstStyle/>
        <a:p>
          <a:pPr algn="ctr"/>
          <a:r>
            <a:rPr lang="en-US" sz="1050" dirty="0"/>
            <a:t>Ronald Winter,</a:t>
          </a:r>
        </a:p>
        <a:p>
          <a:pPr algn="ctr"/>
          <a:r>
            <a:rPr lang="en-US" sz="1050" dirty="0"/>
            <a:t> Project Manager</a:t>
          </a:r>
        </a:p>
        <a:p>
          <a:pPr algn="ctr"/>
          <a:r>
            <a:rPr lang="en-US" sz="700" dirty="0">
              <a:hlinkClick xmlns:r="http://schemas.openxmlformats.org/officeDocument/2006/relationships" r:id="rId2"/>
            </a:rPr>
            <a:t>Ronald.Winter@fda.hhs.gov</a:t>
          </a:r>
          <a:endParaRPr lang="en-US" sz="700" dirty="0"/>
        </a:p>
      </dgm:t>
    </dgm:pt>
    <dgm:pt modelId="{F902B185-88DA-4038-AB03-F5FB5CE4A6A1}" type="parTrans" cxnId="{32A2E971-6E4D-419B-8731-B2F69C70C9AD}">
      <dgm:prSet/>
      <dgm:spPr/>
      <dgm:t>
        <a:bodyPr/>
        <a:lstStyle/>
        <a:p>
          <a:endParaRPr lang="en-US"/>
        </a:p>
      </dgm:t>
    </dgm:pt>
    <dgm:pt modelId="{202307D6-626E-49A7-88CF-D16F1647F6CE}" type="sibTrans" cxnId="{32A2E971-6E4D-419B-8731-B2F69C70C9AD}">
      <dgm:prSet/>
      <dgm:spPr/>
      <dgm:t>
        <a:bodyPr/>
        <a:lstStyle/>
        <a:p>
          <a:endParaRPr lang="en-US"/>
        </a:p>
      </dgm:t>
    </dgm:pt>
    <dgm:pt modelId="{487BE35B-E02F-4189-9441-154B253EB12C}">
      <dgm:prSet custT="1"/>
      <dgm:spPr/>
      <dgm:t>
        <a:bodyPr/>
        <a:lstStyle/>
        <a:p>
          <a:pPr algn="ctr"/>
          <a:r>
            <a:rPr lang="en-US" sz="1050" dirty="0"/>
            <a:t>Janna Hutchinson,</a:t>
          </a:r>
        </a:p>
        <a:p>
          <a:pPr algn="ctr"/>
          <a:r>
            <a:rPr lang="en-US" sz="1050" dirty="0"/>
            <a:t> Project Manager</a:t>
          </a:r>
        </a:p>
        <a:p>
          <a:pPr algn="ctr"/>
          <a:r>
            <a:rPr lang="en-US" sz="700" dirty="0">
              <a:hlinkClick xmlns:r="http://schemas.openxmlformats.org/officeDocument/2006/relationships" r:id="rId3"/>
            </a:rPr>
            <a:t>Janna.Hutchinson@fda.hhs.gov</a:t>
          </a:r>
          <a:endParaRPr lang="en-US" sz="700" dirty="0"/>
        </a:p>
      </dgm:t>
    </dgm:pt>
    <dgm:pt modelId="{8E8A9ED1-79B8-4B95-A9D5-812A22B080E3}" type="parTrans" cxnId="{FC776D42-550D-46C2-A442-C84A797E001C}">
      <dgm:prSet/>
      <dgm:spPr/>
      <dgm:t>
        <a:bodyPr/>
        <a:lstStyle/>
        <a:p>
          <a:endParaRPr lang="en-US"/>
        </a:p>
      </dgm:t>
    </dgm:pt>
    <dgm:pt modelId="{44DD5260-2000-4824-B68B-55778B5D0F37}" type="sibTrans" cxnId="{FC776D42-550D-46C2-A442-C84A797E001C}">
      <dgm:prSet/>
      <dgm:spPr/>
      <dgm:t>
        <a:bodyPr/>
        <a:lstStyle/>
        <a:p>
          <a:endParaRPr lang="en-US"/>
        </a:p>
      </dgm:t>
    </dgm:pt>
    <dgm:pt modelId="{3C9A9E89-8CBF-4DE8-9390-BA9E87D7BE13}">
      <dgm:prSet custT="1"/>
      <dgm:spPr/>
      <dgm:t>
        <a:bodyPr/>
        <a:lstStyle/>
        <a:p>
          <a:pPr algn="ctr"/>
          <a:r>
            <a:rPr lang="en-US" sz="1050" dirty="0"/>
            <a:t>Christina Chrysogelos, </a:t>
          </a:r>
        </a:p>
        <a:p>
          <a:pPr algn="ctr"/>
          <a:r>
            <a:rPr lang="en-US" sz="1050" dirty="0"/>
            <a:t>Project Manager</a:t>
          </a:r>
        </a:p>
        <a:p>
          <a:pPr algn="ctr"/>
          <a:r>
            <a:rPr lang="en-US" sz="700" dirty="0">
              <a:hlinkClick xmlns:r="http://schemas.openxmlformats.org/officeDocument/2006/relationships" r:id="rId4"/>
            </a:rPr>
            <a:t>Christina.Chrysogelos@fda.hhs.gov</a:t>
          </a:r>
          <a:endParaRPr lang="en-US" sz="700" dirty="0"/>
        </a:p>
      </dgm:t>
    </dgm:pt>
    <dgm:pt modelId="{AB7CB329-7F53-433C-A459-16C81B110BDB}" type="parTrans" cxnId="{D546138C-B6F2-42C5-8DCB-32FBEC830D98}">
      <dgm:prSet/>
      <dgm:spPr/>
      <dgm:t>
        <a:bodyPr/>
        <a:lstStyle/>
        <a:p>
          <a:endParaRPr lang="en-US"/>
        </a:p>
      </dgm:t>
    </dgm:pt>
    <dgm:pt modelId="{DA687406-7456-4657-A49B-2644B4925171}" type="sibTrans" cxnId="{D546138C-B6F2-42C5-8DCB-32FBEC830D98}">
      <dgm:prSet/>
      <dgm:spPr/>
      <dgm:t>
        <a:bodyPr/>
        <a:lstStyle/>
        <a:p>
          <a:endParaRPr lang="en-US"/>
        </a:p>
      </dgm:t>
    </dgm:pt>
    <dgm:pt modelId="{F23560EA-D2EA-42A6-8DAE-E7C6470CE95A}">
      <dgm:prSet custT="1"/>
      <dgm:spPr/>
      <dgm:t>
        <a:bodyPr/>
        <a:lstStyle/>
        <a:p>
          <a:r>
            <a:rPr lang="en-US" sz="1050" dirty="0"/>
            <a:t>CAPT. Mei-Ying Li, </a:t>
          </a:r>
        </a:p>
        <a:p>
          <a:r>
            <a:rPr lang="en-US" sz="1050" dirty="0"/>
            <a:t>Project Manager</a:t>
          </a:r>
        </a:p>
        <a:p>
          <a:r>
            <a:rPr lang="en-US" sz="700" dirty="0">
              <a:hlinkClick xmlns:r="http://schemas.openxmlformats.org/officeDocument/2006/relationships" r:id="rId5"/>
            </a:rPr>
            <a:t>Meiying.Li@fda.hhs.gov</a:t>
          </a:r>
          <a:endParaRPr lang="en-US" sz="700" dirty="0"/>
        </a:p>
      </dgm:t>
    </dgm:pt>
    <dgm:pt modelId="{384B97F3-22FF-490D-BF88-28ACFBB9D302}" type="parTrans" cxnId="{19448BCD-9C18-4042-AAFA-1D539077EABB}">
      <dgm:prSet/>
      <dgm:spPr/>
      <dgm:t>
        <a:bodyPr/>
        <a:lstStyle/>
        <a:p>
          <a:endParaRPr lang="en-US"/>
        </a:p>
      </dgm:t>
    </dgm:pt>
    <dgm:pt modelId="{AC96AB5A-EF06-414A-9CF4-853F3BECBB50}" type="sibTrans" cxnId="{19448BCD-9C18-4042-AAFA-1D539077EABB}">
      <dgm:prSet/>
      <dgm:spPr/>
      <dgm:t>
        <a:bodyPr/>
        <a:lstStyle/>
        <a:p>
          <a:endParaRPr lang="en-US"/>
        </a:p>
      </dgm:t>
    </dgm:pt>
    <dgm:pt modelId="{39F86392-4DDF-4BD3-89F1-D06A12F7F979}" type="pres">
      <dgm:prSet presAssocID="{6AA95507-FFF8-428B-AA86-FDD44E54185C}" presName="hierChild1" presStyleCnt="0">
        <dgm:presLayoutVars>
          <dgm:orgChart val="1"/>
          <dgm:chPref val="1"/>
          <dgm:dir/>
          <dgm:animOne val="branch"/>
          <dgm:animLvl val="lvl"/>
          <dgm:resizeHandles/>
        </dgm:presLayoutVars>
      </dgm:prSet>
      <dgm:spPr/>
    </dgm:pt>
    <dgm:pt modelId="{91AF2B3C-711D-4849-A1BB-49E42FECB257}" type="pres">
      <dgm:prSet presAssocID="{AA701F7F-2CF7-47E1-ADC8-F9BCCDABFE93}" presName="hierRoot1" presStyleCnt="0">
        <dgm:presLayoutVars>
          <dgm:hierBranch val="init"/>
        </dgm:presLayoutVars>
      </dgm:prSet>
      <dgm:spPr/>
    </dgm:pt>
    <dgm:pt modelId="{9842E2A2-C9B7-43C0-BEDC-14A75D036D71}" type="pres">
      <dgm:prSet presAssocID="{AA701F7F-2CF7-47E1-ADC8-F9BCCDABFE93}" presName="rootComposite1" presStyleCnt="0"/>
      <dgm:spPr/>
    </dgm:pt>
    <dgm:pt modelId="{8CE527BE-8C63-40AF-A5AB-3C6547596EEB}" type="pres">
      <dgm:prSet presAssocID="{AA701F7F-2CF7-47E1-ADC8-F9BCCDABFE93}" presName="rootText1" presStyleLbl="node0" presStyleIdx="0" presStyleCnt="1" custScaleX="142651">
        <dgm:presLayoutVars>
          <dgm:chPref val="3"/>
        </dgm:presLayoutVars>
      </dgm:prSet>
      <dgm:spPr/>
    </dgm:pt>
    <dgm:pt modelId="{CE1DC7D1-4372-4493-892A-F6A2A6207A03}" type="pres">
      <dgm:prSet presAssocID="{AA701F7F-2CF7-47E1-ADC8-F9BCCDABFE93}" presName="rootConnector1" presStyleLbl="node1" presStyleIdx="0" presStyleCnt="0"/>
      <dgm:spPr/>
    </dgm:pt>
    <dgm:pt modelId="{B2A265F6-C4D7-49AF-8DAD-B71C55296D35}" type="pres">
      <dgm:prSet presAssocID="{AA701F7F-2CF7-47E1-ADC8-F9BCCDABFE93}" presName="hierChild2" presStyleCnt="0"/>
      <dgm:spPr/>
    </dgm:pt>
    <dgm:pt modelId="{6DEA4E34-5786-464A-A621-B3E4A75FEA9A}" type="pres">
      <dgm:prSet presAssocID="{F902B185-88DA-4038-AB03-F5FB5CE4A6A1}" presName="Name37" presStyleLbl="parChTrans1D2" presStyleIdx="0" presStyleCnt="4"/>
      <dgm:spPr/>
    </dgm:pt>
    <dgm:pt modelId="{E8DD862F-3FCB-4378-B531-38775EB4CE5A}" type="pres">
      <dgm:prSet presAssocID="{C5B3A736-867E-4362-A3AD-07665C0BC728}" presName="hierRoot2" presStyleCnt="0">
        <dgm:presLayoutVars>
          <dgm:hierBranch val="init"/>
        </dgm:presLayoutVars>
      </dgm:prSet>
      <dgm:spPr/>
    </dgm:pt>
    <dgm:pt modelId="{730512C9-3832-4D78-9747-60CFBAB85E40}" type="pres">
      <dgm:prSet presAssocID="{C5B3A736-867E-4362-A3AD-07665C0BC728}" presName="rootComposite" presStyleCnt="0"/>
      <dgm:spPr/>
    </dgm:pt>
    <dgm:pt modelId="{EB3E6427-F58C-40C5-A98E-C3C2D6652442}" type="pres">
      <dgm:prSet presAssocID="{C5B3A736-867E-4362-A3AD-07665C0BC728}" presName="rootText" presStyleLbl="node2" presStyleIdx="0" presStyleCnt="4">
        <dgm:presLayoutVars>
          <dgm:chPref val="3"/>
        </dgm:presLayoutVars>
      </dgm:prSet>
      <dgm:spPr/>
    </dgm:pt>
    <dgm:pt modelId="{283A583D-936E-4635-8B86-5B350AD824F4}" type="pres">
      <dgm:prSet presAssocID="{C5B3A736-867E-4362-A3AD-07665C0BC728}" presName="rootConnector" presStyleLbl="node2" presStyleIdx="0" presStyleCnt="4"/>
      <dgm:spPr/>
    </dgm:pt>
    <dgm:pt modelId="{37A2410D-E4BB-40EF-A1B5-E1F653C8D2CB}" type="pres">
      <dgm:prSet presAssocID="{C5B3A736-867E-4362-A3AD-07665C0BC728}" presName="hierChild4" presStyleCnt="0"/>
      <dgm:spPr/>
    </dgm:pt>
    <dgm:pt modelId="{5EC83E20-1055-4AA2-AC86-CACB2AD5E767}" type="pres">
      <dgm:prSet presAssocID="{C5B3A736-867E-4362-A3AD-07665C0BC728}" presName="hierChild5" presStyleCnt="0"/>
      <dgm:spPr/>
    </dgm:pt>
    <dgm:pt modelId="{D73D935C-BEBB-43F7-9847-62C078088265}" type="pres">
      <dgm:prSet presAssocID="{8E8A9ED1-79B8-4B95-A9D5-812A22B080E3}" presName="Name37" presStyleLbl="parChTrans1D2" presStyleIdx="1" presStyleCnt="4"/>
      <dgm:spPr/>
    </dgm:pt>
    <dgm:pt modelId="{5DF7DAF0-2EAF-4B71-B0CA-7954CE5A989B}" type="pres">
      <dgm:prSet presAssocID="{487BE35B-E02F-4189-9441-154B253EB12C}" presName="hierRoot2" presStyleCnt="0">
        <dgm:presLayoutVars>
          <dgm:hierBranch val="init"/>
        </dgm:presLayoutVars>
      </dgm:prSet>
      <dgm:spPr/>
    </dgm:pt>
    <dgm:pt modelId="{ECB271AC-2D3A-4D67-A126-BD372AB5D9B2}" type="pres">
      <dgm:prSet presAssocID="{487BE35B-E02F-4189-9441-154B253EB12C}" presName="rootComposite" presStyleCnt="0"/>
      <dgm:spPr/>
    </dgm:pt>
    <dgm:pt modelId="{EC283DAF-9CE0-45DB-A300-A43E7177AA2D}" type="pres">
      <dgm:prSet presAssocID="{487BE35B-E02F-4189-9441-154B253EB12C}" presName="rootText" presStyleLbl="node2" presStyleIdx="1" presStyleCnt="4">
        <dgm:presLayoutVars>
          <dgm:chPref val="3"/>
        </dgm:presLayoutVars>
      </dgm:prSet>
      <dgm:spPr/>
    </dgm:pt>
    <dgm:pt modelId="{2FCFF86C-4AE8-403F-930C-AC3E310C8727}" type="pres">
      <dgm:prSet presAssocID="{487BE35B-E02F-4189-9441-154B253EB12C}" presName="rootConnector" presStyleLbl="node2" presStyleIdx="1" presStyleCnt="4"/>
      <dgm:spPr/>
    </dgm:pt>
    <dgm:pt modelId="{AF1863CB-9E40-4B18-9176-3F96FAB86EB9}" type="pres">
      <dgm:prSet presAssocID="{487BE35B-E02F-4189-9441-154B253EB12C}" presName="hierChild4" presStyleCnt="0"/>
      <dgm:spPr/>
    </dgm:pt>
    <dgm:pt modelId="{D83B0A4F-CB69-4738-B2CD-22C2322BD4A3}" type="pres">
      <dgm:prSet presAssocID="{487BE35B-E02F-4189-9441-154B253EB12C}" presName="hierChild5" presStyleCnt="0"/>
      <dgm:spPr/>
    </dgm:pt>
    <dgm:pt modelId="{1E8DBEC3-B966-41C6-A50E-C1142B3C1D82}" type="pres">
      <dgm:prSet presAssocID="{AB7CB329-7F53-433C-A459-16C81B110BDB}" presName="Name37" presStyleLbl="parChTrans1D2" presStyleIdx="2" presStyleCnt="4"/>
      <dgm:spPr/>
    </dgm:pt>
    <dgm:pt modelId="{40BEDF88-D871-4D6C-A174-A392D79FEF93}" type="pres">
      <dgm:prSet presAssocID="{3C9A9E89-8CBF-4DE8-9390-BA9E87D7BE13}" presName="hierRoot2" presStyleCnt="0">
        <dgm:presLayoutVars>
          <dgm:hierBranch val="init"/>
        </dgm:presLayoutVars>
      </dgm:prSet>
      <dgm:spPr/>
    </dgm:pt>
    <dgm:pt modelId="{C2AA711C-4259-45CE-86DE-9447EB5DA398}" type="pres">
      <dgm:prSet presAssocID="{3C9A9E89-8CBF-4DE8-9390-BA9E87D7BE13}" presName="rootComposite" presStyleCnt="0"/>
      <dgm:spPr/>
    </dgm:pt>
    <dgm:pt modelId="{2A49020C-D5BF-46CF-9CA6-C8B8F7136661}" type="pres">
      <dgm:prSet presAssocID="{3C9A9E89-8CBF-4DE8-9390-BA9E87D7BE13}" presName="rootText" presStyleLbl="node2" presStyleIdx="2" presStyleCnt="4">
        <dgm:presLayoutVars>
          <dgm:chPref val="3"/>
        </dgm:presLayoutVars>
      </dgm:prSet>
      <dgm:spPr/>
    </dgm:pt>
    <dgm:pt modelId="{29EEC5C3-03BF-4BCE-A60F-C1B56CD6DFAF}" type="pres">
      <dgm:prSet presAssocID="{3C9A9E89-8CBF-4DE8-9390-BA9E87D7BE13}" presName="rootConnector" presStyleLbl="node2" presStyleIdx="2" presStyleCnt="4"/>
      <dgm:spPr/>
    </dgm:pt>
    <dgm:pt modelId="{46D5973F-277A-4C8A-9C40-8A2AB2263A96}" type="pres">
      <dgm:prSet presAssocID="{3C9A9E89-8CBF-4DE8-9390-BA9E87D7BE13}" presName="hierChild4" presStyleCnt="0"/>
      <dgm:spPr/>
    </dgm:pt>
    <dgm:pt modelId="{A068C6BD-FDC7-4807-B948-966D3FBE91AF}" type="pres">
      <dgm:prSet presAssocID="{3C9A9E89-8CBF-4DE8-9390-BA9E87D7BE13}" presName="hierChild5" presStyleCnt="0"/>
      <dgm:spPr/>
    </dgm:pt>
    <dgm:pt modelId="{9E3647E4-B529-4A6B-BCAE-CC30C4F6CF48}" type="pres">
      <dgm:prSet presAssocID="{384B97F3-22FF-490D-BF88-28ACFBB9D302}" presName="Name37" presStyleLbl="parChTrans1D2" presStyleIdx="3" presStyleCnt="4"/>
      <dgm:spPr/>
    </dgm:pt>
    <dgm:pt modelId="{27ACCE42-7F3C-4117-BB9C-2062FE4FAA8F}" type="pres">
      <dgm:prSet presAssocID="{F23560EA-D2EA-42A6-8DAE-E7C6470CE95A}" presName="hierRoot2" presStyleCnt="0">
        <dgm:presLayoutVars>
          <dgm:hierBranch val="init"/>
        </dgm:presLayoutVars>
      </dgm:prSet>
      <dgm:spPr/>
    </dgm:pt>
    <dgm:pt modelId="{99EE459C-B3D5-4E5F-9CEC-995F90E0EA66}" type="pres">
      <dgm:prSet presAssocID="{F23560EA-D2EA-42A6-8DAE-E7C6470CE95A}" presName="rootComposite" presStyleCnt="0"/>
      <dgm:spPr/>
    </dgm:pt>
    <dgm:pt modelId="{2F8ACB6A-EC0B-4666-9894-591DE600181D}" type="pres">
      <dgm:prSet presAssocID="{F23560EA-D2EA-42A6-8DAE-E7C6470CE95A}" presName="rootText" presStyleLbl="node2" presStyleIdx="3" presStyleCnt="4">
        <dgm:presLayoutVars>
          <dgm:chPref val="3"/>
        </dgm:presLayoutVars>
      </dgm:prSet>
      <dgm:spPr/>
    </dgm:pt>
    <dgm:pt modelId="{330E9FDB-33ED-4592-8233-4F37910474E4}" type="pres">
      <dgm:prSet presAssocID="{F23560EA-D2EA-42A6-8DAE-E7C6470CE95A}" presName="rootConnector" presStyleLbl="node2" presStyleIdx="3" presStyleCnt="4"/>
      <dgm:spPr/>
    </dgm:pt>
    <dgm:pt modelId="{CD782514-FBA8-4A92-8BC1-7C52182D07DC}" type="pres">
      <dgm:prSet presAssocID="{F23560EA-D2EA-42A6-8DAE-E7C6470CE95A}" presName="hierChild4" presStyleCnt="0"/>
      <dgm:spPr/>
    </dgm:pt>
    <dgm:pt modelId="{F9201150-8A0E-418B-9DA2-E63F871118B1}" type="pres">
      <dgm:prSet presAssocID="{F23560EA-D2EA-42A6-8DAE-E7C6470CE95A}" presName="hierChild5" presStyleCnt="0"/>
      <dgm:spPr/>
    </dgm:pt>
    <dgm:pt modelId="{1069F493-0811-403C-86FD-DD10E58D92FD}" type="pres">
      <dgm:prSet presAssocID="{AA701F7F-2CF7-47E1-ADC8-F9BCCDABFE93}" presName="hierChild3" presStyleCnt="0"/>
      <dgm:spPr/>
    </dgm:pt>
  </dgm:ptLst>
  <dgm:cxnLst>
    <dgm:cxn modelId="{BDAC6E14-09E7-4B4F-A568-6B4A6DE536B0}" type="presOf" srcId="{487BE35B-E02F-4189-9441-154B253EB12C}" destId="{EC283DAF-9CE0-45DB-A300-A43E7177AA2D}" srcOrd="0" destOrd="0" presId="urn:microsoft.com/office/officeart/2005/8/layout/orgChart1"/>
    <dgm:cxn modelId="{CDA7A016-88A5-40AC-8491-94430D5D8DA0}" type="presOf" srcId="{3C9A9E89-8CBF-4DE8-9390-BA9E87D7BE13}" destId="{29EEC5C3-03BF-4BCE-A60F-C1B56CD6DFAF}" srcOrd="1" destOrd="0" presId="urn:microsoft.com/office/officeart/2005/8/layout/orgChart1"/>
    <dgm:cxn modelId="{95E83219-A5FF-4163-AC6E-AC4255D2C1DB}" type="presOf" srcId="{C5B3A736-867E-4362-A3AD-07665C0BC728}" destId="{283A583D-936E-4635-8B86-5B350AD824F4}" srcOrd="1" destOrd="0" presId="urn:microsoft.com/office/officeart/2005/8/layout/orgChart1"/>
    <dgm:cxn modelId="{C7E0A020-4C13-4B70-942E-13AD3F4A0B8F}" type="presOf" srcId="{AA701F7F-2CF7-47E1-ADC8-F9BCCDABFE93}" destId="{CE1DC7D1-4372-4493-892A-F6A2A6207A03}" srcOrd="1" destOrd="0" presId="urn:microsoft.com/office/officeart/2005/8/layout/orgChart1"/>
    <dgm:cxn modelId="{0E095039-089E-4F2D-974C-20E06D8D41A6}" type="presOf" srcId="{487BE35B-E02F-4189-9441-154B253EB12C}" destId="{2FCFF86C-4AE8-403F-930C-AC3E310C8727}" srcOrd="1" destOrd="0" presId="urn:microsoft.com/office/officeart/2005/8/layout/orgChart1"/>
    <dgm:cxn modelId="{C6C3903C-0B73-405E-8C5C-6CEB0354B5AE}" type="presOf" srcId="{F23560EA-D2EA-42A6-8DAE-E7C6470CE95A}" destId="{2F8ACB6A-EC0B-4666-9894-591DE600181D}" srcOrd="0" destOrd="0" presId="urn:microsoft.com/office/officeart/2005/8/layout/orgChart1"/>
    <dgm:cxn modelId="{FC776D42-550D-46C2-A442-C84A797E001C}" srcId="{AA701F7F-2CF7-47E1-ADC8-F9BCCDABFE93}" destId="{487BE35B-E02F-4189-9441-154B253EB12C}" srcOrd="1" destOrd="0" parTransId="{8E8A9ED1-79B8-4B95-A9D5-812A22B080E3}" sibTransId="{44DD5260-2000-4824-B68B-55778B5D0F37}"/>
    <dgm:cxn modelId="{029D5962-C6CA-48A2-8143-2F38EAC01131}" type="presOf" srcId="{F902B185-88DA-4038-AB03-F5FB5CE4A6A1}" destId="{6DEA4E34-5786-464A-A621-B3E4A75FEA9A}" srcOrd="0" destOrd="0" presId="urn:microsoft.com/office/officeart/2005/8/layout/orgChart1"/>
    <dgm:cxn modelId="{32A2E971-6E4D-419B-8731-B2F69C70C9AD}" srcId="{AA701F7F-2CF7-47E1-ADC8-F9BCCDABFE93}" destId="{C5B3A736-867E-4362-A3AD-07665C0BC728}" srcOrd="0" destOrd="0" parTransId="{F902B185-88DA-4038-AB03-F5FB5CE4A6A1}" sibTransId="{202307D6-626E-49A7-88CF-D16F1647F6CE}"/>
    <dgm:cxn modelId="{AC155577-FE0A-4B20-A9FD-F6762CFA83CA}" type="presOf" srcId="{AB7CB329-7F53-433C-A459-16C81B110BDB}" destId="{1E8DBEC3-B966-41C6-A50E-C1142B3C1D82}" srcOrd="0" destOrd="0" presId="urn:microsoft.com/office/officeart/2005/8/layout/orgChart1"/>
    <dgm:cxn modelId="{06389B7B-11AB-4A80-9DC6-A888AFB9446E}" type="presOf" srcId="{AA701F7F-2CF7-47E1-ADC8-F9BCCDABFE93}" destId="{8CE527BE-8C63-40AF-A5AB-3C6547596EEB}" srcOrd="0" destOrd="0" presId="urn:microsoft.com/office/officeart/2005/8/layout/orgChart1"/>
    <dgm:cxn modelId="{D0A42985-D639-4378-AB81-795B31338DB3}" type="presOf" srcId="{384B97F3-22FF-490D-BF88-28ACFBB9D302}" destId="{9E3647E4-B529-4A6B-BCAE-CC30C4F6CF48}" srcOrd="0" destOrd="0" presId="urn:microsoft.com/office/officeart/2005/8/layout/orgChart1"/>
    <dgm:cxn modelId="{3DE0C085-A560-46D3-94E9-73BE6439ACC8}" type="presOf" srcId="{3C9A9E89-8CBF-4DE8-9390-BA9E87D7BE13}" destId="{2A49020C-D5BF-46CF-9CA6-C8B8F7136661}" srcOrd="0" destOrd="0" presId="urn:microsoft.com/office/officeart/2005/8/layout/orgChart1"/>
    <dgm:cxn modelId="{D546138C-B6F2-42C5-8DCB-32FBEC830D98}" srcId="{AA701F7F-2CF7-47E1-ADC8-F9BCCDABFE93}" destId="{3C9A9E89-8CBF-4DE8-9390-BA9E87D7BE13}" srcOrd="2" destOrd="0" parTransId="{AB7CB329-7F53-433C-A459-16C81B110BDB}" sibTransId="{DA687406-7456-4657-A49B-2644B4925171}"/>
    <dgm:cxn modelId="{33FD059C-6600-4E3C-9F47-F18D85525D68}" srcId="{6AA95507-FFF8-428B-AA86-FDD44E54185C}" destId="{AA701F7F-2CF7-47E1-ADC8-F9BCCDABFE93}" srcOrd="0" destOrd="0" parTransId="{FA56FC29-FB6F-47B6-99A7-019A90FA5878}" sibTransId="{12538567-4820-4C86-A3B6-84EAA1CD8038}"/>
    <dgm:cxn modelId="{277CECA7-6F3E-4586-AA62-189B0CA0035A}" type="presOf" srcId="{C5B3A736-867E-4362-A3AD-07665C0BC728}" destId="{EB3E6427-F58C-40C5-A98E-C3C2D6652442}" srcOrd="0" destOrd="0" presId="urn:microsoft.com/office/officeart/2005/8/layout/orgChart1"/>
    <dgm:cxn modelId="{BCA2BDC0-B4AF-4631-B762-6794C0AF39D3}" type="presOf" srcId="{F23560EA-D2EA-42A6-8DAE-E7C6470CE95A}" destId="{330E9FDB-33ED-4592-8233-4F37910474E4}" srcOrd="1" destOrd="0" presId="urn:microsoft.com/office/officeart/2005/8/layout/orgChart1"/>
    <dgm:cxn modelId="{19448BCD-9C18-4042-AAFA-1D539077EABB}" srcId="{AA701F7F-2CF7-47E1-ADC8-F9BCCDABFE93}" destId="{F23560EA-D2EA-42A6-8DAE-E7C6470CE95A}" srcOrd="3" destOrd="0" parTransId="{384B97F3-22FF-490D-BF88-28ACFBB9D302}" sibTransId="{AC96AB5A-EF06-414A-9CF4-853F3BECBB50}"/>
    <dgm:cxn modelId="{6819EFD6-7157-4206-A592-E2A92FE1AAC1}" type="presOf" srcId="{6AA95507-FFF8-428B-AA86-FDD44E54185C}" destId="{39F86392-4DDF-4BD3-89F1-D06A12F7F979}" srcOrd="0" destOrd="0" presId="urn:microsoft.com/office/officeart/2005/8/layout/orgChart1"/>
    <dgm:cxn modelId="{32627BEF-5E55-48B1-A631-EC049F805BEA}" type="presOf" srcId="{8E8A9ED1-79B8-4B95-A9D5-812A22B080E3}" destId="{D73D935C-BEBB-43F7-9847-62C078088265}" srcOrd="0" destOrd="0" presId="urn:microsoft.com/office/officeart/2005/8/layout/orgChart1"/>
    <dgm:cxn modelId="{193C4CDE-8786-40A4-A350-48C0ECB3E877}" type="presParOf" srcId="{39F86392-4DDF-4BD3-89F1-D06A12F7F979}" destId="{91AF2B3C-711D-4849-A1BB-49E42FECB257}" srcOrd="0" destOrd="0" presId="urn:microsoft.com/office/officeart/2005/8/layout/orgChart1"/>
    <dgm:cxn modelId="{0A097147-1898-4523-B574-9AC01174B8C7}" type="presParOf" srcId="{91AF2B3C-711D-4849-A1BB-49E42FECB257}" destId="{9842E2A2-C9B7-43C0-BEDC-14A75D036D71}" srcOrd="0" destOrd="0" presId="urn:microsoft.com/office/officeart/2005/8/layout/orgChart1"/>
    <dgm:cxn modelId="{8D618DF9-35A0-4516-948F-DBA4BF08F58B}" type="presParOf" srcId="{9842E2A2-C9B7-43C0-BEDC-14A75D036D71}" destId="{8CE527BE-8C63-40AF-A5AB-3C6547596EEB}" srcOrd="0" destOrd="0" presId="urn:microsoft.com/office/officeart/2005/8/layout/orgChart1"/>
    <dgm:cxn modelId="{F99BA702-E2A0-4257-B9D5-3BA5FC6EF346}" type="presParOf" srcId="{9842E2A2-C9B7-43C0-BEDC-14A75D036D71}" destId="{CE1DC7D1-4372-4493-892A-F6A2A6207A03}" srcOrd="1" destOrd="0" presId="urn:microsoft.com/office/officeart/2005/8/layout/orgChart1"/>
    <dgm:cxn modelId="{A8DED080-6546-492F-AE54-6FCA7CF5B028}" type="presParOf" srcId="{91AF2B3C-711D-4849-A1BB-49E42FECB257}" destId="{B2A265F6-C4D7-49AF-8DAD-B71C55296D35}" srcOrd="1" destOrd="0" presId="urn:microsoft.com/office/officeart/2005/8/layout/orgChart1"/>
    <dgm:cxn modelId="{0BBC7142-DFAB-42C1-944B-82D3BAEEB0BD}" type="presParOf" srcId="{B2A265F6-C4D7-49AF-8DAD-B71C55296D35}" destId="{6DEA4E34-5786-464A-A621-B3E4A75FEA9A}" srcOrd="0" destOrd="0" presId="urn:microsoft.com/office/officeart/2005/8/layout/orgChart1"/>
    <dgm:cxn modelId="{FD55A979-9A5E-466F-9C2A-B3AB7A6D6943}" type="presParOf" srcId="{B2A265F6-C4D7-49AF-8DAD-B71C55296D35}" destId="{E8DD862F-3FCB-4378-B531-38775EB4CE5A}" srcOrd="1" destOrd="0" presId="urn:microsoft.com/office/officeart/2005/8/layout/orgChart1"/>
    <dgm:cxn modelId="{C28C0DAD-CD81-41FF-8DB9-F5F305217E04}" type="presParOf" srcId="{E8DD862F-3FCB-4378-B531-38775EB4CE5A}" destId="{730512C9-3832-4D78-9747-60CFBAB85E40}" srcOrd="0" destOrd="0" presId="urn:microsoft.com/office/officeart/2005/8/layout/orgChart1"/>
    <dgm:cxn modelId="{A250087C-EBCF-402F-911E-14AE76903DD2}" type="presParOf" srcId="{730512C9-3832-4D78-9747-60CFBAB85E40}" destId="{EB3E6427-F58C-40C5-A98E-C3C2D6652442}" srcOrd="0" destOrd="0" presId="urn:microsoft.com/office/officeart/2005/8/layout/orgChart1"/>
    <dgm:cxn modelId="{832555CE-44D7-4495-B576-BE3736FC7DCB}" type="presParOf" srcId="{730512C9-3832-4D78-9747-60CFBAB85E40}" destId="{283A583D-936E-4635-8B86-5B350AD824F4}" srcOrd="1" destOrd="0" presId="urn:microsoft.com/office/officeart/2005/8/layout/orgChart1"/>
    <dgm:cxn modelId="{642F627F-775A-4B6A-8D91-3CA37DA2C775}" type="presParOf" srcId="{E8DD862F-3FCB-4378-B531-38775EB4CE5A}" destId="{37A2410D-E4BB-40EF-A1B5-E1F653C8D2CB}" srcOrd="1" destOrd="0" presId="urn:microsoft.com/office/officeart/2005/8/layout/orgChart1"/>
    <dgm:cxn modelId="{951E78FA-CBFC-4B75-9325-9913CDD31FE7}" type="presParOf" srcId="{E8DD862F-3FCB-4378-B531-38775EB4CE5A}" destId="{5EC83E20-1055-4AA2-AC86-CACB2AD5E767}" srcOrd="2" destOrd="0" presId="urn:microsoft.com/office/officeart/2005/8/layout/orgChart1"/>
    <dgm:cxn modelId="{D7CDDC6E-023F-4B78-9A9D-77F76DD5BB98}" type="presParOf" srcId="{B2A265F6-C4D7-49AF-8DAD-B71C55296D35}" destId="{D73D935C-BEBB-43F7-9847-62C078088265}" srcOrd="2" destOrd="0" presId="urn:microsoft.com/office/officeart/2005/8/layout/orgChart1"/>
    <dgm:cxn modelId="{5C473BD3-404C-403F-AA30-B0AA9C388C63}" type="presParOf" srcId="{B2A265F6-C4D7-49AF-8DAD-B71C55296D35}" destId="{5DF7DAF0-2EAF-4B71-B0CA-7954CE5A989B}" srcOrd="3" destOrd="0" presId="urn:microsoft.com/office/officeart/2005/8/layout/orgChart1"/>
    <dgm:cxn modelId="{1AD47BCD-2C20-4E6C-83F9-7F78F61994AF}" type="presParOf" srcId="{5DF7DAF0-2EAF-4B71-B0CA-7954CE5A989B}" destId="{ECB271AC-2D3A-4D67-A126-BD372AB5D9B2}" srcOrd="0" destOrd="0" presId="urn:microsoft.com/office/officeart/2005/8/layout/orgChart1"/>
    <dgm:cxn modelId="{0260E5FA-6FAE-457F-ACBA-506274CF2A7A}" type="presParOf" srcId="{ECB271AC-2D3A-4D67-A126-BD372AB5D9B2}" destId="{EC283DAF-9CE0-45DB-A300-A43E7177AA2D}" srcOrd="0" destOrd="0" presId="urn:microsoft.com/office/officeart/2005/8/layout/orgChart1"/>
    <dgm:cxn modelId="{DEBC4840-58E7-477C-81F3-6DEC7E925BA6}" type="presParOf" srcId="{ECB271AC-2D3A-4D67-A126-BD372AB5D9B2}" destId="{2FCFF86C-4AE8-403F-930C-AC3E310C8727}" srcOrd="1" destOrd="0" presId="urn:microsoft.com/office/officeart/2005/8/layout/orgChart1"/>
    <dgm:cxn modelId="{E13E6F1B-36F6-4810-AA0F-710A7C2DDEDF}" type="presParOf" srcId="{5DF7DAF0-2EAF-4B71-B0CA-7954CE5A989B}" destId="{AF1863CB-9E40-4B18-9176-3F96FAB86EB9}" srcOrd="1" destOrd="0" presId="urn:microsoft.com/office/officeart/2005/8/layout/orgChart1"/>
    <dgm:cxn modelId="{80A45559-9EB3-47C5-987F-BCD25801961B}" type="presParOf" srcId="{5DF7DAF0-2EAF-4B71-B0CA-7954CE5A989B}" destId="{D83B0A4F-CB69-4738-B2CD-22C2322BD4A3}" srcOrd="2" destOrd="0" presId="urn:microsoft.com/office/officeart/2005/8/layout/orgChart1"/>
    <dgm:cxn modelId="{0712979F-35DD-4E66-BD23-E1CF6D7D4108}" type="presParOf" srcId="{B2A265F6-C4D7-49AF-8DAD-B71C55296D35}" destId="{1E8DBEC3-B966-41C6-A50E-C1142B3C1D82}" srcOrd="4" destOrd="0" presId="urn:microsoft.com/office/officeart/2005/8/layout/orgChart1"/>
    <dgm:cxn modelId="{D0A4F7BB-9E60-4412-89A0-5C8C075C935D}" type="presParOf" srcId="{B2A265F6-C4D7-49AF-8DAD-B71C55296D35}" destId="{40BEDF88-D871-4D6C-A174-A392D79FEF93}" srcOrd="5" destOrd="0" presId="urn:microsoft.com/office/officeart/2005/8/layout/orgChart1"/>
    <dgm:cxn modelId="{7785148C-FC0A-4C08-9E93-54D8CC875D84}" type="presParOf" srcId="{40BEDF88-D871-4D6C-A174-A392D79FEF93}" destId="{C2AA711C-4259-45CE-86DE-9447EB5DA398}" srcOrd="0" destOrd="0" presId="urn:microsoft.com/office/officeart/2005/8/layout/orgChart1"/>
    <dgm:cxn modelId="{31C634F3-65C7-40C0-A503-B4DDF514FDFF}" type="presParOf" srcId="{C2AA711C-4259-45CE-86DE-9447EB5DA398}" destId="{2A49020C-D5BF-46CF-9CA6-C8B8F7136661}" srcOrd="0" destOrd="0" presId="urn:microsoft.com/office/officeart/2005/8/layout/orgChart1"/>
    <dgm:cxn modelId="{5CB9D332-CB69-40B5-8124-9B25A551DE52}" type="presParOf" srcId="{C2AA711C-4259-45CE-86DE-9447EB5DA398}" destId="{29EEC5C3-03BF-4BCE-A60F-C1B56CD6DFAF}" srcOrd="1" destOrd="0" presId="urn:microsoft.com/office/officeart/2005/8/layout/orgChart1"/>
    <dgm:cxn modelId="{30CFFF07-D6E3-4E59-A1FC-E52700972DD7}" type="presParOf" srcId="{40BEDF88-D871-4D6C-A174-A392D79FEF93}" destId="{46D5973F-277A-4C8A-9C40-8A2AB2263A96}" srcOrd="1" destOrd="0" presId="urn:microsoft.com/office/officeart/2005/8/layout/orgChart1"/>
    <dgm:cxn modelId="{2BA132B4-B4BE-4313-9171-1A344468D6BD}" type="presParOf" srcId="{40BEDF88-D871-4D6C-A174-A392D79FEF93}" destId="{A068C6BD-FDC7-4807-B948-966D3FBE91AF}" srcOrd="2" destOrd="0" presId="urn:microsoft.com/office/officeart/2005/8/layout/orgChart1"/>
    <dgm:cxn modelId="{5E57C293-0E1A-4132-B7E7-5B482BADC6AD}" type="presParOf" srcId="{B2A265F6-C4D7-49AF-8DAD-B71C55296D35}" destId="{9E3647E4-B529-4A6B-BCAE-CC30C4F6CF48}" srcOrd="6" destOrd="0" presId="urn:microsoft.com/office/officeart/2005/8/layout/orgChart1"/>
    <dgm:cxn modelId="{196586F6-F453-4598-9EA5-9EBA71B6BE4B}" type="presParOf" srcId="{B2A265F6-C4D7-49AF-8DAD-B71C55296D35}" destId="{27ACCE42-7F3C-4117-BB9C-2062FE4FAA8F}" srcOrd="7" destOrd="0" presId="urn:microsoft.com/office/officeart/2005/8/layout/orgChart1"/>
    <dgm:cxn modelId="{DDE827B1-A5FF-4E70-897C-90BA6ABB73CD}" type="presParOf" srcId="{27ACCE42-7F3C-4117-BB9C-2062FE4FAA8F}" destId="{99EE459C-B3D5-4E5F-9CEC-995F90E0EA66}" srcOrd="0" destOrd="0" presId="urn:microsoft.com/office/officeart/2005/8/layout/orgChart1"/>
    <dgm:cxn modelId="{43A073F1-7FC6-44C2-993E-C53BEF7E2EE2}" type="presParOf" srcId="{99EE459C-B3D5-4E5F-9CEC-995F90E0EA66}" destId="{2F8ACB6A-EC0B-4666-9894-591DE600181D}" srcOrd="0" destOrd="0" presId="urn:microsoft.com/office/officeart/2005/8/layout/orgChart1"/>
    <dgm:cxn modelId="{33E8ABDB-075E-4C78-BBB3-6F7DD8D24CE4}" type="presParOf" srcId="{99EE459C-B3D5-4E5F-9CEC-995F90E0EA66}" destId="{330E9FDB-33ED-4592-8233-4F37910474E4}" srcOrd="1" destOrd="0" presId="urn:microsoft.com/office/officeart/2005/8/layout/orgChart1"/>
    <dgm:cxn modelId="{F6199910-BE80-41BA-804E-66EABC401D58}" type="presParOf" srcId="{27ACCE42-7F3C-4117-BB9C-2062FE4FAA8F}" destId="{CD782514-FBA8-4A92-8BC1-7C52182D07DC}" srcOrd="1" destOrd="0" presId="urn:microsoft.com/office/officeart/2005/8/layout/orgChart1"/>
    <dgm:cxn modelId="{1E3758E5-5611-4CB1-9806-17D50C6748D0}" type="presParOf" srcId="{27ACCE42-7F3C-4117-BB9C-2062FE4FAA8F}" destId="{F9201150-8A0E-418B-9DA2-E63F871118B1}" srcOrd="2" destOrd="0" presId="urn:microsoft.com/office/officeart/2005/8/layout/orgChart1"/>
    <dgm:cxn modelId="{54582840-C58E-43DF-B9BC-03235F5215B5}" type="presParOf" srcId="{91AF2B3C-711D-4849-A1BB-49E42FECB257}" destId="{1069F493-0811-403C-86FD-DD10E58D92FD}"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647E4-B529-4A6B-BCAE-CC30C4F6CF48}">
      <dsp:nvSpPr>
        <dsp:cNvPr id="0" name=""/>
        <dsp:cNvSpPr/>
      </dsp:nvSpPr>
      <dsp:spPr>
        <a:xfrm>
          <a:off x="3310470" y="2302101"/>
          <a:ext cx="2592780" cy="299991"/>
        </a:xfrm>
        <a:custGeom>
          <a:avLst/>
          <a:gdLst/>
          <a:ahLst/>
          <a:cxnLst/>
          <a:rect l="0" t="0" r="0" b="0"/>
          <a:pathLst>
            <a:path>
              <a:moveTo>
                <a:pt x="0" y="0"/>
              </a:moveTo>
              <a:lnTo>
                <a:pt x="0" y="149995"/>
              </a:lnTo>
              <a:lnTo>
                <a:pt x="2592780" y="149995"/>
              </a:lnTo>
              <a:lnTo>
                <a:pt x="2592780" y="29999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8DBEC3-B966-41C6-A50E-C1142B3C1D82}">
      <dsp:nvSpPr>
        <dsp:cNvPr id="0" name=""/>
        <dsp:cNvSpPr/>
      </dsp:nvSpPr>
      <dsp:spPr>
        <a:xfrm>
          <a:off x="3310470" y="2302101"/>
          <a:ext cx="864260" cy="299991"/>
        </a:xfrm>
        <a:custGeom>
          <a:avLst/>
          <a:gdLst/>
          <a:ahLst/>
          <a:cxnLst/>
          <a:rect l="0" t="0" r="0" b="0"/>
          <a:pathLst>
            <a:path>
              <a:moveTo>
                <a:pt x="0" y="0"/>
              </a:moveTo>
              <a:lnTo>
                <a:pt x="0" y="149995"/>
              </a:lnTo>
              <a:lnTo>
                <a:pt x="864260" y="149995"/>
              </a:lnTo>
              <a:lnTo>
                <a:pt x="864260" y="29999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3D935C-BEBB-43F7-9847-62C078088265}">
      <dsp:nvSpPr>
        <dsp:cNvPr id="0" name=""/>
        <dsp:cNvSpPr/>
      </dsp:nvSpPr>
      <dsp:spPr>
        <a:xfrm>
          <a:off x="2446210" y="2302101"/>
          <a:ext cx="864260" cy="299991"/>
        </a:xfrm>
        <a:custGeom>
          <a:avLst/>
          <a:gdLst/>
          <a:ahLst/>
          <a:cxnLst/>
          <a:rect l="0" t="0" r="0" b="0"/>
          <a:pathLst>
            <a:path>
              <a:moveTo>
                <a:pt x="864260" y="0"/>
              </a:moveTo>
              <a:lnTo>
                <a:pt x="864260" y="149995"/>
              </a:lnTo>
              <a:lnTo>
                <a:pt x="0" y="149995"/>
              </a:lnTo>
              <a:lnTo>
                <a:pt x="0" y="29999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EA4E34-5786-464A-A621-B3E4A75FEA9A}">
      <dsp:nvSpPr>
        <dsp:cNvPr id="0" name=""/>
        <dsp:cNvSpPr/>
      </dsp:nvSpPr>
      <dsp:spPr>
        <a:xfrm>
          <a:off x="717689" y="2302101"/>
          <a:ext cx="2592780" cy="299991"/>
        </a:xfrm>
        <a:custGeom>
          <a:avLst/>
          <a:gdLst/>
          <a:ahLst/>
          <a:cxnLst/>
          <a:rect l="0" t="0" r="0" b="0"/>
          <a:pathLst>
            <a:path>
              <a:moveTo>
                <a:pt x="2592780" y="0"/>
              </a:moveTo>
              <a:lnTo>
                <a:pt x="2592780" y="149995"/>
              </a:lnTo>
              <a:lnTo>
                <a:pt x="0" y="149995"/>
              </a:lnTo>
              <a:lnTo>
                <a:pt x="0" y="29999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E527BE-8C63-40AF-A5AB-3C6547596EEB}">
      <dsp:nvSpPr>
        <dsp:cNvPr id="0" name=""/>
        <dsp:cNvSpPr/>
      </dsp:nvSpPr>
      <dsp:spPr>
        <a:xfrm>
          <a:off x="2291564" y="1587837"/>
          <a:ext cx="2037811" cy="71426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t>Erin Woodom-Coleman,</a:t>
          </a:r>
        </a:p>
        <a:p>
          <a:pPr marL="0" lvl="0" indent="0" algn="ctr" defTabSz="466725">
            <a:lnSpc>
              <a:spcPct val="90000"/>
            </a:lnSpc>
            <a:spcBef>
              <a:spcPct val="0"/>
            </a:spcBef>
            <a:spcAft>
              <a:spcPct val="35000"/>
            </a:spcAft>
            <a:buNone/>
          </a:pPr>
          <a:r>
            <a:rPr lang="en-US" sz="1050" kern="1200" dirty="0"/>
            <a:t>Chief</a:t>
          </a:r>
        </a:p>
        <a:p>
          <a:pPr marL="0" lvl="0" indent="0" algn="ctr" defTabSz="466725">
            <a:lnSpc>
              <a:spcPct val="90000"/>
            </a:lnSpc>
            <a:spcBef>
              <a:spcPct val="0"/>
            </a:spcBef>
            <a:spcAft>
              <a:spcPct val="35000"/>
            </a:spcAft>
            <a:buNone/>
          </a:pPr>
          <a:r>
            <a:rPr lang="en-US" sz="700" kern="1200" dirty="0">
              <a:hlinkClick xmlns:r="http://schemas.openxmlformats.org/officeDocument/2006/relationships" r:id="rId1"/>
            </a:rPr>
            <a:t>Erin.Woodom-Coleman@fda.hhs.gov</a:t>
          </a:r>
          <a:endParaRPr lang="en-US" sz="700" kern="1200" dirty="0"/>
        </a:p>
      </dsp:txBody>
      <dsp:txXfrm>
        <a:off x="2291564" y="1587837"/>
        <a:ext cx="2037811" cy="714264"/>
      </dsp:txXfrm>
    </dsp:sp>
    <dsp:sp modelId="{EB3E6427-F58C-40C5-A98E-C3C2D6652442}">
      <dsp:nvSpPr>
        <dsp:cNvPr id="0" name=""/>
        <dsp:cNvSpPr/>
      </dsp:nvSpPr>
      <dsp:spPr>
        <a:xfrm>
          <a:off x="3424" y="2602093"/>
          <a:ext cx="1428529" cy="71426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t>Ronald Winter,</a:t>
          </a:r>
        </a:p>
        <a:p>
          <a:pPr marL="0" lvl="0" indent="0" algn="ctr" defTabSz="466725">
            <a:lnSpc>
              <a:spcPct val="90000"/>
            </a:lnSpc>
            <a:spcBef>
              <a:spcPct val="0"/>
            </a:spcBef>
            <a:spcAft>
              <a:spcPct val="35000"/>
            </a:spcAft>
            <a:buNone/>
          </a:pPr>
          <a:r>
            <a:rPr lang="en-US" sz="1050" kern="1200" dirty="0"/>
            <a:t> Project Manager</a:t>
          </a:r>
        </a:p>
        <a:p>
          <a:pPr marL="0" lvl="0" indent="0" algn="ctr" defTabSz="466725">
            <a:lnSpc>
              <a:spcPct val="90000"/>
            </a:lnSpc>
            <a:spcBef>
              <a:spcPct val="0"/>
            </a:spcBef>
            <a:spcAft>
              <a:spcPct val="35000"/>
            </a:spcAft>
            <a:buNone/>
          </a:pPr>
          <a:r>
            <a:rPr lang="en-US" sz="700" kern="1200" dirty="0">
              <a:hlinkClick xmlns:r="http://schemas.openxmlformats.org/officeDocument/2006/relationships" r:id="rId2"/>
            </a:rPr>
            <a:t>Ronald.Winter@fda.hhs.gov</a:t>
          </a:r>
          <a:endParaRPr lang="en-US" sz="700" kern="1200" dirty="0"/>
        </a:p>
      </dsp:txBody>
      <dsp:txXfrm>
        <a:off x="3424" y="2602093"/>
        <a:ext cx="1428529" cy="714264"/>
      </dsp:txXfrm>
    </dsp:sp>
    <dsp:sp modelId="{EC283DAF-9CE0-45DB-A300-A43E7177AA2D}">
      <dsp:nvSpPr>
        <dsp:cNvPr id="0" name=""/>
        <dsp:cNvSpPr/>
      </dsp:nvSpPr>
      <dsp:spPr>
        <a:xfrm>
          <a:off x="1731945" y="2602093"/>
          <a:ext cx="1428529" cy="71426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t>Janna Hutchinson,</a:t>
          </a:r>
        </a:p>
        <a:p>
          <a:pPr marL="0" lvl="0" indent="0" algn="ctr" defTabSz="466725">
            <a:lnSpc>
              <a:spcPct val="90000"/>
            </a:lnSpc>
            <a:spcBef>
              <a:spcPct val="0"/>
            </a:spcBef>
            <a:spcAft>
              <a:spcPct val="35000"/>
            </a:spcAft>
            <a:buNone/>
          </a:pPr>
          <a:r>
            <a:rPr lang="en-US" sz="1050" kern="1200" dirty="0"/>
            <a:t> Project Manager</a:t>
          </a:r>
        </a:p>
        <a:p>
          <a:pPr marL="0" lvl="0" indent="0" algn="ctr" defTabSz="466725">
            <a:lnSpc>
              <a:spcPct val="90000"/>
            </a:lnSpc>
            <a:spcBef>
              <a:spcPct val="0"/>
            </a:spcBef>
            <a:spcAft>
              <a:spcPct val="35000"/>
            </a:spcAft>
            <a:buNone/>
          </a:pPr>
          <a:r>
            <a:rPr lang="en-US" sz="700" kern="1200" dirty="0">
              <a:hlinkClick xmlns:r="http://schemas.openxmlformats.org/officeDocument/2006/relationships" r:id="rId3"/>
            </a:rPr>
            <a:t>Janna.Hutchinson@fda.hhs.gov</a:t>
          </a:r>
          <a:endParaRPr lang="en-US" sz="700" kern="1200" dirty="0"/>
        </a:p>
      </dsp:txBody>
      <dsp:txXfrm>
        <a:off x="1731945" y="2602093"/>
        <a:ext cx="1428529" cy="714264"/>
      </dsp:txXfrm>
    </dsp:sp>
    <dsp:sp modelId="{2A49020C-D5BF-46CF-9CA6-C8B8F7136661}">
      <dsp:nvSpPr>
        <dsp:cNvPr id="0" name=""/>
        <dsp:cNvSpPr/>
      </dsp:nvSpPr>
      <dsp:spPr>
        <a:xfrm>
          <a:off x="3460466" y="2602093"/>
          <a:ext cx="1428529" cy="71426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t>Christina Chrysogelos, </a:t>
          </a:r>
        </a:p>
        <a:p>
          <a:pPr marL="0" lvl="0" indent="0" algn="ctr" defTabSz="466725">
            <a:lnSpc>
              <a:spcPct val="90000"/>
            </a:lnSpc>
            <a:spcBef>
              <a:spcPct val="0"/>
            </a:spcBef>
            <a:spcAft>
              <a:spcPct val="35000"/>
            </a:spcAft>
            <a:buNone/>
          </a:pPr>
          <a:r>
            <a:rPr lang="en-US" sz="1050" kern="1200" dirty="0"/>
            <a:t>Project Manager</a:t>
          </a:r>
        </a:p>
        <a:p>
          <a:pPr marL="0" lvl="0" indent="0" algn="ctr" defTabSz="466725">
            <a:lnSpc>
              <a:spcPct val="90000"/>
            </a:lnSpc>
            <a:spcBef>
              <a:spcPct val="0"/>
            </a:spcBef>
            <a:spcAft>
              <a:spcPct val="35000"/>
            </a:spcAft>
            <a:buNone/>
          </a:pPr>
          <a:r>
            <a:rPr lang="en-US" sz="700" kern="1200" dirty="0">
              <a:hlinkClick xmlns:r="http://schemas.openxmlformats.org/officeDocument/2006/relationships" r:id="rId4"/>
            </a:rPr>
            <a:t>Christina.Chrysogelos@fda.hhs.gov</a:t>
          </a:r>
          <a:endParaRPr lang="en-US" sz="700" kern="1200" dirty="0"/>
        </a:p>
      </dsp:txBody>
      <dsp:txXfrm>
        <a:off x="3460466" y="2602093"/>
        <a:ext cx="1428529" cy="714264"/>
      </dsp:txXfrm>
    </dsp:sp>
    <dsp:sp modelId="{2F8ACB6A-EC0B-4666-9894-591DE600181D}">
      <dsp:nvSpPr>
        <dsp:cNvPr id="0" name=""/>
        <dsp:cNvSpPr/>
      </dsp:nvSpPr>
      <dsp:spPr>
        <a:xfrm>
          <a:off x="5188986" y="2602093"/>
          <a:ext cx="1428529" cy="71426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t>CAPT. Mei-Ying Li, </a:t>
          </a:r>
        </a:p>
        <a:p>
          <a:pPr marL="0" lvl="0" indent="0" algn="ctr" defTabSz="466725">
            <a:lnSpc>
              <a:spcPct val="90000"/>
            </a:lnSpc>
            <a:spcBef>
              <a:spcPct val="0"/>
            </a:spcBef>
            <a:spcAft>
              <a:spcPct val="35000"/>
            </a:spcAft>
            <a:buNone/>
          </a:pPr>
          <a:r>
            <a:rPr lang="en-US" sz="1050" kern="1200" dirty="0"/>
            <a:t>Project Manager</a:t>
          </a:r>
        </a:p>
        <a:p>
          <a:pPr marL="0" lvl="0" indent="0" algn="ctr" defTabSz="466725">
            <a:lnSpc>
              <a:spcPct val="90000"/>
            </a:lnSpc>
            <a:spcBef>
              <a:spcPct val="0"/>
            </a:spcBef>
            <a:spcAft>
              <a:spcPct val="35000"/>
            </a:spcAft>
            <a:buNone/>
          </a:pPr>
          <a:r>
            <a:rPr lang="en-US" sz="700" kern="1200" dirty="0">
              <a:hlinkClick xmlns:r="http://schemas.openxmlformats.org/officeDocument/2006/relationships" r:id="rId5"/>
            </a:rPr>
            <a:t>Meiying.Li@fda.hhs.gov</a:t>
          </a:r>
          <a:endParaRPr lang="en-US" sz="700" kern="1200" dirty="0"/>
        </a:p>
      </dsp:txBody>
      <dsp:txXfrm>
        <a:off x="5188986" y="2602093"/>
        <a:ext cx="1428529" cy="71426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FAB814B-4BA2-4ADA-9A91-0580F6B114F6}" type="datetimeFigureOut">
              <a:rPr lang="en-US"/>
              <a:pPr>
                <a:defRPr/>
              </a:pPr>
              <a:t>10/17/2022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1A61FA9-60E9-4135-8182-966A48D9DC65}" type="slidenum">
              <a:rPr lang="en-US"/>
              <a:pPr>
                <a:defRPr/>
              </a:pPr>
              <a:t>‹#›</a:t>
            </a:fld>
            <a:endParaRPr lang="en-US"/>
          </a:p>
        </p:txBody>
      </p:sp>
    </p:spTree>
    <p:extLst>
      <p:ext uri="{BB962C8B-B14F-4D97-AF65-F5344CB8AC3E}">
        <p14:creationId xmlns:p14="http://schemas.microsoft.com/office/powerpoint/2010/main" val="1293909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4</a:t>
            </a:fld>
            <a:endParaRPr lang="en-US"/>
          </a:p>
        </p:txBody>
      </p:sp>
    </p:spTree>
    <p:extLst>
      <p:ext uri="{BB962C8B-B14F-4D97-AF65-F5344CB8AC3E}">
        <p14:creationId xmlns:p14="http://schemas.microsoft.com/office/powerpoint/2010/main" val="357410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Laboratory, Medical Products, and Innovation Branch was created in 2019. Erin </a:t>
            </a:r>
            <a:r>
              <a:rPr lang="en-US" dirty="0" err="1"/>
              <a:t>Woodom</a:t>
            </a:r>
            <a:r>
              <a:rPr lang="en-US" dirty="0"/>
              <a:t>-Coleman is our branch chief and your contacts relevant to the LFFM. The newest member to join as a Project Manager is Captain Mei-Ying Li. Janna Hutchinson is transitioning from a Project Manager to Program Management. Ron Winter and I are the other two project managers. We’ve all come from various divisions in FDA.  </a:t>
            </a:r>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5</a:t>
            </a:fld>
            <a:endParaRPr lang="en-US"/>
          </a:p>
        </p:txBody>
      </p:sp>
    </p:spTree>
    <p:extLst>
      <p:ext uri="{BB962C8B-B14F-4D97-AF65-F5344CB8AC3E}">
        <p14:creationId xmlns:p14="http://schemas.microsoft.com/office/powerpoint/2010/main" val="808944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43625" y="217488"/>
            <a:ext cx="28289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Date Placeholder 3"/>
          <p:cNvSpPr>
            <a:spLocks noGrp="1"/>
          </p:cNvSpPr>
          <p:nvPr>
            <p:ph type="dt" sz="half" idx="10"/>
          </p:nvPr>
        </p:nvSpPr>
        <p:spPr>
          <a:xfrm>
            <a:off x="3773488" y="6354763"/>
            <a:ext cx="2133600" cy="365125"/>
          </a:xfrm>
        </p:spPr>
        <p:txBody>
          <a:bodyPr/>
          <a:lstStyle>
            <a:lvl1pPr>
              <a:defRPr/>
            </a:lvl1pPr>
          </a:lstStyle>
          <a:p>
            <a:pPr>
              <a:defRPr/>
            </a:pPr>
            <a:fld id="{8867C3DC-A0B0-4B37-BC09-EF7EF803C729}" type="datetimeFigureOut">
              <a:rPr lang="en-US"/>
              <a:pPr>
                <a:defRPr/>
              </a:pPr>
              <a:t>10/17/2022</a:t>
            </a:fld>
            <a:endParaRPr lang="en-US" dirty="0"/>
          </a:p>
        </p:txBody>
      </p:sp>
      <p:sp>
        <p:nvSpPr>
          <p:cNvPr id="6"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dirty="0"/>
              <a:t>www.fda.gov</a:t>
            </a:r>
          </a:p>
        </p:txBody>
      </p:sp>
    </p:spTree>
    <p:extLst>
      <p:ext uri="{BB962C8B-B14F-4D97-AF65-F5344CB8AC3E}">
        <p14:creationId xmlns:p14="http://schemas.microsoft.com/office/powerpoint/2010/main" val="3205564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70863" y="5353050"/>
            <a:ext cx="74295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rot="5400000">
            <a:off x="117475" y="6376988"/>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2DA9508D-7C90-455D-BA7C-FB85554136BB}"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3556000" y="6356350"/>
            <a:ext cx="2133600" cy="365125"/>
          </a:xfrm>
        </p:spPr>
        <p:txBody>
          <a:bodyPr/>
          <a:lstStyle>
            <a:lvl1pPr>
              <a:defRPr/>
            </a:lvl1pPr>
          </a:lstStyle>
          <a:p>
            <a:pPr>
              <a:defRPr/>
            </a:pPr>
            <a:fld id="{43F741F6-5F1C-44BC-8CE7-FBAEF29EAD29}" type="datetimeFigureOut">
              <a:rPr lang="en-US"/>
              <a:pPr>
                <a:defRPr/>
              </a:pPr>
              <a:t>10/17/2022</a:t>
            </a:fld>
            <a:endParaRPr lang="en-US"/>
          </a:p>
        </p:txBody>
      </p:sp>
      <p:sp>
        <p:nvSpPr>
          <p:cNvPr id="7" name="Footer Placeholder 4"/>
          <p:cNvSpPr>
            <a:spLocks noGrp="1"/>
          </p:cNvSpPr>
          <p:nvPr>
            <p:ph type="ftr" sz="quarter" idx="11"/>
          </p:nvPr>
        </p:nvSpPr>
        <p:spPr>
          <a:xfrm rot="5400000">
            <a:off x="-1162049" y="145097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4200955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58163" y="5368925"/>
            <a:ext cx="74295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E3D87250-040E-4D38-ADC3-61A9222628DF}"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3500438" y="6354763"/>
            <a:ext cx="2133600" cy="365125"/>
          </a:xfrm>
        </p:spPr>
        <p:txBody>
          <a:bodyPr/>
          <a:lstStyle>
            <a:lvl1pPr>
              <a:defRPr/>
            </a:lvl1pPr>
          </a:lstStyle>
          <a:p>
            <a:pPr>
              <a:defRPr/>
            </a:pPr>
            <a:fld id="{D0D156AA-56F0-40E4-87B2-BE8091C0D290}" type="datetimeFigureOut">
              <a:rPr lang="en-US"/>
              <a:pPr>
                <a:defRPr/>
              </a:pPr>
              <a:t>10/17/2022</a:t>
            </a:fld>
            <a:endParaRPr lang="en-US"/>
          </a:p>
        </p:txBody>
      </p:sp>
      <p:sp>
        <p:nvSpPr>
          <p:cNvPr id="7"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037905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6" descr="FDA_B&amp;W_Primary_logo.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54300" y="2647950"/>
            <a:ext cx="4198938"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277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F002F4C5-596B-4E20-BFAA-18D7BF71CA6C}"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3676650" y="6375400"/>
            <a:ext cx="2133600" cy="365125"/>
          </a:xfrm>
        </p:spPr>
        <p:txBody>
          <a:bodyPr/>
          <a:lstStyle>
            <a:lvl1pPr algn="ctr">
              <a:defRPr/>
            </a:lvl1pPr>
          </a:lstStyle>
          <a:p>
            <a:pPr>
              <a:defRPr/>
            </a:pPr>
            <a:fld id="{D20AAD45-0343-49A3-BF27-23BC559A723F}" type="datetimeFigureOut">
              <a:rPr lang="en-US"/>
              <a:pPr>
                <a:defRPr/>
              </a:pPr>
              <a:t>10/17/2022</a:t>
            </a:fld>
            <a:endParaRPr lang="en-US" dirty="0"/>
          </a:p>
        </p:txBody>
      </p:sp>
      <p:sp>
        <p:nvSpPr>
          <p:cNvPr id="7" name="Footer Placeholder 4"/>
          <p:cNvSpPr>
            <a:spLocks noGrp="1"/>
          </p:cNvSpPr>
          <p:nvPr>
            <p:ph type="ftr" sz="quarter" idx="11"/>
          </p:nvPr>
        </p:nvSpPr>
        <p:spPr>
          <a:xfrm>
            <a:off x="24765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2934597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lvl1pPr>
              <a:defRPr/>
            </a:lvl1pPr>
          </a:lstStyle>
          <a:p>
            <a:pPr>
              <a:defRPr/>
            </a:pPr>
            <a:fld id="{E8578A45-1859-43E2-97AD-E7A86AAC0D84}" type="datetimeFigureOut">
              <a:rPr lang="en-US"/>
              <a:pPr>
                <a:defRPr/>
              </a:pPr>
              <a:t>10/17/2022</a:t>
            </a:fld>
            <a:endParaRPr lang="en-US"/>
          </a:p>
        </p:txBody>
      </p:sp>
      <p:sp>
        <p:nvSpPr>
          <p:cNvPr id="3"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1245142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69875"/>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E64DF494-83BD-4C6F-B990-900E015FC47F}"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0"/>
          </p:nvPr>
        </p:nvSpPr>
        <p:spPr>
          <a:xfrm>
            <a:off x="3609975" y="6350000"/>
            <a:ext cx="2133600" cy="365125"/>
          </a:xfrm>
        </p:spPr>
        <p:txBody>
          <a:bodyPr/>
          <a:lstStyle>
            <a:lvl1pPr>
              <a:defRPr/>
            </a:lvl1pPr>
          </a:lstStyle>
          <a:p>
            <a:pPr>
              <a:defRPr/>
            </a:pPr>
            <a:fld id="{F7DFCF20-F26F-431A-8A2A-BD501D05A38E}" type="datetimeFigureOut">
              <a:rPr lang="en-US"/>
              <a:pPr>
                <a:defRPr/>
              </a:pPr>
              <a:t>10/17/2022</a:t>
            </a:fld>
            <a:endParaRPr lang="en-US"/>
          </a:p>
        </p:txBody>
      </p:sp>
      <p:sp>
        <p:nvSpPr>
          <p:cNvPr id="7"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8200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E032F976-8ADA-4AE9-8B1F-306A0C317FCF}"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a:xfrm>
            <a:off x="3514725" y="6380163"/>
            <a:ext cx="2133600" cy="365125"/>
          </a:xfrm>
        </p:spPr>
        <p:txBody>
          <a:bodyPr/>
          <a:lstStyle>
            <a:lvl1pPr>
              <a:defRPr/>
            </a:lvl1pPr>
          </a:lstStyle>
          <a:p>
            <a:pPr>
              <a:defRPr/>
            </a:pPr>
            <a:fld id="{F8505819-7545-443B-8FBA-B941CD4AD186}" type="datetimeFigureOut">
              <a:rPr lang="en-US"/>
              <a:pPr>
                <a:defRPr/>
              </a:pPr>
              <a:t>10/17/2022</a:t>
            </a:fld>
            <a:endParaRPr lang="en-US"/>
          </a:p>
        </p:txBody>
      </p:sp>
      <p:sp>
        <p:nvSpPr>
          <p:cNvPr id="8"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36653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1638B22D-7335-4B43-B25A-09BF845E09DB}"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6"/>
          <p:cNvSpPr>
            <a:spLocks noGrp="1"/>
          </p:cNvSpPr>
          <p:nvPr>
            <p:ph type="dt" sz="half" idx="10"/>
          </p:nvPr>
        </p:nvSpPr>
        <p:spPr>
          <a:xfrm>
            <a:off x="3886200" y="6384925"/>
            <a:ext cx="2133600" cy="365125"/>
          </a:xfrm>
        </p:spPr>
        <p:txBody>
          <a:bodyPr/>
          <a:lstStyle>
            <a:lvl1pPr>
              <a:defRPr/>
            </a:lvl1pPr>
          </a:lstStyle>
          <a:p>
            <a:pPr>
              <a:defRPr/>
            </a:pPr>
            <a:fld id="{B7781D35-5411-48C1-9C26-F19DB50AFF9B}" type="datetimeFigureOut">
              <a:rPr lang="en-US"/>
              <a:pPr>
                <a:defRPr/>
              </a:pPr>
              <a:t>10/17/2022</a:t>
            </a:fld>
            <a:endParaRPr lang="en-US" dirty="0"/>
          </a:p>
        </p:txBody>
      </p:sp>
      <p:sp>
        <p:nvSpPr>
          <p:cNvPr id="10"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521136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82365231-2CB6-4EC5-9D56-EB76F90EEBF3}"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p>
            <a:r>
              <a:rPr lang="en-US"/>
              <a:t>Click to edit Master title style</a:t>
            </a:r>
          </a:p>
        </p:txBody>
      </p:sp>
      <p:sp>
        <p:nvSpPr>
          <p:cNvPr id="5" name="Date Placeholder 2"/>
          <p:cNvSpPr>
            <a:spLocks noGrp="1"/>
          </p:cNvSpPr>
          <p:nvPr>
            <p:ph type="dt" sz="half" idx="10"/>
          </p:nvPr>
        </p:nvSpPr>
        <p:spPr>
          <a:xfrm>
            <a:off x="3595688" y="6391275"/>
            <a:ext cx="2133600" cy="365125"/>
          </a:xfrm>
        </p:spPr>
        <p:txBody>
          <a:bodyPr/>
          <a:lstStyle>
            <a:lvl1pPr>
              <a:defRPr/>
            </a:lvl1pPr>
          </a:lstStyle>
          <a:p>
            <a:pPr>
              <a:defRPr/>
            </a:pPr>
            <a:fld id="{8381FD84-DBD2-40D5-A163-02123EB0F9A8}" type="datetimeFigureOut">
              <a:rPr lang="en-US"/>
              <a:pPr>
                <a:defRPr/>
              </a:pPr>
              <a:t>10/17/2022</a:t>
            </a:fld>
            <a:endParaRPr lang="en-US"/>
          </a:p>
        </p:txBody>
      </p:sp>
      <p:sp>
        <p:nvSpPr>
          <p:cNvPr id="6"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2827997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BEE185A3-D7C8-4D37-A8B3-F17945F742C4}"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465513" y="6350000"/>
            <a:ext cx="2133600" cy="365125"/>
          </a:xfrm>
        </p:spPr>
        <p:txBody>
          <a:bodyPr/>
          <a:lstStyle>
            <a:lvl1pPr>
              <a:defRPr/>
            </a:lvl1pPr>
          </a:lstStyle>
          <a:p>
            <a:pPr>
              <a:defRPr/>
            </a:pPr>
            <a:fld id="{C387BB37-3D03-4E3D-A24B-A79EF95ABDD1}" type="datetimeFigureOut">
              <a:rPr lang="en-US"/>
              <a:pPr>
                <a:defRPr/>
              </a:pPr>
              <a:t>10/17/2022</a:t>
            </a:fld>
            <a:endParaRPr lang="en-US"/>
          </a:p>
        </p:txBody>
      </p:sp>
      <p:sp>
        <p:nvSpPr>
          <p:cNvPr id="8"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2787387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4D467783-A5B8-4B46-97AC-A3B5D5372D41}"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719513" y="6384925"/>
            <a:ext cx="2133600" cy="365125"/>
          </a:xfrm>
        </p:spPr>
        <p:txBody>
          <a:bodyPr/>
          <a:lstStyle>
            <a:lvl1pPr>
              <a:defRPr/>
            </a:lvl1pPr>
          </a:lstStyle>
          <a:p>
            <a:pPr>
              <a:defRPr/>
            </a:pPr>
            <a:fld id="{7083B819-C036-4A3C-A722-CFEF6103C2E7}" type="datetimeFigureOut">
              <a:rPr lang="en-US"/>
              <a:pPr>
                <a:defRPr/>
              </a:pPr>
              <a:t>10/17/2022</a:t>
            </a:fld>
            <a:endParaRPr lang="en-US"/>
          </a:p>
        </p:txBody>
      </p:sp>
      <p:sp>
        <p:nvSpPr>
          <p:cNvPr id="8"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414323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CA94008-1007-4BB0-B701-59B31DB0F3C5}" type="datetimeFigureOut">
              <a:rPr lang="en-US"/>
              <a:pPr>
                <a:defRPr/>
              </a:pPr>
              <a:t>10/17/2022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4FBAC45-2A65-41E9-9C65-438AD53F88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mailto:OP.Feedback@fda.hh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08A632E8-AA37-4CF5-BC9B-CDD779D6E54A}"/>
              </a:ext>
            </a:extLst>
          </p:cNvPr>
          <p:cNvSpPr txBox="1">
            <a:spLocks/>
          </p:cNvSpPr>
          <p:nvPr/>
        </p:nvSpPr>
        <p:spPr bwMode="auto">
          <a:xfrm>
            <a:off x="304800" y="4388556"/>
            <a:ext cx="7772400" cy="1438275"/>
          </a:xfrm>
          <a:prstGeom prst="rect">
            <a:avLst/>
          </a:prstGeom>
          <a:noFill/>
          <a:ln>
            <a:noFill/>
          </a:ln>
        </p:spPr>
        <p:txBody>
          <a:bodyPr/>
          <a:lstStyle>
            <a:lvl1pPr algn="l" defTabSz="457200" rtl="0" eaLnBrk="1" fontAlgn="base" hangingPunct="1">
              <a:spcBef>
                <a:spcPct val="0"/>
              </a:spcBef>
              <a:spcAft>
                <a:spcPct val="0"/>
              </a:spcAft>
              <a:defRPr sz="4000" b="1" kern="1200" cap="all">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en-US" sz="1600" cap="none" dirty="0">
                <a:solidFill>
                  <a:srgbClr val="0070C0"/>
                </a:solidFill>
                <a:latin typeface="Arial" panose="020B0604020202020204" pitchFamily="34" charset="0"/>
                <a:cs typeface="Arial" panose="020B0604020202020204" pitchFamily="34" charset="0"/>
              </a:rPr>
              <a:t>Written by: Christina Chrysogelos and Mei-Ying Li</a:t>
            </a:r>
          </a:p>
          <a:p>
            <a:pPr>
              <a:defRPr/>
            </a:pPr>
            <a:r>
              <a:rPr lang="en-US" sz="1600" cap="none" dirty="0">
                <a:solidFill>
                  <a:srgbClr val="0070C0"/>
                </a:solidFill>
                <a:latin typeface="Arial" panose="020B0604020202020204" pitchFamily="34" charset="0"/>
                <a:cs typeface="Arial" panose="020B0604020202020204" pitchFamily="34" charset="0"/>
              </a:rPr>
              <a:t>Office of Partnerships</a:t>
            </a:r>
          </a:p>
          <a:p>
            <a:pPr>
              <a:defRPr/>
            </a:pPr>
            <a:r>
              <a:rPr lang="en-US" sz="1600" cap="none" dirty="0">
                <a:solidFill>
                  <a:srgbClr val="0070C0"/>
                </a:solidFill>
                <a:latin typeface="Arial" panose="020B0604020202020204" pitchFamily="34" charset="0"/>
                <a:cs typeface="Arial" panose="020B0604020202020204" pitchFamily="34" charset="0"/>
              </a:rPr>
              <a:t>Investments &amp; Agreements (DPIA)</a:t>
            </a:r>
          </a:p>
          <a:p>
            <a:pPr>
              <a:defRPr/>
            </a:pPr>
            <a:r>
              <a:rPr lang="en-US" sz="1600" cap="none" dirty="0">
                <a:solidFill>
                  <a:srgbClr val="0070C0"/>
                </a:solidFill>
                <a:latin typeface="Arial" panose="020B0604020202020204" pitchFamily="34" charset="0"/>
                <a:cs typeface="Arial" panose="020B0604020202020204" pitchFamily="34" charset="0"/>
              </a:rPr>
              <a:t>Laboratory, Medical Products, &amp; Innovation (LMPI) Branch</a:t>
            </a:r>
          </a:p>
          <a:p>
            <a:pPr>
              <a:defRPr/>
            </a:pPr>
            <a:endParaRPr lang="en-US" sz="1600" cap="none" dirty="0">
              <a:solidFill>
                <a:srgbClr val="0070C0"/>
              </a:solidFill>
              <a:latin typeface="Arial" panose="020B0604020202020204" pitchFamily="34" charset="0"/>
              <a:cs typeface="Arial" panose="020B0604020202020204" pitchFamily="34" charset="0"/>
            </a:endParaRPr>
          </a:p>
          <a:p>
            <a:pPr>
              <a:defRPr/>
            </a:pPr>
            <a:r>
              <a:rPr lang="en-US" sz="1600" cap="none" dirty="0">
                <a:solidFill>
                  <a:srgbClr val="0070C0"/>
                </a:solidFill>
                <a:latin typeface="Arial" panose="020B0604020202020204" pitchFamily="34" charset="0"/>
                <a:cs typeface="Arial" panose="020B0604020202020204" pitchFamily="34" charset="0"/>
              </a:rPr>
              <a:t>Presented by: Kirsten Hirneisen, PhD</a:t>
            </a:r>
            <a:br>
              <a:rPr lang="en-US" sz="1600" dirty="0">
                <a:solidFill>
                  <a:srgbClr val="0070C0"/>
                </a:solidFill>
                <a:latin typeface="Arial" panose="020B0604020202020204" pitchFamily="34" charset="0"/>
                <a:cs typeface="Arial" panose="020B0604020202020204" pitchFamily="34" charset="0"/>
              </a:rPr>
            </a:br>
            <a:r>
              <a:rPr lang="en-US" sz="1600" cap="none" dirty="0">
                <a:solidFill>
                  <a:srgbClr val="0070C0"/>
                </a:solidFill>
                <a:latin typeface="Arial" panose="020B0604020202020204" pitchFamily="34" charset="0"/>
                <a:cs typeface="Arial" panose="020B0604020202020204" pitchFamily="34" charset="0"/>
              </a:rPr>
              <a:t>October 19, 2022</a:t>
            </a:r>
            <a:endParaRPr lang="en-US" sz="1600" cap="none" dirty="0">
              <a:solidFill>
                <a:prstClr val="black"/>
              </a:solidFill>
              <a:latin typeface="Arial" panose="020B0604020202020204" pitchFamily="34" charset="0"/>
              <a:cs typeface="Arial" panose="020B0604020202020204" pitchFamily="34" charset="0"/>
            </a:endParaRPr>
          </a:p>
        </p:txBody>
      </p:sp>
      <p:sp>
        <p:nvSpPr>
          <p:cNvPr id="7" name="Text Placeholder 9">
            <a:extLst>
              <a:ext uri="{FF2B5EF4-FFF2-40B4-BE49-F238E27FC236}">
                <a16:creationId xmlns:a16="http://schemas.microsoft.com/office/drawing/2014/main" id="{D1D33331-0600-4055-9F94-A7788F2E506D}"/>
              </a:ext>
            </a:extLst>
          </p:cNvPr>
          <p:cNvSpPr txBox="1">
            <a:spLocks/>
          </p:cNvSpPr>
          <p:nvPr/>
        </p:nvSpPr>
        <p:spPr bwMode="auto">
          <a:xfrm>
            <a:off x="195263" y="2124075"/>
            <a:ext cx="8753475" cy="2625725"/>
          </a:xfrm>
          <a:prstGeom prst="rect">
            <a:avLst/>
          </a:prstGeom>
          <a:noFill/>
          <a:ln>
            <a:noFill/>
          </a:ln>
        </p:spPr>
        <p:txBody>
          <a:bodyPr/>
          <a:lstStyle>
            <a:lvl1pPr marL="0" indent="0" algn="l"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defTabSz="457200" rtl="0" eaLnBrk="1" fontAlgn="base" hangingPunct="1">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defTabSz="457200" rtl="0" eaLnBrk="1" fontAlgn="base" hangingPunct="1">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defTabSz="457200" rtl="0" eaLnBrk="1" fontAlgn="base" hangingPunct="1">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defTabSz="457200" rtl="0" eaLnBrk="1" fontAlgn="base" hangingPunct="1">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ctr">
              <a:spcBef>
                <a:spcPct val="0"/>
              </a:spcBef>
              <a:defRPr/>
            </a:pPr>
            <a:r>
              <a:rPr lang="en-US" sz="3600" b="1" cap="small" dirty="0">
                <a:solidFill>
                  <a:srgbClr val="2D2926"/>
                </a:solidFill>
                <a:latin typeface="Arial" panose="020B0604020202020204" pitchFamily="34" charset="0"/>
                <a:cs typeface="Arial" panose="020B0604020202020204" pitchFamily="34" charset="0"/>
              </a:rPr>
              <a:t>OP Updates</a:t>
            </a:r>
          </a:p>
          <a:p>
            <a:pPr algn="ctr">
              <a:spcBef>
                <a:spcPct val="0"/>
              </a:spcBef>
              <a:defRPr/>
            </a:pPr>
            <a:r>
              <a:rPr lang="en-US" sz="2800" b="1" cap="small" dirty="0">
                <a:solidFill>
                  <a:srgbClr val="2D2926"/>
                </a:solidFill>
                <a:latin typeface="Arial" panose="020B0604020202020204" pitchFamily="34" charset="0"/>
                <a:cs typeface="Arial" panose="020B0604020202020204" pitchFamily="34" charset="0"/>
              </a:rPr>
              <a:t>presented to </a:t>
            </a:r>
          </a:p>
          <a:p>
            <a:pPr algn="ctr">
              <a:spcBef>
                <a:spcPct val="0"/>
              </a:spcBef>
              <a:defRPr/>
            </a:pPr>
            <a:r>
              <a:rPr lang="en-US" sz="2800" b="1" cap="small" dirty="0">
                <a:solidFill>
                  <a:srgbClr val="2D2926"/>
                </a:solidFill>
                <a:latin typeface="Arial" panose="020B0604020202020204" pitchFamily="34" charset="0"/>
                <a:cs typeface="Arial" panose="020B0604020202020204" pitchFamily="34" charset="0"/>
              </a:rPr>
              <a:t>GenomeTrakr Annual Meeting 2022</a:t>
            </a:r>
            <a:endParaRPr lang="en-US" sz="3600" b="1" cap="small" dirty="0">
              <a:solidFill>
                <a:srgbClr val="2D2926"/>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5A955-FD23-4053-BD9E-5B1A0C48DB4E}"/>
              </a:ext>
            </a:extLst>
          </p:cNvPr>
          <p:cNvSpPr>
            <a:spLocks noGrp="1"/>
          </p:cNvSpPr>
          <p:nvPr>
            <p:ph type="title"/>
          </p:nvPr>
        </p:nvSpPr>
        <p:spPr/>
        <p:txBody>
          <a:bodyPr/>
          <a:lstStyle/>
          <a:p>
            <a:r>
              <a:rPr lang="en-US" dirty="0"/>
              <a:t>OP Y3 LFFM Updates</a:t>
            </a:r>
          </a:p>
        </p:txBody>
      </p:sp>
      <p:sp>
        <p:nvSpPr>
          <p:cNvPr id="3" name="Content Placeholder 2">
            <a:extLst>
              <a:ext uri="{FF2B5EF4-FFF2-40B4-BE49-F238E27FC236}">
                <a16:creationId xmlns:a16="http://schemas.microsoft.com/office/drawing/2014/main" id="{3D806519-D2CA-4870-AB20-33482CEA403B}"/>
              </a:ext>
            </a:extLst>
          </p:cNvPr>
          <p:cNvSpPr>
            <a:spLocks noGrp="1"/>
          </p:cNvSpPr>
          <p:nvPr>
            <p:ph idx="1"/>
          </p:nvPr>
        </p:nvSpPr>
        <p:spPr/>
        <p:txBody>
          <a:bodyPr/>
          <a:lstStyle/>
          <a:p>
            <a:r>
              <a:rPr lang="en-US" dirty="0"/>
              <a:t>Project period for Y3 is July 1, 2022 – June 30, 2023.</a:t>
            </a:r>
          </a:p>
          <a:p>
            <a:r>
              <a:rPr lang="en-US" dirty="0"/>
              <a:t>NOAs have all been issued (in eRA Commons):</a:t>
            </a:r>
          </a:p>
          <a:p>
            <a:pPr lvl="1"/>
            <a:r>
              <a:rPr lang="en-US" dirty="0"/>
              <a:t>31 of 55 LFFM labs were awarded WGS funding</a:t>
            </a:r>
          </a:p>
          <a:p>
            <a:pPr lvl="2"/>
            <a:r>
              <a:rPr lang="en-US" dirty="0"/>
              <a:t>Over $2.8M awarded for WGS track</a:t>
            </a:r>
          </a:p>
          <a:p>
            <a:pPr lvl="2"/>
            <a:r>
              <a:rPr lang="en-US" dirty="0"/>
              <a:t>Over $24M awarded in total for all tracks</a:t>
            </a:r>
          </a:p>
          <a:p>
            <a:pPr marL="457200" lvl="1" indent="0">
              <a:buNone/>
            </a:pPr>
            <a:endParaRPr lang="en-US" dirty="0"/>
          </a:p>
          <a:p>
            <a:pPr marL="914400" lvl="2" indent="0">
              <a:buNone/>
            </a:pPr>
            <a:endParaRPr lang="en-US" dirty="0"/>
          </a:p>
          <a:p>
            <a:endParaRPr lang="en-US" dirty="0"/>
          </a:p>
          <a:p>
            <a:endParaRPr lang="en-US" dirty="0"/>
          </a:p>
        </p:txBody>
      </p:sp>
    </p:spTree>
    <p:extLst>
      <p:ext uri="{BB962C8B-B14F-4D97-AF65-F5344CB8AC3E}">
        <p14:creationId xmlns:p14="http://schemas.microsoft.com/office/powerpoint/2010/main" val="3353148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58A04F-9FCB-4C1B-B90F-30116ABB3CE6}"/>
              </a:ext>
            </a:extLst>
          </p:cNvPr>
          <p:cNvSpPr>
            <a:spLocks noGrp="1"/>
          </p:cNvSpPr>
          <p:nvPr>
            <p:ph type="title"/>
          </p:nvPr>
        </p:nvSpPr>
        <p:spPr>
          <a:xfrm>
            <a:off x="1429021" y="328015"/>
            <a:ext cx="6285957" cy="926020"/>
          </a:xfrm>
        </p:spPr>
        <p:txBody>
          <a:bodyPr/>
          <a:lstStyle/>
          <a:p>
            <a:r>
              <a:rPr lang="en-US" dirty="0"/>
              <a:t>31 Labs in WGS Track</a:t>
            </a:r>
          </a:p>
        </p:txBody>
      </p:sp>
      <p:pic>
        <p:nvPicPr>
          <p:cNvPr id="13" name="Content Placeholder 12">
            <a:extLst>
              <a:ext uri="{FF2B5EF4-FFF2-40B4-BE49-F238E27FC236}">
                <a16:creationId xmlns:a16="http://schemas.microsoft.com/office/drawing/2014/main" id="{8FBA8C2C-7BE3-4A24-BF01-7D3B282B064B}"/>
              </a:ext>
            </a:extLst>
          </p:cNvPr>
          <p:cNvPicPr>
            <a:picLocks noGrp="1" noChangeAspect="1"/>
          </p:cNvPicPr>
          <p:nvPr>
            <p:ph idx="1"/>
          </p:nvPr>
        </p:nvPicPr>
        <p:blipFill>
          <a:blip r:embed="rId2"/>
          <a:srcRect/>
          <a:stretch/>
        </p:blipFill>
        <p:spPr>
          <a:xfrm>
            <a:off x="697610" y="1123406"/>
            <a:ext cx="7935178" cy="5648466"/>
          </a:xfrm>
        </p:spPr>
      </p:pic>
    </p:spTree>
    <p:extLst>
      <p:ext uri="{BB962C8B-B14F-4D97-AF65-F5344CB8AC3E}">
        <p14:creationId xmlns:p14="http://schemas.microsoft.com/office/powerpoint/2010/main" val="626887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6B22F-200F-4549-9B0E-128359987C39}"/>
              </a:ext>
            </a:extLst>
          </p:cNvPr>
          <p:cNvSpPr>
            <a:spLocks noGrp="1"/>
          </p:cNvSpPr>
          <p:nvPr>
            <p:ph type="title"/>
          </p:nvPr>
        </p:nvSpPr>
        <p:spPr/>
        <p:txBody>
          <a:bodyPr/>
          <a:lstStyle/>
          <a:p>
            <a:r>
              <a:rPr lang="en-US" dirty="0">
                <a:cs typeface="Arial" panose="020B0604020202020204" pitchFamily="34" charset="0"/>
              </a:rPr>
              <a:t>Upcoming Requirements</a:t>
            </a:r>
            <a:endParaRPr lang="en-US" dirty="0"/>
          </a:p>
        </p:txBody>
      </p:sp>
      <p:sp>
        <p:nvSpPr>
          <p:cNvPr id="4" name="Text Placeholder 3">
            <a:extLst>
              <a:ext uri="{FF2B5EF4-FFF2-40B4-BE49-F238E27FC236}">
                <a16:creationId xmlns:a16="http://schemas.microsoft.com/office/drawing/2014/main" id="{2D08D421-734A-4B83-8413-4292FD0240CB}"/>
              </a:ext>
            </a:extLst>
          </p:cNvPr>
          <p:cNvSpPr>
            <a:spLocks noGrp="1"/>
          </p:cNvSpPr>
          <p:nvPr>
            <p:ph idx="1"/>
          </p:nvPr>
        </p:nvSpPr>
        <p:spPr>
          <a:xfrm>
            <a:off x="317448" y="2114278"/>
            <a:ext cx="8509103" cy="4286043"/>
          </a:xfrm>
        </p:spPr>
        <p:txBody>
          <a:bodyPr/>
          <a:lstStyle/>
          <a:p>
            <a:pPr marL="400050">
              <a:buFont typeface="Arial" panose="020B0604020202020204" pitchFamily="34" charset="0"/>
              <a:buChar char="•"/>
            </a:pPr>
            <a:r>
              <a:rPr lang="en-US" sz="2400" dirty="0">
                <a:cs typeface="Arial" panose="020B0604020202020204" pitchFamily="34" charset="0"/>
              </a:rPr>
              <a:t>LFFM face-to-face meeting:</a:t>
            </a:r>
          </a:p>
          <a:p>
            <a:pPr marL="800100" lvl="1">
              <a:buFont typeface="Arial" panose="020B0604020202020204" pitchFamily="34" charset="0"/>
              <a:buChar char="•"/>
            </a:pPr>
            <a:r>
              <a:rPr lang="en-US" sz="1800" dirty="0">
                <a:cs typeface="Arial" panose="020B0604020202020204" pitchFamily="34" charset="0"/>
              </a:rPr>
              <a:t>Occurring Nov. 15–17, 2022 in St. Louis, MO</a:t>
            </a:r>
          </a:p>
          <a:p>
            <a:pPr marL="800100" lvl="1">
              <a:buFont typeface="Arial" panose="020B0604020202020204" pitchFamily="34" charset="0"/>
              <a:buChar char="•"/>
            </a:pPr>
            <a:r>
              <a:rPr lang="en-US" sz="1800" dirty="0">
                <a:cs typeface="Arial" panose="020B0604020202020204" pitchFamily="34" charset="0"/>
              </a:rPr>
              <a:t>Some labs have been exempted to coming to this meeting if their only track is WGS and they attended this GT meeting. If you have questions, contact your OP project manager.</a:t>
            </a:r>
            <a:endParaRPr lang="en-US" sz="2400" dirty="0">
              <a:cs typeface="Arial" panose="020B0604020202020204" pitchFamily="34" charset="0"/>
            </a:endParaRPr>
          </a:p>
          <a:p>
            <a:r>
              <a:rPr lang="en-US" sz="2400" dirty="0">
                <a:cs typeface="Arial" panose="020B0604020202020204" pitchFamily="34" charset="0"/>
              </a:rPr>
              <a:t>Midyear report:</a:t>
            </a:r>
          </a:p>
          <a:p>
            <a:pPr marL="800100" lvl="1" indent="-342900">
              <a:buFont typeface="Arial" panose="020B0604020202020204" pitchFamily="34" charset="0"/>
              <a:buChar char="•"/>
            </a:pPr>
            <a:r>
              <a:rPr lang="en-US" sz="1800" dirty="0">
                <a:solidFill>
                  <a:schemeClr val="tx1"/>
                </a:solidFill>
                <a:cs typeface="Arial" panose="020B0604020202020204" pitchFamily="34" charset="0"/>
              </a:rPr>
              <a:t>Due January 15, 2023</a:t>
            </a:r>
          </a:p>
          <a:p>
            <a:pPr marL="800100" lvl="1" indent="-342900">
              <a:buFont typeface="Arial" panose="020B0604020202020204" pitchFamily="34" charset="0"/>
              <a:buChar char="•"/>
            </a:pPr>
            <a:r>
              <a:rPr lang="en-US" sz="1800" dirty="0">
                <a:cs typeface="Arial" panose="020B0604020202020204" pitchFamily="34" charset="0"/>
              </a:rPr>
              <a:t>Reporting template is undergoing OMB review. We will update labs on template usage for reporting. PIs/PDs will receive communication from OP/OAGS for the midyear report.</a:t>
            </a:r>
          </a:p>
          <a:p>
            <a:pPr marL="800100" lvl="1" indent="-342900">
              <a:buFont typeface="Arial" panose="020B0604020202020204" pitchFamily="34" charset="0"/>
              <a:buChar char="•"/>
            </a:pPr>
            <a:endParaRPr lang="en-US" sz="1800" dirty="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281755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Four Javan tree frogs sitting on a twig">
            <a:extLst>
              <a:ext uri="{FF2B5EF4-FFF2-40B4-BE49-F238E27FC236}">
                <a16:creationId xmlns:a16="http://schemas.microsoft.com/office/drawing/2014/main" id="{A2931B2C-03A8-4CE9-9217-BC8AEAE22934}"/>
              </a:ext>
            </a:extLst>
          </p:cNvPr>
          <p:cNvPicPr>
            <a:picLocks noChangeAspect="1"/>
          </p:cNvPicPr>
          <p:nvPr/>
        </p:nvPicPr>
        <p:blipFill rotWithShape="1">
          <a:blip r:embed="rId3"/>
          <a:srcRect l="57" t="13319" r="-57" b="14471"/>
          <a:stretch/>
        </p:blipFill>
        <p:spPr>
          <a:xfrm>
            <a:off x="2317294" y="3679230"/>
            <a:ext cx="4514579" cy="2172791"/>
          </a:xfrm>
          <a:prstGeom prst="rect">
            <a:avLst/>
          </a:prstGeom>
        </p:spPr>
      </p:pic>
      <p:graphicFrame>
        <p:nvGraphicFramePr>
          <p:cNvPr id="10" name="Content Placeholder 9">
            <a:extLst>
              <a:ext uri="{FF2B5EF4-FFF2-40B4-BE49-F238E27FC236}">
                <a16:creationId xmlns:a16="http://schemas.microsoft.com/office/drawing/2014/main" id="{D9E37762-A4FE-4E12-A438-E0E401955659}"/>
              </a:ext>
            </a:extLst>
          </p:cNvPr>
          <p:cNvGraphicFramePr>
            <a:graphicFrameLocks noGrp="1"/>
          </p:cNvGraphicFramePr>
          <p:nvPr>
            <p:ph idx="1"/>
            <p:extLst>
              <p:ext uri="{D42A27DB-BD31-4B8C-83A1-F6EECF244321}">
                <p14:modId xmlns:p14="http://schemas.microsoft.com/office/powerpoint/2010/main" val="1120698952"/>
              </p:ext>
            </p:extLst>
          </p:nvPr>
        </p:nvGraphicFramePr>
        <p:xfrm>
          <a:off x="1261528" y="976902"/>
          <a:ext cx="6620941" cy="49041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itle 6">
            <a:extLst>
              <a:ext uri="{FF2B5EF4-FFF2-40B4-BE49-F238E27FC236}">
                <a16:creationId xmlns:a16="http://schemas.microsoft.com/office/drawing/2014/main" id="{4AFE2F37-3541-437D-87CC-88CBF2C04837}"/>
              </a:ext>
            </a:extLst>
          </p:cNvPr>
          <p:cNvSpPr>
            <a:spLocks noGrp="1"/>
          </p:cNvSpPr>
          <p:nvPr>
            <p:ph type="title"/>
          </p:nvPr>
        </p:nvSpPr>
        <p:spPr>
          <a:xfrm>
            <a:off x="457200" y="605246"/>
            <a:ext cx="3008313" cy="914400"/>
          </a:xfrm>
        </p:spPr>
        <p:txBody>
          <a:bodyPr/>
          <a:lstStyle/>
          <a:p>
            <a:pPr algn="ctr"/>
            <a:r>
              <a:rPr lang="en-US" dirty="0"/>
              <a:t>ORA Office of Partnerships</a:t>
            </a:r>
            <a:br>
              <a:rPr lang="en-US" dirty="0"/>
            </a:br>
            <a:r>
              <a:rPr lang="en-US" sz="1600" b="0" dirty="0"/>
              <a:t>Division of Partnership Investments &amp; Agreements (DPIA)</a:t>
            </a:r>
            <a:endParaRPr lang="en-US" b="0" dirty="0"/>
          </a:p>
        </p:txBody>
      </p:sp>
      <p:sp>
        <p:nvSpPr>
          <p:cNvPr id="9" name="Text Placeholder 8">
            <a:extLst>
              <a:ext uri="{FF2B5EF4-FFF2-40B4-BE49-F238E27FC236}">
                <a16:creationId xmlns:a16="http://schemas.microsoft.com/office/drawing/2014/main" id="{DA8C64AF-DC43-4025-ACB4-47B3DED5F167}"/>
              </a:ext>
            </a:extLst>
          </p:cNvPr>
          <p:cNvSpPr>
            <a:spLocks noGrp="1"/>
          </p:cNvSpPr>
          <p:nvPr>
            <p:ph type="body" sz="half" idx="2"/>
          </p:nvPr>
        </p:nvSpPr>
        <p:spPr>
          <a:xfrm>
            <a:off x="385352" y="1661930"/>
            <a:ext cx="8373291" cy="1811383"/>
          </a:xfrm>
        </p:spPr>
        <p:txBody>
          <a:bodyPr/>
          <a:lstStyle/>
          <a:p>
            <a:pPr algn="ctr"/>
            <a:r>
              <a:rPr lang="en-US" sz="2000" b="1" dirty="0">
                <a:solidFill>
                  <a:srgbClr val="0070C0"/>
                </a:solidFill>
              </a:rPr>
              <a:t>Laboratory, Medical Products, &amp; Innovation (LMPI) Branch</a:t>
            </a:r>
          </a:p>
          <a:p>
            <a:pPr algn="ctr"/>
            <a:r>
              <a:rPr lang="en-US" sz="2000" b="1" dirty="0"/>
              <a:t>LFFM Team: </a:t>
            </a:r>
          </a:p>
          <a:p>
            <a:pPr algn="ctr"/>
            <a:endParaRPr lang="en-US" dirty="0">
              <a:solidFill>
                <a:srgbClr val="0070C0"/>
              </a:solidFill>
            </a:endParaRPr>
          </a:p>
          <a:p>
            <a:endParaRPr lang="en-US" dirty="0"/>
          </a:p>
        </p:txBody>
      </p:sp>
      <p:sp>
        <p:nvSpPr>
          <p:cNvPr id="13" name="TextBox 12">
            <a:extLst>
              <a:ext uri="{FF2B5EF4-FFF2-40B4-BE49-F238E27FC236}">
                <a16:creationId xmlns:a16="http://schemas.microsoft.com/office/drawing/2014/main" id="{91D2FA10-4941-482A-BD42-B7F9F8E1A856}"/>
              </a:ext>
            </a:extLst>
          </p:cNvPr>
          <p:cNvSpPr txBox="1"/>
          <p:nvPr/>
        </p:nvSpPr>
        <p:spPr>
          <a:xfrm>
            <a:off x="1776549" y="5873627"/>
            <a:ext cx="6731725" cy="646331"/>
          </a:xfrm>
          <a:prstGeom prst="rect">
            <a:avLst/>
          </a:prstGeom>
          <a:noFill/>
        </p:spPr>
        <p:txBody>
          <a:bodyPr wrap="square">
            <a:spAutoFit/>
          </a:bodyPr>
          <a:lstStyle/>
          <a:p>
            <a:r>
              <a:rPr lang="en-US" dirty="0"/>
              <a:t>OP welcomes your feedback: </a:t>
            </a:r>
            <a:r>
              <a:rPr lang="en-US" dirty="0">
                <a:hlinkClick r:id="rId9"/>
              </a:rPr>
              <a:t>OP.Feedback@fda.hhs.gov</a:t>
            </a:r>
            <a:endParaRPr lang="en-US" dirty="0"/>
          </a:p>
          <a:p>
            <a:r>
              <a:rPr lang="en-US" dirty="0"/>
              <a:t> </a:t>
            </a:r>
          </a:p>
        </p:txBody>
      </p:sp>
    </p:spTree>
    <p:extLst>
      <p:ext uri="{BB962C8B-B14F-4D97-AF65-F5344CB8AC3E}">
        <p14:creationId xmlns:p14="http://schemas.microsoft.com/office/powerpoint/2010/main" val="2121988450"/>
      </p:ext>
    </p:extLst>
  </p:cSld>
  <p:clrMapOvr>
    <a:masterClrMapping/>
  </p:clrMapOvr>
</p:sld>
</file>

<file path=ppt/theme/theme1.xml><?xml version="1.0" encoding="utf-8"?>
<a:theme xmlns:a="http://schemas.openxmlformats.org/drawingml/2006/main" name="PowerPoint_Template_O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Diff NN"/>
        <a:ea typeface=""/>
        <a:cs typeface=""/>
      </a:majorFont>
      <a:minorFont>
        <a:latin typeface="Diff N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027F874-48A1-48B8-866E-9870D7CFC405}">
  <ds:schemaRefs>
    <ds:schemaRef ds:uri="http://schemas.microsoft.com/sharepoint/v3/contenttype/forms"/>
  </ds:schemaRefs>
</ds:datastoreItem>
</file>

<file path=customXml/itemProps2.xml><?xml version="1.0" encoding="utf-8"?>
<ds:datastoreItem xmlns:ds="http://schemas.openxmlformats.org/officeDocument/2006/customXml" ds:itemID="{3D05232C-B567-4521-91B0-246C3DB6A037}"/>
</file>

<file path=customXml/itemProps3.xml><?xml version="1.0" encoding="utf-8"?>
<ds:datastoreItem xmlns:ds="http://schemas.openxmlformats.org/officeDocument/2006/customXml" ds:itemID="{52A4B064-5C9F-407F-B725-2799F8E55B24}">
  <ds:schemaRefs>
    <ds:schemaRef ds:uri="http://schemas.openxmlformats.org/package/2006/metadata/core-properties"/>
    <ds:schemaRef ds:uri="http://purl.org/dc/elements/1.1/"/>
    <ds:schemaRef ds:uri="http://purl.org/dc/terms/"/>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PowerPoint_Template_ORA</Template>
  <TotalTime>8244</TotalTime>
  <Words>391</Words>
  <Application>Microsoft Office PowerPoint</Application>
  <PresentationFormat>On-screen Show (4:3)</PresentationFormat>
  <Paragraphs>48</Paragraphs>
  <Slides>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Diff NN</vt:lpstr>
      <vt:lpstr>Helvetica</vt:lpstr>
      <vt:lpstr>PowerPoint_Template_ORA</vt:lpstr>
      <vt:lpstr>PowerPoint Presentation</vt:lpstr>
      <vt:lpstr>OP Y3 LFFM Updates</vt:lpstr>
      <vt:lpstr>31 Labs in WGS Track</vt:lpstr>
      <vt:lpstr>Upcoming Requirements</vt:lpstr>
      <vt:lpstr>ORA Office of Partnerships Division of Partnership Investments &amp; Agreements (DPIA)</vt:lpstr>
    </vt:vector>
  </TitlesOfParts>
  <Company>US FDA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Burgess, Shelly</dc:creator>
  <cp:lastModifiedBy>Hirneisen, Kirsten</cp:lastModifiedBy>
  <cp:revision>105</cp:revision>
  <dcterms:created xsi:type="dcterms:W3CDTF">2016-10-13T23:46:58Z</dcterms:created>
  <dcterms:modified xsi:type="dcterms:W3CDTF">2022-10-17T21:53:21Z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abab4fe7-f69c-48fd-a1ed-21e454c8082c</vt:lpwstr>
  </property>
  <property fmtid="{D5CDD505-2E9C-101B-9397-08002B2CF9AE}" pid="3" name="ContentTypeId">
    <vt:lpwstr>0x010100E23A49D5CB2C7542997766C405C38DF7</vt:lpwstr>
  </property>
  <property fmtid="{D5CDD505-2E9C-101B-9397-08002B2CF9AE}" pid="4" name="MC_EffectiveDate">
    <vt:lpwstr>11 May 2018</vt:lpwstr>
  </property>
  <property fmtid="{D5CDD505-2E9C-101B-9397-08002B2CF9AE}" pid="5" name="MC_ReleaseDate">
    <vt:lpwstr>11 May 2018</vt:lpwstr>
  </property>
  <property fmtid="{D5CDD505-2E9C-101B-9397-08002B2CF9AE}" pid="6" name="MC_Revision">
    <vt:lpwstr>02</vt:lpwstr>
  </property>
  <property fmtid="{D5CDD505-2E9C-101B-9397-08002B2CF9AE}" pid="7" name="MC_ExpirationDate">
    <vt:lpwstr/>
  </property>
  <property fmtid="{D5CDD505-2E9C-101B-9397-08002B2CF9AE}" pid="8" name="MC_CreatedDate">
    <vt:lpwstr>11 May 2018</vt:lpwstr>
  </property>
  <property fmtid="{D5CDD505-2E9C-101B-9397-08002B2CF9AE}" pid="9" name="MC_Status">
    <vt:lpwstr>Release</vt:lpwstr>
  </property>
  <property fmtid="{D5CDD505-2E9C-101B-9397-08002B2CF9AE}" pid="10" name="MC_CF_OP Process">
    <vt:lpwstr>Conference Attendance</vt:lpwstr>
  </property>
  <property fmtid="{D5CDD505-2E9C-101B-9397-08002B2CF9AE}" pid="11" name="MC_NextReviewDate">
    <vt:lpwstr/>
  </property>
  <property fmtid="{D5CDD505-2E9C-101B-9397-08002B2CF9AE}" pid="12" name="MC_Owner">
    <vt:lpwstr>OP Doc Admin</vt:lpwstr>
  </property>
  <property fmtid="{D5CDD505-2E9C-101B-9397-08002B2CF9AE}" pid="13" name="MC_Title">
    <vt:lpwstr>OP Presentation Template</vt:lpwstr>
  </property>
  <property fmtid="{D5CDD505-2E9C-101B-9397-08002B2CF9AE}" pid="14" name="MC_Notes">
    <vt:lpwstr/>
  </property>
  <property fmtid="{D5CDD505-2E9C-101B-9397-08002B2CF9AE}" pid="15" name="MC_Number">
    <vt:lpwstr>FORM-000038</vt:lpwstr>
  </property>
  <property fmtid="{D5CDD505-2E9C-101B-9397-08002B2CF9AE}" pid="16" name="MC_Author">
    <vt:lpwstr>MATTHEW.AVIS</vt:lpwstr>
  </property>
  <property fmtid="{D5CDD505-2E9C-101B-9397-08002B2CF9AE}" pid="17" name="MC_CF_OP Division">
    <vt:lpwstr>IO, OP WiDE</vt:lpwstr>
  </property>
  <property fmtid="{D5CDD505-2E9C-101B-9397-08002B2CF9AE}" pid="18" name="MC_Vault">
    <vt:lpwstr>OP NP-rel</vt:lpwstr>
  </property>
</Properties>
</file>