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8" r:id="rId3"/>
    <p:sldMasterId id="2147483682" r:id="rId4"/>
    <p:sldMasterId id="2147483690" r:id="rId5"/>
  </p:sldMasterIdLst>
  <p:notesMasterIdLst>
    <p:notesMasterId r:id="rId36"/>
  </p:notesMasterIdLst>
  <p:sldIdLst>
    <p:sldId id="323" r:id="rId6"/>
    <p:sldId id="324" r:id="rId7"/>
    <p:sldId id="325" r:id="rId8"/>
    <p:sldId id="326" r:id="rId9"/>
    <p:sldId id="300" r:id="rId10"/>
    <p:sldId id="289" r:id="rId11"/>
    <p:sldId id="330" r:id="rId12"/>
    <p:sldId id="299" r:id="rId13"/>
    <p:sldId id="331" r:id="rId14"/>
    <p:sldId id="328" r:id="rId15"/>
    <p:sldId id="332" r:id="rId16"/>
    <p:sldId id="2145706033" r:id="rId17"/>
    <p:sldId id="2145706642" r:id="rId18"/>
    <p:sldId id="2145706640" r:id="rId19"/>
    <p:sldId id="2145706643" r:id="rId20"/>
    <p:sldId id="2145706645" r:id="rId21"/>
    <p:sldId id="2145706031" r:id="rId22"/>
    <p:sldId id="2145706008" r:id="rId23"/>
    <p:sldId id="2145706016" r:id="rId24"/>
    <p:sldId id="2145705989" r:id="rId25"/>
    <p:sldId id="2145706030" r:id="rId26"/>
    <p:sldId id="2145706646" r:id="rId27"/>
    <p:sldId id="1592" r:id="rId28"/>
    <p:sldId id="1624" r:id="rId29"/>
    <p:sldId id="3721" r:id="rId30"/>
    <p:sldId id="335" r:id="rId31"/>
    <p:sldId id="333" r:id="rId32"/>
    <p:sldId id="334" r:id="rId33"/>
    <p:sldId id="261" r:id="rId34"/>
    <p:sldId id="25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A70"/>
    <a:srgbClr val="006859"/>
    <a:srgbClr val="578082"/>
    <a:srgbClr val="FFFFFF"/>
    <a:srgbClr val="8E8D01"/>
    <a:srgbClr val="DA521E"/>
    <a:srgbClr val="CF6F19"/>
    <a:srgbClr val="771E7C"/>
    <a:srgbClr val="8D3102"/>
    <a:srgbClr val="018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013C34-3167-44FC-8E44-9482CECEDE06}" v="187" dt="2022-10-14T18:25:19.0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78098" autoAdjust="0"/>
  </p:normalViewPr>
  <p:slideViewPr>
    <p:cSldViewPr snapToGrid="0">
      <p:cViewPr varScale="1">
        <p:scale>
          <a:sx n="83" d="100"/>
          <a:sy n="83" d="100"/>
        </p:scale>
        <p:origin x="147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45" Type="http://schemas.openxmlformats.org/officeDocument/2006/relationships/customXml" Target="../customXml/item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customXml" Target="../customXml/item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eton, Heather (CDC/DDID/NCEZID/DFWED)" userId="c64cd8f2-4c4f-4304-9796-4a1e164e0533" providerId="ADAL" clId="{90013C34-3167-44FC-8E44-9482CECEDE06}"/>
    <pc:docChg chg="undo custSel addSld delSld modSld sldOrd">
      <pc:chgData name="Carleton, Heather (CDC/DDID/NCEZID/DFWED)" userId="c64cd8f2-4c4f-4304-9796-4a1e164e0533" providerId="ADAL" clId="{90013C34-3167-44FC-8E44-9482CECEDE06}" dt="2022-10-14T18:25:46.020" v="863" actId="20577"/>
      <pc:docMkLst>
        <pc:docMk/>
      </pc:docMkLst>
      <pc:sldChg chg="modSp mod">
        <pc:chgData name="Carleton, Heather (CDC/DDID/NCEZID/DFWED)" userId="c64cd8f2-4c4f-4304-9796-4a1e164e0533" providerId="ADAL" clId="{90013C34-3167-44FC-8E44-9482CECEDE06}" dt="2022-10-14T18:25:46.020" v="863" actId="20577"/>
        <pc:sldMkLst>
          <pc:docMk/>
          <pc:sldMk cId="1167694477" sldId="323"/>
        </pc:sldMkLst>
        <pc:spChg chg="mod">
          <ac:chgData name="Carleton, Heather (CDC/DDID/NCEZID/DFWED)" userId="c64cd8f2-4c4f-4304-9796-4a1e164e0533" providerId="ADAL" clId="{90013C34-3167-44FC-8E44-9482CECEDE06}" dt="2022-10-14T18:25:46.020" v="863" actId="20577"/>
          <ac:spMkLst>
            <pc:docMk/>
            <pc:sldMk cId="1167694477" sldId="323"/>
            <ac:spMk id="2" creationId="{61812A7A-FBCE-46AA-B582-044E681F2129}"/>
          </ac:spMkLst>
        </pc:spChg>
        <pc:spChg chg="mod">
          <ac:chgData name="Carleton, Heather (CDC/DDID/NCEZID/DFWED)" userId="c64cd8f2-4c4f-4304-9796-4a1e164e0533" providerId="ADAL" clId="{90013C34-3167-44FC-8E44-9482CECEDE06}" dt="2022-10-14T18:25:19.008" v="834" actId="20578"/>
          <ac:spMkLst>
            <pc:docMk/>
            <pc:sldMk cId="1167694477" sldId="323"/>
            <ac:spMk id="3" creationId="{B917FC75-5E8F-4ED6-BE48-42D809E8A285}"/>
          </ac:spMkLst>
        </pc:spChg>
        <pc:spChg chg="mod">
          <ac:chgData name="Carleton, Heather (CDC/DDID/NCEZID/DFWED)" userId="c64cd8f2-4c4f-4304-9796-4a1e164e0533" providerId="ADAL" clId="{90013C34-3167-44FC-8E44-9482CECEDE06}" dt="2022-10-14T18:24:48.284" v="764" actId="1076"/>
          <ac:spMkLst>
            <pc:docMk/>
            <pc:sldMk cId="1167694477" sldId="323"/>
            <ac:spMk id="4" creationId="{83972BEF-F7C7-4594-94DB-14D01F7A457F}"/>
          </ac:spMkLst>
        </pc:spChg>
      </pc:sldChg>
      <pc:sldChg chg="modSp mod">
        <pc:chgData name="Carleton, Heather (CDC/DDID/NCEZID/DFWED)" userId="c64cd8f2-4c4f-4304-9796-4a1e164e0533" providerId="ADAL" clId="{90013C34-3167-44FC-8E44-9482CECEDE06}" dt="2022-10-14T18:21:25.385" v="749" actId="20577"/>
        <pc:sldMkLst>
          <pc:docMk/>
          <pc:sldMk cId="2561350091" sldId="335"/>
        </pc:sldMkLst>
        <pc:spChg chg="mod">
          <ac:chgData name="Carleton, Heather (CDC/DDID/NCEZID/DFWED)" userId="c64cd8f2-4c4f-4304-9796-4a1e164e0533" providerId="ADAL" clId="{90013C34-3167-44FC-8E44-9482CECEDE06}" dt="2022-10-14T18:21:01.122" v="738" actId="1076"/>
          <ac:spMkLst>
            <pc:docMk/>
            <pc:sldMk cId="2561350091" sldId="335"/>
            <ac:spMk id="35" creationId="{BEE5B495-63C5-4719-B55A-11FDA608337D}"/>
          </ac:spMkLst>
        </pc:spChg>
        <pc:spChg chg="mod">
          <ac:chgData name="Carleton, Heather (CDC/DDID/NCEZID/DFWED)" userId="c64cd8f2-4c4f-4304-9796-4a1e164e0533" providerId="ADAL" clId="{90013C34-3167-44FC-8E44-9482CECEDE06}" dt="2022-10-14T18:21:25.385" v="749" actId="20577"/>
          <ac:spMkLst>
            <pc:docMk/>
            <pc:sldMk cId="2561350091" sldId="335"/>
            <ac:spMk id="62" creationId="{774686D5-13D0-4F31-9E30-4AA9299B246E}"/>
          </ac:spMkLst>
        </pc:spChg>
      </pc:sldChg>
      <pc:sldChg chg="modSp add mod">
        <pc:chgData name="Carleton, Heather (CDC/DDID/NCEZID/DFWED)" userId="c64cd8f2-4c4f-4304-9796-4a1e164e0533" providerId="ADAL" clId="{90013C34-3167-44FC-8E44-9482CECEDE06}" dt="2022-10-14T18:18:20.040" v="693" actId="20577"/>
        <pc:sldMkLst>
          <pc:docMk/>
          <pc:sldMk cId="241284958" sldId="1592"/>
        </pc:sldMkLst>
        <pc:spChg chg="mod">
          <ac:chgData name="Carleton, Heather (CDC/DDID/NCEZID/DFWED)" userId="c64cd8f2-4c4f-4304-9796-4a1e164e0533" providerId="ADAL" clId="{90013C34-3167-44FC-8E44-9482CECEDE06}" dt="2022-10-14T18:14:40.018" v="673" actId="255"/>
          <ac:spMkLst>
            <pc:docMk/>
            <pc:sldMk cId="241284958" sldId="1592"/>
            <ac:spMk id="6" creationId="{2C8FA62B-172B-4731-AD57-F71B58AE06EC}"/>
          </ac:spMkLst>
        </pc:spChg>
        <pc:spChg chg="mod">
          <ac:chgData name="Carleton, Heather (CDC/DDID/NCEZID/DFWED)" userId="c64cd8f2-4c4f-4304-9796-4a1e164e0533" providerId="ADAL" clId="{90013C34-3167-44FC-8E44-9482CECEDE06}" dt="2022-10-14T18:14:52.305" v="674" actId="255"/>
          <ac:spMkLst>
            <pc:docMk/>
            <pc:sldMk cId="241284958" sldId="1592"/>
            <ac:spMk id="8" creationId="{F7F7F629-6695-453E-BE49-C9835981B349}"/>
          </ac:spMkLst>
        </pc:spChg>
        <pc:spChg chg="mod">
          <ac:chgData name="Carleton, Heather (CDC/DDID/NCEZID/DFWED)" userId="c64cd8f2-4c4f-4304-9796-4a1e164e0533" providerId="ADAL" clId="{90013C34-3167-44FC-8E44-9482CECEDE06}" dt="2022-10-14T18:18:20.040" v="693" actId="20577"/>
          <ac:spMkLst>
            <pc:docMk/>
            <pc:sldMk cId="241284958" sldId="1592"/>
            <ac:spMk id="31" creationId="{E6426C83-400F-BA49-4B8C-37E9FCCEFD50}"/>
          </ac:spMkLst>
        </pc:spChg>
      </pc:sldChg>
      <pc:sldChg chg="add del">
        <pc:chgData name="Carleton, Heather (CDC/DDID/NCEZID/DFWED)" userId="c64cd8f2-4c4f-4304-9796-4a1e164e0533" providerId="ADAL" clId="{90013C34-3167-44FC-8E44-9482CECEDE06}" dt="2022-10-14T18:16:58.610" v="691"/>
        <pc:sldMkLst>
          <pc:docMk/>
          <pc:sldMk cId="3270885574" sldId="1624"/>
        </pc:sldMkLst>
      </pc:sldChg>
      <pc:sldChg chg="addSp delSp modSp mod chgLayout">
        <pc:chgData name="Carleton, Heather (CDC/DDID/NCEZID/DFWED)" userId="c64cd8f2-4c4f-4304-9796-4a1e164e0533" providerId="ADAL" clId="{90013C34-3167-44FC-8E44-9482CECEDE06}" dt="2022-10-14T18:23:06.236" v="752" actId="700"/>
        <pc:sldMkLst>
          <pc:docMk/>
          <pc:sldMk cId="1228158851" sldId="3721"/>
        </pc:sldMkLst>
        <pc:spChg chg="mod ord">
          <ac:chgData name="Carleton, Heather (CDC/DDID/NCEZID/DFWED)" userId="c64cd8f2-4c4f-4304-9796-4a1e164e0533" providerId="ADAL" clId="{90013C34-3167-44FC-8E44-9482CECEDE06}" dt="2022-10-14T18:23:06.236" v="752" actId="700"/>
          <ac:spMkLst>
            <pc:docMk/>
            <pc:sldMk cId="1228158851" sldId="3721"/>
            <ac:spMk id="2" creationId="{B0569D98-676D-4AD9-9FC7-B7C8125DBC77}"/>
          </ac:spMkLst>
        </pc:spChg>
        <pc:spChg chg="mod ord">
          <ac:chgData name="Carleton, Heather (CDC/DDID/NCEZID/DFWED)" userId="c64cd8f2-4c4f-4304-9796-4a1e164e0533" providerId="ADAL" clId="{90013C34-3167-44FC-8E44-9482CECEDE06}" dt="2022-10-14T18:23:06.236" v="752" actId="700"/>
          <ac:spMkLst>
            <pc:docMk/>
            <pc:sldMk cId="1228158851" sldId="3721"/>
            <ac:spMk id="3" creationId="{EDD9387F-1FD5-413C-8DE5-BDBBA5080D78}"/>
          </ac:spMkLst>
        </pc:spChg>
        <pc:spChg chg="add del mod ord">
          <ac:chgData name="Carleton, Heather (CDC/DDID/NCEZID/DFWED)" userId="c64cd8f2-4c4f-4304-9796-4a1e164e0533" providerId="ADAL" clId="{90013C34-3167-44FC-8E44-9482CECEDE06}" dt="2022-10-14T18:23:06.236" v="752" actId="700"/>
          <ac:spMkLst>
            <pc:docMk/>
            <pc:sldMk cId="1228158851" sldId="3721"/>
            <ac:spMk id="4" creationId="{72F897CE-F414-407A-BCDF-2BBA1A91DFF2}"/>
          </ac:spMkLst>
        </pc:spChg>
      </pc:sldChg>
      <pc:sldChg chg="del">
        <pc:chgData name="Carleton, Heather (CDC/DDID/NCEZID/DFWED)" userId="c64cd8f2-4c4f-4304-9796-4a1e164e0533" providerId="ADAL" clId="{90013C34-3167-44FC-8E44-9482CECEDE06}" dt="2022-10-14T18:07:33.207" v="585" actId="47"/>
        <pc:sldMkLst>
          <pc:docMk/>
          <pc:sldMk cId="2507026752" sldId="2145705937"/>
        </pc:sldMkLst>
      </pc:sldChg>
      <pc:sldChg chg="del">
        <pc:chgData name="Carleton, Heather (CDC/DDID/NCEZID/DFWED)" userId="c64cd8f2-4c4f-4304-9796-4a1e164e0533" providerId="ADAL" clId="{90013C34-3167-44FC-8E44-9482CECEDE06}" dt="2022-10-14T18:07:33.207" v="585" actId="47"/>
        <pc:sldMkLst>
          <pc:docMk/>
          <pc:sldMk cId="862153496" sldId="2145705938"/>
        </pc:sldMkLst>
      </pc:sldChg>
      <pc:sldChg chg="del">
        <pc:chgData name="Carleton, Heather (CDC/DDID/NCEZID/DFWED)" userId="c64cd8f2-4c4f-4304-9796-4a1e164e0533" providerId="ADAL" clId="{90013C34-3167-44FC-8E44-9482CECEDE06}" dt="2022-10-14T18:07:33.207" v="585" actId="47"/>
        <pc:sldMkLst>
          <pc:docMk/>
          <pc:sldMk cId="769333362" sldId="2145705946"/>
        </pc:sldMkLst>
      </pc:sldChg>
      <pc:sldChg chg="del">
        <pc:chgData name="Carleton, Heather (CDC/DDID/NCEZID/DFWED)" userId="c64cd8f2-4c4f-4304-9796-4a1e164e0533" providerId="ADAL" clId="{90013C34-3167-44FC-8E44-9482CECEDE06}" dt="2022-10-14T18:07:33.207" v="585" actId="47"/>
        <pc:sldMkLst>
          <pc:docMk/>
          <pc:sldMk cId="1966410503" sldId="2145705947"/>
        </pc:sldMkLst>
      </pc:sldChg>
      <pc:sldChg chg="modSp mod ord">
        <pc:chgData name="Carleton, Heather (CDC/DDID/NCEZID/DFWED)" userId="c64cd8f2-4c4f-4304-9796-4a1e164e0533" providerId="ADAL" clId="{90013C34-3167-44FC-8E44-9482CECEDE06}" dt="2022-10-14T18:05:32.416" v="567"/>
        <pc:sldMkLst>
          <pc:docMk/>
          <pc:sldMk cId="762446787" sldId="2145705989"/>
        </pc:sldMkLst>
        <pc:spChg chg="mod">
          <ac:chgData name="Carleton, Heather (CDC/DDID/NCEZID/DFWED)" userId="c64cd8f2-4c4f-4304-9796-4a1e164e0533" providerId="ADAL" clId="{90013C34-3167-44FC-8E44-9482CECEDE06}" dt="2022-10-14T17:54:35.903" v="342" actId="20577"/>
          <ac:spMkLst>
            <pc:docMk/>
            <pc:sldMk cId="762446787" sldId="2145705989"/>
            <ac:spMk id="11" creationId="{EB38365F-54F0-463E-B5C0-5C67A345BCBD}"/>
          </ac:spMkLst>
        </pc:spChg>
      </pc:sldChg>
      <pc:sldChg chg="del">
        <pc:chgData name="Carleton, Heather (CDC/DDID/NCEZID/DFWED)" userId="c64cd8f2-4c4f-4304-9796-4a1e164e0533" providerId="ADAL" clId="{90013C34-3167-44FC-8E44-9482CECEDE06}" dt="2022-10-14T17:53:30.528" v="225" actId="47"/>
        <pc:sldMkLst>
          <pc:docMk/>
          <pc:sldMk cId="4284452057" sldId="2145706005"/>
        </pc:sldMkLst>
      </pc:sldChg>
      <pc:sldChg chg="del">
        <pc:chgData name="Carleton, Heather (CDC/DDID/NCEZID/DFWED)" userId="c64cd8f2-4c4f-4304-9796-4a1e164e0533" providerId="ADAL" clId="{90013C34-3167-44FC-8E44-9482CECEDE06}" dt="2022-10-14T18:02:01.602" v="553" actId="47"/>
        <pc:sldMkLst>
          <pc:docMk/>
          <pc:sldMk cId="1982617472" sldId="2145706007"/>
        </pc:sldMkLst>
      </pc:sldChg>
      <pc:sldChg chg="del">
        <pc:chgData name="Carleton, Heather (CDC/DDID/NCEZID/DFWED)" userId="c64cd8f2-4c4f-4304-9796-4a1e164e0533" providerId="ADAL" clId="{90013C34-3167-44FC-8E44-9482CECEDE06}" dt="2022-10-14T17:53:10.168" v="224" actId="47"/>
        <pc:sldMkLst>
          <pc:docMk/>
          <pc:sldMk cId="4007475412" sldId="2145706029"/>
        </pc:sldMkLst>
      </pc:sldChg>
      <pc:sldChg chg="addSp delSp modSp mod modClrScheme delDesignElem chgLayout">
        <pc:chgData name="Carleton, Heather (CDC/DDID/NCEZID/DFWED)" userId="c64cd8f2-4c4f-4304-9796-4a1e164e0533" providerId="ADAL" clId="{90013C34-3167-44FC-8E44-9482CECEDE06}" dt="2022-10-14T18:06:46.316" v="584" actId="20577"/>
        <pc:sldMkLst>
          <pc:docMk/>
          <pc:sldMk cId="2845460499" sldId="2145706030"/>
        </pc:sldMkLst>
        <pc:spChg chg="mod ord">
          <ac:chgData name="Carleton, Heather (CDC/DDID/NCEZID/DFWED)" userId="c64cd8f2-4c4f-4304-9796-4a1e164e0533" providerId="ADAL" clId="{90013C34-3167-44FC-8E44-9482CECEDE06}" dt="2022-10-14T18:04:38.934" v="560" actId="14100"/>
          <ac:spMkLst>
            <pc:docMk/>
            <pc:sldMk cId="2845460499" sldId="2145706030"/>
            <ac:spMk id="2" creationId="{D0CC4EC2-68C6-43CE-89D8-2EAA96E4BDC8}"/>
          </ac:spMkLst>
        </pc:spChg>
        <pc:spChg chg="add del mod ord">
          <ac:chgData name="Carleton, Heather (CDC/DDID/NCEZID/DFWED)" userId="c64cd8f2-4c4f-4304-9796-4a1e164e0533" providerId="ADAL" clId="{90013C34-3167-44FC-8E44-9482CECEDE06}" dt="2022-10-14T18:04:10.340" v="555" actId="700"/>
          <ac:spMkLst>
            <pc:docMk/>
            <pc:sldMk cId="2845460499" sldId="2145706030"/>
            <ac:spMk id="3" creationId="{220E44D8-2977-47AE-96BF-435C129008E5}"/>
          </ac:spMkLst>
        </pc:spChg>
        <pc:spChg chg="add del mod ord">
          <ac:chgData name="Carleton, Heather (CDC/DDID/NCEZID/DFWED)" userId="c64cd8f2-4c4f-4304-9796-4a1e164e0533" providerId="ADAL" clId="{90013C34-3167-44FC-8E44-9482CECEDE06}" dt="2022-10-14T18:04:43.058" v="561" actId="478"/>
          <ac:spMkLst>
            <pc:docMk/>
            <pc:sldMk cId="2845460499" sldId="2145706030"/>
            <ac:spMk id="5" creationId="{E1A6C68D-5CFF-4BA0-A5E5-E1D8B4F850B5}"/>
          </ac:spMkLst>
        </pc:spChg>
        <pc:spChg chg="mod">
          <ac:chgData name="Carleton, Heather (CDC/DDID/NCEZID/DFWED)" userId="c64cd8f2-4c4f-4304-9796-4a1e164e0533" providerId="ADAL" clId="{90013C34-3167-44FC-8E44-9482CECEDE06}" dt="2022-10-14T18:04:57.732" v="563" actId="1076"/>
          <ac:spMkLst>
            <pc:docMk/>
            <pc:sldMk cId="2845460499" sldId="2145706030"/>
            <ac:spMk id="7" creationId="{DA888BC5-D16D-40E6-BCE5-4A975E092501}"/>
          </ac:spMkLst>
        </pc:spChg>
        <pc:spChg chg="add del">
          <ac:chgData name="Carleton, Heather (CDC/DDID/NCEZID/DFWED)" userId="c64cd8f2-4c4f-4304-9796-4a1e164e0533" providerId="ADAL" clId="{90013C34-3167-44FC-8E44-9482CECEDE06}" dt="2022-10-14T18:04:22.372" v="556" actId="700"/>
          <ac:spMkLst>
            <pc:docMk/>
            <pc:sldMk cId="2845460499" sldId="2145706030"/>
            <ac:spMk id="11" creationId="{823AC064-BC96-4F32-8AE1-B2FD38754823}"/>
          </ac:spMkLst>
        </pc:spChg>
        <pc:spChg chg="mod">
          <ac:chgData name="Carleton, Heather (CDC/DDID/NCEZID/DFWED)" userId="c64cd8f2-4c4f-4304-9796-4a1e164e0533" providerId="ADAL" clId="{90013C34-3167-44FC-8E44-9482CECEDE06}" dt="2022-10-14T18:05:10.995" v="565" actId="1076"/>
          <ac:spMkLst>
            <pc:docMk/>
            <pc:sldMk cId="2845460499" sldId="2145706030"/>
            <ac:spMk id="12" creationId="{D388E308-5850-4E4E-A67E-18A19DFBE423}"/>
          </ac:spMkLst>
        </pc:spChg>
        <pc:spChg chg="add mod">
          <ac:chgData name="Carleton, Heather (CDC/DDID/NCEZID/DFWED)" userId="c64cd8f2-4c4f-4304-9796-4a1e164e0533" providerId="ADAL" clId="{90013C34-3167-44FC-8E44-9482CECEDE06}" dt="2022-10-14T18:06:46.316" v="584" actId="20577"/>
          <ac:spMkLst>
            <pc:docMk/>
            <pc:sldMk cId="2845460499" sldId="2145706030"/>
            <ac:spMk id="16" creationId="{70BCB744-3E8A-4FC0-9FF8-2EB12F1BF34F}"/>
          </ac:spMkLst>
        </pc:spChg>
        <pc:picChg chg="mod">
          <ac:chgData name="Carleton, Heather (CDC/DDID/NCEZID/DFWED)" userId="c64cd8f2-4c4f-4304-9796-4a1e164e0533" providerId="ADAL" clId="{90013C34-3167-44FC-8E44-9482CECEDE06}" dt="2022-10-14T18:04:49.563" v="562" actId="1076"/>
          <ac:picMkLst>
            <pc:docMk/>
            <pc:sldMk cId="2845460499" sldId="2145706030"/>
            <ac:picMk id="4" creationId="{7AB0413A-041A-4FAE-9A8D-C38D865AFB78}"/>
          </ac:picMkLst>
        </pc:picChg>
        <pc:picChg chg="mod">
          <ac:chgData name="Carleton, Heather (CDC/DDID/NCEZID/DFWED)" userId="c64cd8f2-4c4f-4304-9796-4a1e164e0533" providerId="ADAL" clId="{90013C34-3167-44FC-8E44-9482CECEDE06}" dt="2022-10-14T18:05:05.664" v="564" actId="1076"/>
          <ac:picMkLst>
            <pc:docMk/>
            <pc:sldMk cId="2845460499" sldId="2145706030"/>
            <ac:picMk id="6" creationId="{658AA805-AC8A-4236-AE9D-25CCA95FFB23}"/>
          </ac:picMkLst>
        </pc:picChg>
        <pc:picChg chg="add mod">
          <ac:chgData name="Carleton, Heather (CDC/DDID/NCEZID/DFWED)" userId="c64cd8f2-4c4f-4304-9796-4a1e164e0533" providerId="ADAL" clId="{90013C34-3167-44FC-8E44-9482CECEDE06}" dt="2022-10-14T18:06:32.804" v="572" actId="1076"/>
          <ac:picMkLst>
            <pc:docMk/>
            <pc:sldMk cId="2845460499" sldId="2145706030"/>
            <ac:picMk id="14" creationId="{5FC65487-0CC9-457B-9620-324A404C5250}"/>
          </ac:picMkLst>
        </pc:picChg>
        <pc:cxnChg chg="add del">
          <ac:chgData name="Carleton, Heather (CDC/DDID/NCEZID/DFWED)" userId="c64cd8f2-4c4f-4304-9796-4a1e164e0533" providerId="ADAL" clId="{90013C34-3167-44FC-8E44-9482CECEDE06}" dt="2022-10-14T18:04:22.372" v="556" actId="700"/>
          <ac:cxnSpMkLst>
            <pc:docMk/>
            <pc:sldMk cId="2845460499" sldId="2145706030"/>
            <ac:cxnSpMk id="13" creationId="{7E7C77BC-7138-40B1-A15B-20F57A494629}"/>
          </ac:cxnSpMkLst>
        </pc:cxnChg>
        <pc:cxnChg chg="add del">
          <ac:chgData name="Carleton, Heather (CDC/DDID/NCEZID/DFWED)" userId="c64cd8f2-4c4f-4304-9796-4a1e164e0533" providerId="ADAL" clId="{90013C34-3167-44FC-8E44-9482CECEDE06}" dt="2022-10-14T18:04:22.372" v="556" actId="700"/>
          <ac:cxnSpMkLst>
            <pc:docMk/>
            <pc:sldMk cId="2845460499" sldId="2145706030"/>
            <ac:cxnSpMk id="15" creationId="{DB146403-F3D6-484B-B2ED-97F9565D0370}"/>
          </ac:cxnSpMkLst>
        </pc:cxnChg>
      </pc:sldChg>
      <pc:sldChg chg="modSp mod">
        <pc:chgData name="Carleton, Heather (CDC/DDID/NCEZID/DFWED)" userId="c64cd8f2-4c4f-4304-9796-4a1e164e0533" providerId="ADAL" clId="{90013C34-3167-44FC-8E44-9482CECEDE06}" dt="2022-10-14T17:59:35.357" v="552" actId="120"/>
        <pc:sldMkLst>
          <pc:docMk/>
          <pc:sldMk cId="4023709074" sldId="2145706031"/>
        </pc:sldMkLst>
        <pc:spChg chg="mod">
          <ac:chgData name="Carleton, Heather (CDC/DDID/NCEZID/DFWED)" userId="c64cd8f2-4c4f-4304-9796-4a1e164e0533" providerId="ADAL" clId="{90013C34-3167-44FC-8E44-9482CECEDE06}" dt="2022-10-14T17:59:35.357" v="552" actId="120"/>
          <ac:spMkLst>
            <pc:docMk/>
            <pc:sldMk cId="4023709074" sldId="2145706031"/>
            <ac:spMk id="15" creationId="{8FBE7675-40AA-47A7-874A-2124A6A036FD}"/>
          </ac:spMkLst>
        </pc:spChg>
      </pc:sldChg>
      <pc:sldChg chg="modSp mod">
        <pc:chgData name="Carleton, Heather (CDC/DDID/NCEZID/DFWED)" userId="c64cd8f2-4c4f-4304-9796-4a1e164e0533" providerId="ADAL" clId="{90013C34-3167-44FC-8E44-9482CECEDE06}" dt="2022-10-14T18:12:42.799" v="671" actId="27636"/>
        <pc:sldMkLst>
          <pc:docMk/>
          <pc:sldMk cId="626010291" sldId="2145706033"/>
        </pc:sldMkLst>
        <pc:spChg chg="mod">
          <ac:chgData name="Carleton, Heather (CDC/DDID/NCEZID/DFWED)" userId="c64cd8f2-4c4f-4304-9796-4a1e164e0533" providerId="ADAL" clId="{90013C34-3167-44FC-8E44-9482CECEDE06}" dt="2022-10-14T17:35:16.152" v="216" actId="14100"/>
          <ac:spMkLst>
            <pc:docMk/>
            <pc:sldMk cId="626010291" sldId="2145706033"/>
            <ac:spMk id="2" creationId="{210C03EC-C366-4965-A55D-82E8285B144D}"/>
          </ac:spMkLst>
        </pc:spChg>
        <pc:spChg chg="mod">
          <ac:chgData name="Carleton, Heather (CDC/DDID/NCEZID/DFWED)" userId="c64cd8f2-4c4f-4304-9796-4a1e164e0533" providerId="ADAL" clId="{90013C34-3167-44FC-8E44-9482CECEDE06}" dt="2022-10-14T18:12:42.799" v="671" actId="27636"/>
          <ac:spMkLst>
            <pc:docMk/>
            <pc:sldMk cId="626010291" sldId="2145706033"/>
            <ac:spMk id="3" creationId="{8B42853E-D8C7-41A4-ADDB-6D9BA4D2F5F6}"/>
          </ac:spMkLst>
        </pc:spChg>
      </pc:sldChg>
      <pc:sldChg chg="del">
        <pc:chgData name="Carleton, Heather (CDC/DDID/NCEZID/DFWED)" userId="c64cd8f2-4c4f-4304-9796-4a1e164e0533" providerId="ADAL" clId="{90013C34-3167-44FC-8E44-9482CECEDE06}" dt="2022-10-14T18:08:11.894" v="586" actId="47"/>
        <pc:sldMkLst>
          <pc:docMk/>
          <pc:sldMk cId="1038621405" sldId="2145706034"/>
        </pc:sldMkLst>
      </pc:sldChg>
      <pc:sldChg chg="modSp add mod">
        <pc:chgData name="Carleton, Heather (CDC/DDID/NCEZID/DFWED)" userId="c64cd8f2-4c4f-4304-9796-4a1e164e0533" providerId="ADAL" clId="{90013C34-3167-44FC-8E44-9482CECEDE06}" dt="2022-10-14T17:23:51.310" v="72" actId="20577"/>
        <pc:sldMkLst>
          <pc:docMk/>
          <pc:sldMk cId="561369324" sldId="2145706640"/>
        </pc:sldMkLst>
        <pc:spChg chg="mod">
          <ac:chgData name="Carleton, Heather (CDC/DDID/NCEZID/DFWED)" userId="c64cd8f2-4c4f-4304-9796-4a1e164e0533" providerId="ADAL" clId="{90013C34-3167-44FC-8E44-9482CECEDE06}" dt="2022-10-14T17:23:51.310" v="72" actId="20577"/>
          <ac:spMkLst>
            <pc:docMk/>
            <pc:sldMk cId="561369324" sldId="2145706640"/>
            <ac:spMk id="2" creationId="{63AEF0DE-C813-4307-8306-DDE6F8A19CD5}"/>
          </ac:spMkLst>
        </pc:spChg>
      </pc:sldChg>
      <pc:sldChg chg="modSp add del">
        <pc:chgData name="Carleton, Heather (CDC/DDID/NCEZID/DFWED)" userId="c64cd8f2-4c4f-4304-9796-4a1e164e0533" providerId="ADAL" clId="{90013C34-3167-44FC-8E44-9482CECEDE06}" dt="2022-10-14T17:34:54.483" v="183" actId="47"/>
        <pc:sldMkLst>
          <pc:docMk/>
          <pc:sldMk cId="2195146289" sldId="2145706641"/>
        </pc:sldMkLst>
        <pc:graphicFrameChg chg="mod">
          <ac:chgData name="Carleton, Heather (CDC/DDID/NCEZID/DFWED)" userId="c64cd8f2-4c4f-4304-9796-4a1e164e0533" providerId="ADAL" clId="{90013C34-3167-44FC-8E44-9482CECEDE06}" dt="2022-10-14T17:23:21.857" v="56" actId="20577"/>
          <ac:graphicFrameMkLst>
            <pc:docMk/>
            <pc:sldMk cId="2195146289" sldId="2145706641"/>
            <ac:graphicFrameMk id="4" creationId="{5B3D2BD0-9157-41EE-A225-558FA4092D81}"/>
          </ac:graphicFrameMkLst>
        </pc:graphicFrameChg>
      </pc:sldChg>
      <pc:sldChg chg="modSp add">
        <pc:chgData name="Carleton, Heather (CDC/DDID/NCEZID/DFWED)" userId="c64cd8f2-4c4f-4304-9796-4a1e164e0533" providerId="ADAL" clId="{90013C34-3167-44FC-8E44-9482CECEDE06}" dt="2022-10-14T17:52:10.673" v="223"/>
        <pc:sldMkLst>
          <pc:docMk/>
          <pc:sldMk cId="959726365" sldId="2145706642"/>
        </pc:sldMkLst>
        <pc:graphicFrameChg chg="mod">
          <ac:chgData name="Carleton, Heather (CDC/DDID/NCEZID/DFWED)" userId="c64cd8f2-4c4f-4304-9796-4a1e164e0533" providerId="ADAL" clId="{90013C34-3167-44FC-8E44-9482CECEDE06}" dt="2022-10-14T17:52:10.673" v="223"/>
          <ac:graphicFrameMkLst>
            <pc:docMk/>
            <pc:sldMk cId="959726365" sldId="2145706642"/>
            <ac:graphicFrameMk id="4" creationId="{5B3D2BD0-9157-41EE-A225-558FA4092D81}"/>
          </ac:graphicFrameMkLst>
        </pc:graphicFrameChg>
      </pc:sldChg>
      <pc:sldChg chg="modSp add del mod">
        <pc:chgData name="Carleton, Heather (CDC/DDID/NCEZID/DFWED)" userId="c64cd8f2-4c4f-4304-9796-4a1e164e0533" providerId="ADAL" clId="{90013C34-3167-44FC-8E44-9482CECEDE06}" dt="2022-10-14T17:51:10.345" v="221"/>
        <pc:sldMkLst>
          <pc:docMk/>
          <pc:sldMk cId="40594739" sldId="2145706643"/>
        </pc:sldMkLst>
        <pc:spChg chg="mod">
          <ac:chgData name="Carleton, Heather (CDC/DDID/NCEZID/DFWED)" userId="c64cd8f2-4c4f-4304-9796-4a1e164e0533" providerId="ADAL" clId="{90013C34-3167-44FC-8E44-9482CECEDE06}" dt="2022-10-14T17:51:10.219" v="220"/>
          <ac:spMkLst>
            <pc:docMk/>
            <pc:sldMk cId="40594739" sldId="2145706643"/>
            <ac:spMk id="3" creationId="{0F90C64B-1DCC-4834-A109-21E56F0D8B34}"/>
          </ac:spMkLst>
        </pc:spChg>
      </pc:sldChg>
      <pc:sldChg chg="new del">
        <pc:chgData name="Carleton, Heather (CDC/DDID/NCEZID/DFWED)" userId="c64cd8f2-4c4f-4304-9796-4a1e164e0533" providerId="ADAL" clId="{90013C34-3167-44FC-8E44-9482CECEDE06}" dt="2022-10-14T17:55:51.435" v="347" actId="47"/>
        <pc:sldMkLst>
          <pc:docMk/>
          <pc:sldMk cId="594822979" sldId="2145706644"/>
        </pc:sldMkLst>
      </pc:sldChg>
      <pc:sldChg chg="add del">
        <pc:chgData name="Carleton, Heather (CDC/DDID/NCEZID/DFWED)" userId="c64cd8f2-4c4f-4304-9796-4a1e164e0533" providerId="ADAL" clId="{90013C34-3167-44FC-8E44-9482CECEDE06}" dt="2022-10-14T17:55:30.392" v="345"/>
        <pc:sldMkLst>
          <pc:docMk/>
          <pc:sldMk cId="222366408" sldId="2145706645"/>
        </pc:sldMkLst>
      </pc:sldChg>
      <pc:sldChg chg="delSp modSp add mod">
        <pc:chgData name="Carleton, Heather (CDC/DDID/NCEZID/DFWED)" userId="c64cd8f2-4c4f-4304-9796-4a1e164e0533" providerId="ADAL" clId="{90013C34-3167-44FC-8E44-9482CECEDE06}" dt="2022-10-14T17:57:40.827" v="387" actId="20577"/>
        <pc:sldMkLst>
          <pc:docMk/>
          <pc:sldMk cId="1202071102" sldId="2145706645"/>
        </pc:sldMkLst>
        <pc:spChg chg="del">
          <ac:chgData name="Carleton, Heather (CDC/DDID/NCEZID/DFWED)" userId="c64cd8f2-4c4f-4304-9796-4a1e164e0533" providerId="ADAL" clId="{90013C34-3167-44FC-8E44-9482CECEDE06}" dt="2022-10-14T17:56:21.451" v="376" actId="478"/>
          <ac:spMkLst>
            <pc:docMk/>
            <pc:sldMk cId="1202071102" sldId="2145706645"/>
            <ac:spMk id="3" creationId="{F19DDA93-0C78-462F-9077-E9228682A434}"/>
          </ac:spMkLst>
        </pc:spChg>
        <pc:spChg chg="mod">
          <ac:chgData name="Carleton, Heather (CDC/DDID/NCEZID/DFWED)" userId="c64cd8f2-4c4f-4304-9796-4a1e164e0533" providerId="ADAL" clId="{90013C34-3167-44FC-8E44-9482CECEDE06}" dt="2022-10-14T17:56:39.593" v="380" actId="1076"/>
          <ac:spMkLst>
            <pc:docMk/>
            <pc:sldMk cId="1202071102" sldId="2145706645"/>
            <ac:spMk id="4" creationId="{90B39F13-1F57-4E65-9A84-0DF02877D365}"/>
          </ac:spMkLst>
        </pc:spChg>
        <pc:spChg chg="del">
          <ac:chgData name="Carleton, Heather (CDC/DDID/NCEZID/DFWED)" userId="c64cd8f2-4c4f-4304-9796-4a1e164e0533" providerId="ADAL" clId="{90013C34-3167-44FC-8E44-9482CECEDE06}" dt="2022-10-14T17:56:24.310" v="377" actId="478"/>
          <ac:spMkLst>
            <pc:docMk/>
            <pc:sldMk cId="1202071102" sldId="2145706645"/>
            <ac:spMk id="5" creationId="{D322417D-0188-499A-A48C-5225ED83B51A}"/>
          </ac:spMkLst>
        </pc:spChg>
        <pc:spChg chg="mod">
          <ac:chgData name="Carleton, Heather (CDC/DDID/NCEZID/DFWED)" userId="c64cd8f2-4c4f-4304-9796-4a1e164e0533" providerId="ADAL" clId="{90013C34-3167-44FC-8E44-9482CECEDE06}" dt="2022-10-14T17:57:40.827" v="387" actId="20577"/>
          <ac:spMkLst>
            <pc:docMk/>
            <pc:sldMk cId="1202071102" sldId="2145706645"/>
            <ac:spMk id="6" creationId="{A7580AFA-8AE3-47C1-80B6-256F3AD555A1}"/>
          </ac:spMkLst>
        </pc:spChg>
        <pc:picChg chg="mod">
          <ac:chgData name="Carleton, Heather (CDC/DDID/NCEZID/DFWED)" userId="c64cd8f2-4c4f-4304-9796-4a1e164e0533" providerId="ADAL" clId="{90013C34-3167-44FC-8E44-9482CECEDE06}" dt="2022-10-14T17:56:52.585" v="383" actId="14100"/>
          <ac:picMkLst>
            <pc:docMk/>
            <pc:sldMk cId="1202071102" sldId="2145706645"/>
            <ac:picMk id="8" creationId="{731FFB2E-72BA-4CE7-B885-2B0A053EF799}"/>
          </ac:picMkLst>
        </pc:picChg>
        <pc:picChg chg="mod">
          <ac:chgData name="Carleton, Heather (CDC/DDID/NCEZID/DFWED)" userId="c64cd8f2-4c4f-4304-9796-4a1e164e0533" providerId="ADAL" clId="{90013C34-3167-44FC-8E44-9482CECEDE06}" dt="2022-10-14T17:56:47.892" v="382" actId="1076"/>
          <ac:picMkLst>
            <pc:docMk/>
            <pc:sldMk cId="1202071102" sldId="2145706645"/>
            <ac:picMk id="10" creationId="{076A5DCB-D158-49A4-B649-3AED1BFB97BC}"/>
          </ac:picMkLst>
        </pc:picChg>
      </pc:sldChg>
      <pc:sldChg chg="addSp modSp new mod setBg setClrOvrMap">
        <pc:chgData name="Carleton, Heather (CDC/DDID/NCEZID/DFWED)" userId="c64cd8f2-4c4f-4304-9796-4a1e164e0533" providerId="ADAL" clId="{90013C34-3167-44FC-8E44-9482CECEDE06}" dt="2022-10-14T18:11:39.208" v="610" actId="26606"/>
        <pc:sldMkLst>
          <pc:docMk/>
          <pc:sldMk cId="1400259463" sldId="2145706646"/>
        </pc:sldMkLst>
        <pc:spChg chg="mod">
          <ac:chgData name="Carleton, Heather (CDC/DDID/NCEZID/DFWED)" userId="c64cd8f2-4c4f-4304-9796-4a1e164e0533" providerId="ADAL" clId="{90013C34-3167-44FC-8E44-9482CECEDE06}" dt="2022-10-14T18:11:39.208" v="610" actId="26606"/>
          <ac:spMkLst>
            <pc:docMk/>
            <pc:sldMk cId="1400259463" sldId="2145706646"/>
            <ac:spMk id="2" creationId="{6C2C9403-9404-43D6-8D50-14BB8D788F71}"/>
          </ac:spMkLst>
        </pc:spChg>
        <pc:spChg chg="add">
          <ac:chgData name="Carleton, Heather (CDC/DDID/NCEZID/DFWED)" userId="c64cd8f2-4c4f-4304-9796-4a1e164e0533" providerId="ADAL" clId="{90013C34-3167-44FC-8E44-9482CECEDE06}" dt="2022-10-14T18:11:39.208" v="610" actId="26606"/>
          <ac:spMkLst>
            <pc:docMk/>
            <pc:sldMk cId="1400259463" sldId="2145706646"/>
            <ac:spMk id="10" creationId="{71B2258F-86CA-4D4D-8270-BC05FCDEBFB3}"/>
          </ac:spMkLst>
        </pc:spChg>
        <pc:picChg chg="add mod ord">
          <ac:chgData name="Carleton, Heather (CDC/DDID/NCEZID/DFWED)" userId="c64cd8f2-4c4f-4304-9796-4a1e164e0533" providerId="ADAL" clId="{90013C34-3167-44FC-8E44-9482CECEDE06}" dt="2022-10-14T18:11:39.208" v="610" actId="26606"/>
          <ac:picMkLst>
            <pc:docMk/>
            <pc:sldMk cId="1400259463" sldId="2145706646"/>
            <ac:picMk id="5" creationId="{D97851E2-A151-4872-8D61-131E9B10D877}"/>
          </ac:picMkLst>
        </pc:picChg>
      </pc:sldChg>
      <pc:sldChg chg="addSp delSp modSp new del mod modClrScheme chgLayout">
        <pc:chgData name="Carleton, Heather (CDC/DDID/NCEZID/DFWED)" userId="c64cd8f2-4c4f-4304-9796-4a1e164e0533" providerId="ADAL" clId="{90013C34-3167-44FC-8E44-9482CECEDE06}" dt="2022-10-14T18:21:48.182" v="750" actId="47"/>
        <pc:sldMkLst>
          <pc:docMk/>
          <pc:sldMk cId="3146862506" sldId="2145706647"/>
        </pc:sldMkLst>
        <pc:spChg chg="del mod ord">
          <ac:chgData name="Carleton, Heather (CDC/DDID/NCEZID/DFWED)" userId="c64cd8f2-4c4f-4304-9796-4a1e164e0533" providerId="ADAL" clId="{90013C34-3167-44FC-8E44-9482CECEDE06}" dt="2022-10-14T18:18:59.899" v="695" actId="700"/>
          <ac:spMkLst>
            <pc:docMk/>
            <pc:sldMk cId="3146862506" sldId="2145706647"/>
            <ac:spMk id="2" creationId="{A9881870-B927-41ED-A7C8-A207B58912D3}"/>
          </ac:spMkLst>
        </pc:spChg>
        <pc:spChg chg="mod ord">
          <ac:chgData name="Carleton, Heather (CDC/DDID/NCEZID/DFWED)" userId="c64cd8f2-4c4f-4304-9796-4a1e164e0533" providerId="ADAL" clId="{90013C34-3167-44FC-8E44-9482CECEDE06}" dt="2022-10-14T18:18:59.899" v="695" actId="700"/>
          <ac:spMkLst>
            <pc:docMk/>
            <pc:sldMk cId="3146862506" sldId="2145706647"/>
            <ac:spMk id="3" creationId="{86978AD0-08EC-4242-8F59-C124F05341BF}"/>
          </ac:spMkLst>
        </pc:spChg>
        <pc:spChg chg="mod ord">
          <ac:chgData name="Carleton, Heather (CDC/DDID/NCEZID/DFWED)" userId="c64cd8f2-4c4f-4304-9796-4a1e164e0533" providerId="ADAL" clId="{90013C34-3167-44FC-8E44-9482CECEDE06}" dt="2022-10-14T18:18:59.899" v="695" actId="700"/>
          <ac:spMkLst>
            <pc:docMk/>
            <pc:sldMk cId="3146862506" sldId="2145706647"/>
            <ac:spMk id="4" creationId="{D2A93901-3728-4299-8FC9-B2252070AB02}"/>
          </ac:spMkLst>
        </pc:spChg>
        <pc:spChg chg="del mod ord">
          <ac:chgData name="Carleton, Heather (CDC/DDID/NCEZID/DFWED)" userId="c64cd8f2-4c4f-4304-9796-4a1e164e0533" providerId="ADAL" clId="{90013C34-3167-44FC-8E44-9482CECEDE06}" dt="2022-10-14T18:18:59.899" v="695" actId="700"/>
          <ac:spMkLst>
            <pc:docMk/>
            <pc:sldMk cId="3146862506" sldId="2145706647"/>
            <ac:spMk id="5" creationId="{6F0235CC-421B-405F-B299-17086CC0E37B}"/>
          </ac:spMkLst>
        </pc:spChg>
        <pc:spChg chg="add mod ord">
          <ac:chgData name="Carleton, Heather (CDC/DDID/NCEZID/DFWED)" userId="c64cd8f2-4c4f-4304-9796-4a1e164e0533" providerId="ADAL" clId="{90013C34-3167-44FC-8E44-9482CECEDE06}" dt="2022-10-14T18:18:59.899" v="695" actId="700"/>
          <ac:spMkLst>
            <pc:docMk/>
            <pc:sldMk cId="3146862506" sldId="2145706647"/>
            <ac:spMk id="6" creationId="{1C77D4E8-2790-4ECB-BDAE-A52EA90CBC22}"/>
          </ac:spMkLst>
        </pc:spChg>
        <pc:spChg chg="add mod ord">
          <ac:chgData name="Carleton, Heather (CDC/DDID/NCEZID/DFWED)" userId="c64cd8f2-4c4f-4304-9796-4a1e164e0533" providerId="ADAL" clId="{90013C34-3167-44FC-8E44-9482CECEDE06}" dt="2022-10-14T18:18:59.899" v="695" actId="700"/>
          <ac:spMkLst>
            <pc:docMk/>
            <pc:sldMk cId="3146862506" sldId="2145706647"/>
            <ac:spMk id="7" creationId="{B6B15333-9558-40C9-889E-B24DEBC4E55B}"/>
          </ac:spMkLst>
        </pc:spChg>
        <pc:graphicFrameChg chg="add mod modGraphic">
          <ac:chgData name="Carleton, Heather (CDC/DDID/NCEZID/DFWED)" userId="c64cd8f2-4c4f-4304-9796-4a1e164e0533" providerId="ADAL" clId="{90013C34-3167-44FC-8E44-9482CECEDE06}" dt="2022-10-14T18:20:26.386" v="701" actId="20577"/>
          <ac:graphicFrameMkLst>
            <pc:docMk/>
            <pc:sldMk cId="3146862506" sldId="2145706647"/>
            <ac:graphicFrameMk id="8" creationId="{EDFA5CEF-9286-4065-A31B-105092B8D0A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CE9E78-A482-4777-80E7-FD97DB936C4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092C54A-24F8-4E7A-A9C3-A72508D71974}">
      <dgm:prSet/>
      <dgm:spPr/>
      <dgm:t>
        <a:bodyPr/>
        <a:lstStyle/>
        <a:p>
          <a:r>
            <a:rPr lang="en-US" b="1" dirty="0"/>
            <a:t>IT System Requirements</a:t>
          </a:r>
          <a:endParaRPr lang="en-US" dirty="0"/>
        </a:p>
      </dgm:t>
    </dgm:pt>
    <dgm:pt modelId="{5C9ECBD4-6CB5-4FF6-931A-8AAF7CF76859}" type="parTrans" cxnId="{4028BBDB-8D1F-45E7-A653-187686D0EED3}">
      <dgm:prSet/>
      <dgm:spPr/>
      <dgm:t>
        <a:bodyPr/>
        <a:lstStyle/>
        <a:p>
          <a:endParaRPr lang="en-US"/>
        </a:p>
      </dgm:t>
    </dgm:pt>
    <dgm:pt modelId="{D894FBC5-26E5-4A69-8C7F-4A22E661D16A}" type="sibTrans" cxnId="{4028BBDB-8D1F-45E7-A653-187686D0EED3}">
      <dgm:prSet/>
      <dgm:spPr/>
      <dgm:t>
        <a:bodyPr/>
        <a:lstStyle/>
        <a:p>
          <a:endParaRPr lang="en-US"/>
        </a:p>
      </dgm:t>
    </dgm:pt>
    <dgm:pt modelId="{9037B53A-AFAE-4C0B-9442-B433BA35FBC7}">
      <dgm:prSet/>
      <dgm:spPr/>
      <dgm:t>
        <a:bodyPr/>
        <a:lstStyle/>
        <a:p>
          <a:r>
            <a:rPr lang="en-US" b="1" dirty="0"/>
            <a:t>Requirements gathering sessions</a:t>
          </a:r>
          <a:endParaRPr lang="en-US" dirty="0"/>
        </a:p>
      </dgm:t>
    </dgm:pt>
    <dgm:pt modelId="{D6D78B4E-CC9E-45EA-B3C9-4D26A8787AD9}" type="parTrans" cxnId="{828FE2DF-7EBD-429B-BA66-A5D5482FD131}">
      <dgm:prSet/>
      <dgm:spPr/>
      <dgm:t>
        <a:bodyPr/>
        <a:lstStyle/>
        <a:p>
          <a:endParaRPr lang="en-US"/>
        </a:p>
      </dgm:t>
    </dgm:pt>
    <dgm:pt modelId="{CB605054-FD36-4C16-BF02-CB437CF0803E}" type="sibTrans" cxnId="{828FE2DF-7EBD-429B-BA66-A5D5482FD131}">
      <dgm:prSet/>
      <dgm:spPr/>
      <dgm:t>
        <a:bodyPr/>
        <a:lstStyle/>
        <a:p>
          <a:endParaRPr lang="en-US"/>
        </a:p>
      </dgm:t>
    </dgm:pt>
    <dgm:pt modelId="{5820E5C1-067B-4C58-8340-9B47F940A762}">
      <dgm:prSet/>
      <dgm:spPr/>
      <dgm:t>
        <a:bodyPr/>
        <a:lstStyle/>
        <a:p>
          <a:r>
            <a:rPr lang="en-US" b="1" dirty="0"/>
            <a:t>Major Takeaways</a:t>
          </a:r>
          <a:endParaRPr lang="en-US" dirty="0"/>
        </a:p>
      </dgm:t>
    </dgm:pt>
    <dgm:pt modelId="{FDCE3216-0412-4DF4-9129-61CE10F1F212}" type="parTrans" cxnId="{416D577D-A7FD-45AB-BE53-96354376C27B}">
      <dgm:prSet/>
      <dgm:spPr/>
      <dgm:t>
        <a:bodyPr/>
        <a:lstStyle/>
        <a:p>
          <a:endParaRPr lang="en-US"/>
        </a:p>
      </dgm:t>
    </dgm:pt>
    <dgm:pt modelId="{3BEA591F-1A99-4DF3-BC75-4FDF47CDEE8D}" type="sibTrans" cxnId="{416D577D-A7FD-45AB-BE53-96354376C27B}">
      <dgm:prSet/>
      <dgm:spPr/>
      <dgm:t>
        <a:bodyPr/>
        <a:lstStyle/>
        <a:p>
          <a:endParaRPr lang="en-US"/>
        </a:p>
      </dgm:t>
    </dgm:pt>
    <dgm:pt modelId="{0D29B074-1688-41FA-9E49-1FCEAC72634F}">
      <dgm:prSet/>
      <dgm:spPr/>
      <dgm:t>
        <a:bodyPr/>
        <a:lstStyle/>
        <a:p>
          <a:r>
            <a:rPr lang="en-US" b="1" dirty="0"/>
            <a:t>Barriers &amp; Solutions</a:t>
          </a:r>
          <a:endParaRPr lang="en-US" dirty="0"/>
        </a:p>
      </dgm:t>
    </dgm:pt>
    <dgm:pt modelId="{2C651C67-B10F-4998-9D7E-C3937E33DC8E}" type="parTrans" cxnId="{1EE94FE2-F9E9-4221-A211-CE4786ED0E5D}">
      <dgm:prSet/>
      <dgm:spPr/>
      <dgm:t>
        <a:bodyPr/>
        <a:lstStyle/>
        <a:p>
          <a:endParaRPr lang="en-US"/>
        </a:p>
      </dgm:t>
    </dgm:pt>
    <dgm:pt modelId="{1D1994EE-F642-4C7B-9A4F-10B3D1B2F6DB}" type="sibTrans" cxnId="{1EE94FE2-F9E9-4221-A211-CE4786ED0E5D}">
      <dgm:prSet/>
      <dgm:spPr/>
      <dgm:t>
        <a:bodyPr/>
        <a:lstStyle/>
        <a:p>
          <a:endParaRPr lang="en-US"/>
        </a:p>
      </dgm:t>
    </dgm:pt>
    <dgm:pt modelId="{FCE7BB44-C8AF-4E4C-BBE9-87B222F98AFC}" type="pres">
      <dgm:prSet presAssocID="{15CE9E78-A482-4777-80E7-FD97DB936C4B}" presName="linear" presStyleCnt="0">
        <dgm:presLayoutVars>
          <dgm:animLvl val="lvl"/>
          <dgm:resizeHandles val="exact"/>
        </dgm:presLayoutVars>
      </dgm:prSet>
      <dgm:spPr/>
    </dgm:pt>
    <dgm:pt modelId="{1766435E-F0AC-4E02-8AE6-F61FB08B063B}" type="pres">
      <dgm:prSet presAssocID="{7092C54A-24F8-4E7A-A9C3-A72508D7197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3694664-DEB1-4502-AD28-30C7FB0AA5DD}" type="pres">
      <dgm:prSet presAssocID="{D894FBC5-26E5-4A69-8C7F-4A22E661D16A}" presName="spacer" presStyleCnt="0"/>
      <dgm:spPr/>
    </dgm:pt>
    <dgm:pt modelId="{27430928-2603-47BE-AE9F-951CB8DEB4F5}" type="pres">
      <dgm:prSet presAssocID="{9037B53A-AFAE-4C0B-9442-B433BA35FBC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BC69E1A-E8C2-402B-8049-859E54A4EEB6}" type="pres">
      <dgm:prSet presAssocID="{CB605054-FD36-4C16-BF02-CB437CF0803E}" presName="spacer" presStyleCnt="0"/>
      <dgm:spPr/>
    </dgm:pt>
    <dgm:pt modelId="{80CEC711-100A-4288-8D56-FD00EDABD21C}" type="pres">
      <dgm:prSet presAssocID="{5820E5C1-067B-4C58-8340-9B47F940A76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C8EE2B6-7DF8-4EDF-B117-E1143765547A}" type="pres">
      <dgm:prSet presAssocID="{3BEA591F-1A99-4DF3-BC75-4FDF47CDEE8D}" presName="spacer" presStyleCnt="0"/>
      <dgm:spPr/>
    </dgm:pt>
    <dgm:pt modelId="{A02B0015-9822-4108-9160-2FBE97659A3A}" type="pres">
      <dgm:prSet presAssocID="{0D29B074-1688-41FA-9E49-1FCEAC72634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B3F9501-3227-40AE-AEEE-0616BB742E15}" type="presOf" srcId="{5820E5C1-067B-4C58-8340-9B47F940A762}" destId="{80CEC711-100A-4288-8D56-FD00EDABD21C}" srcOrd="0" destOrd="0" presId="urn:microsoft.com/office/officeart/2005/8/layout/vList2"/>
    <dgm:cxn modelId="{BF7E8C0C-F86E-4EDF-8B8C-C1F43F297D76}" type="presOf" srcId="{0D29B074-1688-41FA-9E49-1FCEAC72634F}" destId="{A02B0015-9822-4108-9160-2FBE97659A3A}" srcOrd="0" destOrd="0" presId="urn:microsoft.com/office/officeart/2005/8/layout/vList2"/>
    <dgm:cxn modelId="{416D577D-A7FD-45AB-BE53-96354376C27B}" srcId="{15CE9E78-A482-4777-80E7-FD97DB936C4B}" destId="{5820E5C1-067B-4C58-8340-9B47F940A762}" srcOrd="2" destOrd="0" parTransId="{FDCE3216-0412-4DF4-9129-61CE10F1F212}" sibTransId="{3BEA591F-1A99-4DF3-BC75-4FDF47CDEE8D}"/>
    <dgm:cxn modelId="{AC9E4A9C-5CD6-4B95-A8EF-E19E21FCBDE4}" type="presOf" srcId="{15CE9E78-A482-4777-80E7-FD97DB936C4B}" destId="{FCE7BB44-C8AF-4E4C-BBE9-87B222F98AFC}" srcOrd="0" destOrd="0" presId="urn:microsoft.com/office/officeart/2005/8/layout/vList2"/>
    <dgm:cxn modelId="{B492A8D4-25CA-4EA8-ADDA-F4D62F81299F}" type="presOf" srcId="{7092C54A-24F8-4E7A-A9C3-A72508D71974}" destId="{1766435E-F0AC-4E02-8AE6-F61FB08B063B}" srcOrd="0" destOrd="0" presId="urn:microsoft.com/office/officeart/2005/8/layout/vList2"/>
    <dgm:cxn modelId="{4BCC6BD7-3377-4779-BD9D-E212BFDE2540}" type="presOf" srcId="{9037B53A-AFAE-4C0B-9442-B433BA35FBC7}" destId="{27430928-2603-47BE-AE9F-951CB8DEB4F5}" srcOrd="0" destOrd="0" presId="urn:microsoft.com/office/officeart/2005/8/layout/vList2"/>
    <dgm:cxn modelId="{4028BBDB-8D1F-45E7-A653-187686D0EED3}" srcId="{15CE9E78-A482-4777-80E7-FD97DB936C4B}" destId="{7092C54A-24F8-4E7A-A9C3-A72508D71974}" srcOrd="0" destOrd="0" parTransId="{5C9ECBD4-6CB5-4FF6-931A-8AAF7CF76859}" sibTransId="{D894FBC5-26E5-4A69-8C7F-4A22E661D16A}"/>
    <dgm:cxn modelId="{828FE2DF-7EBD-429B-BA66-A5D5482FD131}" srcId="{15CE9E78-A482-4777-80E7-FD97DB936C4B}" destId="{9037B53A-AFAE-4C0B-9442-B433BA35FBC7}" srcOrd="1" destOrd="0" parTransId="{D6D78B4E-CC9E-45EA-B3C9-4D26A8787AD9}" sibTransId="{CB605054-FD36-4C16-BF02-CB437CF0803E}"/>
    <dgm:cxn modelId="{1EE94FE2-F9E9-4221-A211-CE4786ED0E5D}" srcId="{15CE9E78-A482-4777-80E7-FD97DB936C4B}" destId="{0D29B074-1688-41FA-9E49-1FCEAC72634F}" srcOrd="3" destOrd="0" parTransId="{2C651C67-B10F-4998-9D7E-C3937E33DC8E}" sibTransId="{1D1994EE-F642-4C7B-9A4F-10B3D1B2F6DB}"/>
    <dgm:cxn modelId="{D11B29EE-913B-4376-8192-5D7BFB60D22B}" type="presParOf" srcId="{FCE7BB44-C8AF-4E4C-BBE9-87B222F98AFC}" destId="{1766435E-F0AC-4E02-8AE6-F61FB08B063B}" srcOrd="0" destOrd="0" presId="urn:microsoft.com/office/officeart/2005/8/layout/vList2"/>
    <dgm:cxn modelId="{A77224AC-C8E5-4F0A-8A35-DF7A5BCE464B}" type="presParOf" srcId="{FCE7BB44-C8AF-4E4C-BBE9-87B222F98AFC}" destId="{A3694664-DEB1-4502-AD28-30C7FB0AA5DD}" srcOrd="1" destOrd="0" presId="urn:microsoft.com/office/officeart/2005/8/layout/vList2"/>
    <dgm:cxn modelId="{30539D38-27DF-4F1D-8A2F-3085CA81D5F0}" type="presParOf" srcId="{FCE7BB44-C8AF-4E4C-BBE9-87B222F98AFC}" destId="{27430928-2603-47BE-AE9F-951CB8DEB4F5}" srcOrd="2" destOrd="0" presId="urn:microsoft.com/office/officeart/2005/8/layout/vList2"/>
    <dgm:cxn modelId="{56854144-A095-42BC-8895-F8B63A5CE821}" type="presParOf" srcId="{FCE7BB44-C8AF-4E4C-BBE9-87B222F98AFC}" destId="{1BC69E1A-E8C2-402B-8049-859E54A4EEB6}" srcOrd="3" destOrd="0" presId="urn:microsoft.com/office/officeart/2005/8/layout/vList2"/>
    <dgm:cxn modelId="{C4BF7761-ADF7-46E5-A89B-2ABF53A8C4A5}" type="presParOf" srcId="{FCE7BB44-C8AF-4E4C-BBE9-87B222F98AFC}" destId="{80CEC711-100A-4288-8D56-FD00EDABD21C}" srcOrd="4" destOrd="0" presId="urn:microsoft.com/office/officeart/2005/8/layout/vList2"/>
    <dgm:cxn modelId="{BB305515-0B48-42FD-B865-4378D296F46D}" type="presParOf" srcId="{FCE7BB44-C8AF-4E4C-BBE9-87B222F98AFC}" destId="{EC8EE2B6-7DF8-4EDF-B117-E1143765547A}" srcOrd="5" destOrd="0" presId="urn:microsoft.com/office/officeart/2005/8/layout/vList2"/>
    <dgm:cxn modelId="{9BFBE197-CF28-4103-BCD5-6458C8B1D752}" type="presParOf" srcId="{FCE7BB44-C8AF-4E4C-BBE9-87B222F98AFC}" destId="{A02B0015-9822-4108-9160-2FBE97659A3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E1EF88-8550-4EE5-9203-D442076256B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7814DBB1-0B2D-4943-8787-D81B74CDFDB6}">
      <dgm:prSet phldrT="[Text]"/>
      <dgm:spPr/>
      <dgm:t>
        <a:bodyPr/>
        <a:lstStyle/>
        <a:p>
          <a:r>
            <a:rPr lang="en-US" b="1" dirty="0"/>
            <a:t>PulseNet Technical Requirements Gathering</a:t>
          </a:r>
        </a:p>
        <a:p>
          <a:r>
            <a:rPr lang="en-US" b="1" i="1" dirty="0"/>
            <a:t>Aug-Sept 2021</a:t>
          </a:r>
        </a:p>
      </dgm:t>
    </dgm:pt>
    <dgm:pt modelId="{61000FE5-E8CD-4DE2-83AF-A8AD8DC20704}" type="parTrans" cxnId="{FBC23E0C-EE2D-4250-9D8F-0E5591236CFE}">
      <dgm:prSet/>
      <dgm:spPr/>
      <dgm:t>
        <a:bodyPr/>
        <a:lstStyle/>
        <a:p>
          <a:endParaRPr lang="en-US"/>
        </a:p>
      </dgm:t>
    </dgm:pt>
    <dgm:pt modelId="{31BC9C2E-6A00-431E-B967-86B8D36B784D}" type="sibTrans" cxnId="{FBC23E0C-EE2D-4250-9D8F-0E5591236CFE}">
      <dgm:prSet/>
      <dgm:spPr/>
      <dgm:t>
        <a:bodyPr/>
        <a:lstStyle/>
        <a:p>
          <a:endParaRPr lang="en-US"/>
        </a:p>
      </dgm:t>
    </dgm:pt>
    <dgm:pt modelId="{426B413A-FDFD-4EF9-AA3E-A4FC26A6825F}">
      <dgm:prSet phldrT="[Text]"/>
      <dgm:spPr/>
      <dgm:t>
        <a:bodyPr/>
        <a:lstStyle/>
        <a:p>
          <a:r>
            <a:rPr lang="en-US" b="1" dirty="0"/>
            <a:t>Analysis of Alternatives for PulseNet system</a:t>
          </a:r>
        </a:p>
        <a:p>
          <a:r>
            <a:rPr lang="en-US" b="1" i="1" dirty="0"/>
            <a:t>Sept-Nov 2021</a:t>
          </a:r>
        </a:p>
      </dgm:t>
    </dgm:pt>
    <dgm:pt modelId="{35E87072-970F-4778-83C1-A72D778BECB8}" type="parTrans" cxnId="{9B5CB8EF-4913-4BA3-A1B0-0356CA2467D7}">
      <dgm:prSet/>
      <dgm:spPr/>
      <dgm:t>
        <a:bodyPr/>
        <a:lstStyle/>
        <a:p>
          <a:endParaRPr lang="en-US"/>
        </a:p>
      </dgm:t>
    </dgm:pt>
    <dgm:pt modelId="{702293B2-EAAA-423C-AD66-FEEB764632EB}" type="sibTrans" cxnId="{9B5CB8EF-4913-4BA3-A1B0-0356CA2467D7}">
      <dgm:prSet/>
      <dgm:spPr/>
      <dgm:t>
        <a:bodyPr/>
        <a:lstStyle/>
        <a:p>
          <a:endParaRPr lang="en-US"/>
        </a:p>
      </dgm:t>
    </dgm:pt>
    <dgm:pt modelId="{EAA43CB1-42C4-4114-8B23-74E98D4C18C0}">
      <dgm:prSet phldrT="[Text]"/>
      <dgm:spPr/>
      <dgm:t>
        <a:bodyPr/>
        <a:lstStyle/>
        <a:p>
          <a:r>
            <a:rPr lang="en-US" b="1" dirty="0"/>
            <a:t>Feasibility Studies</a:t>
          </a:r>
        </a:p>
        <a:p>
          <a:r>
            <a:rPr lang="en-US" b="1" i="1" dirty="0"/>
            <a:t>Dec-Jan 2021-2022</a:t>
          </a:r>
        </a:p>
      </dgm:t>
    </dgm:pt>
    <dgm:pt modelId="{0B60A8E7-CDEC-436F-9813-03D2C91DB035}" type="parTrans" cxnId="{4FE45E75-A31D-417D-8E8B-A5509F428E03}">
      <dgm:prSet/>
      <dgm:spPr/>
      <dgm:t>
        <a:bodyPr/>
        <a:lstStyle/>
        <a:p>
          <a:endParaRPr lang="en-US"/>
        </a:p>
      </dgm:t>
    </dgm:pt>
    <dgm:pt modelId="{7E31EF13-FCB5-4F74-AEEE-E4B70EFEB9FC}" type="sibTrans" cxnId="{4FE45E75-A31D-417D-8E8B-A5509F428E03}">
      <dgm:prSet/>
      <dgm:spPr/>
      <dgm:t>
        <a:bodyPr/>
        <a:lstStyle/>
        <a:p>
          <a:endParaRPr lang="en-US"/>
        </a:p>
      </dgm:t>
    </dgm:pt>
    <dgm:pt modelId="{A3E79D7B-7D67-477A-BDEA-0A4B510AECB8}">
      <dgm:prSet phldrT="[Text]"/>
      <dgm:spPr/>
      <dgm:t>
        <a:bodyPr/>
        <a:lstStyle/>
        <a:p>
          <a:r>
            <a:rPr lang="en-US" b="1" dirty="0"/>
            <a:t>Contract awarded Sept 2022</a:t>
          </a:r>
          <a:endParaRPr lang="en-US" b="1" i="1" dirty="0"/>
        </a:p>
      </dgm:t>
    </dgm:pt>
    <dgm:pt modelId="{52995842-B16A-4F65-A118-5163C5C79966}" type="parTrans" cxnId="{7874EFE3-E5CF-4D54-955B-36D25CB80B2A}">
      <dgm:prSet/>
      <dgm:spPr/>
      <dgm:t>
        <a:bodyPr/>
        <a:lstStyle/>
        <a:p>
          <a:endParaRPr lang="en-US"/>
        </a:p>
      </dgm:t>
    </dgm:pt>
    <dgm:pt modelId="{E5C17F0E-4C3C-4F5A-9FD8-0F680410AC43}" type="sibTrans" cxnId="{7874EFE3-E5CF-4D54-955B-36D25CB80B2A}">
      <dgm:prSet/>
      <dgm:spPr/>
      <dgm:t>
        <a:bodyPr/>
        <a:lstStyle/>
        <a:p>
          <a:endParaRPr lang="en-US"/>
        </a:p>
      </dgm:t>
    </dgm:pt>
    <dgm:pt modelId="{A42601F1-838A-4CAE-B73C-F8D98CDCFD68}">
      <dgm:prSet phldrT="[Text]"/>
      <dgm:spPr/>
      <dgm:t>
        <a:bodyPr/>
        <a:lstStyle/>
        <a:p>
          <a:r>
            <a:rPr lang="en-US" b="1" i="1" dirty="0"/>
            <a:t>Approval of proposed architecture from CDC IT governance board March 2022</a:t>
          </a:r>
        </a:p>
      </dgm:t>
    </dgm:pt>
    <dgm:pt modelId="{28E6BF06-4CF0-416F-BDC2-0B757CA73A84}" type="parTrans" cxnId="{54565CE2-A25B-4B76-BEDA-2368C7340BE7}">
      <dgm:prSet/>
      <dgm:spPr/>
      <dgm:t>
        <a:bodyPr/>
        <a:lstStyle/>
        <a:p>
          <a:endParaRPr lang="en-US"/>
        </a:p>
      </dgm:t>
    </dgm:pt>
    <dgm:pt modelId="{B8D3AFDA-AA34-46C0-842D-00168B075ABC}" type="sibTrans" cxnId="{54565CE2-A25B-4B76-BEDA-2368C7340BE7}">
      <dgm:prSet/>
      <dgm:spPr/>
      <dgm:t>
        <a:bodyPr/>
        <a:lstStyle/>
        <a:p>
          <a:endParaRPr lang="en-US"/>
        </a:p>
      </dgm:t>
    </dgm:pt>
    <dgm:pt modelId="{B63C7FC4-0345-4187-83ED-A090FF22A2FB}">
      <dgm:prSet phldrT="[Text]"/>
      <dgm:spPr/>
      <dgm:t>
        <a:bodyPr/>
        <a:lstStyle/>
        <a:p>
          <a:r>
            <a:rPr lang="en-US" b="1" i="1" dirty="0"/>
            <a:t>Requirements gathering from other </a:t>
          </a:r>
          <a:r>
            <a:rPr lang="en-US" b="1" i="1" dirty="0" err="1"/>
            <a:t>BioNumerics</a:t>
          </a:r>
          <a:r>
            <a:rPr lang="en-US" b="1" i="1" dirty="0"/>
            <a:t> users at CDC (March-April 2022)</a:t>
          </a:r>
        </a:p>
      </dgm:t>
    </dgm:pt>
    <dgm:pt modelId="{C35DC557-5BFD-4F61-A73F-51974F47880F}" type="parTrans" cxnId="{EBC25146-5B3D-46A8-9346-3BC5986F3F7F}">
      <dgm:prSet/>
      <dgm:spPr/>
      <dgm:t>
        <a:bodyPr/>
        <a:lstStyle/>
        <a:p>
          <a:endParaRPr lang="en-US"/>
        </a:p>
      </dgm:t>
    </dgm:pt>
    <dgm:pt modelId="{F60B4823-489C-4F1D-9838-81B58D4D3694}" type="sibTrans" cxnId="{EBC25146-5B3D-46A8-9346-3BC5986F3F7F}">
      <dgm:prSet/>
      <dgm:spPr/>
      <dgm:t>
        <a:bodyPr/>
        <a:lstStyle/>
        <a:p>
          <a:endParaRPr lang="en-US"/>
        </a:p>
      </dgm:t>
    </dgm:pt>
    <dgm:pt modelId="{95D4E0E1-08CD-4854-8004-F2BC8825935B}">
      <dgm:prSet phldrT="[Text]"/>
      <dgm:spPr/>
      <dgm:t>
        <a:bodyPr/>
        <a:lstStyle/>
        <a:p>
          <a:r>
            <a:rPr lang="en-US" b="1" i="1" dirty="0"/>
            <a:t>SEDRIC genomic data visualization project (March-August 2022)</a:t>
          </a:r>
        </a:p>
      </dgm:t>
    </dgm:pt>
    <dgm:pt modelId="{78719E59-67ED-4341-957C-B8E2ED2BFBA9}" type="parTrans" cxnId="{F6DC766A-7336-4F05-95EE-71303E3E3C78}">
      <dgm:prSet/>
      <dgm:spPr/>
      <dgm:t>
        <a:bodyPr/>
        <a:lstStyle/>
        <a:p>
          <a:endParaRPr lang="en-US"/>
        </a:p>
      </dgm:t>
    </dgm:pt>
    <dgm:pt modelId="{05DB79B4-7323-4F5F-8CDB-A394980BAAAF}" type="sibTrans" cxnId="{F6DC766A-7336-4F05-95EE-71303E3E3C78}">
      <dgm:prSet/>
      <dgm:spPr/>
      <dgm:t>
        <a:bodyPr/>
        <a:lstStyle/>
        <a:p>
          <a:endParaRPr lang="en-US"/>
        </a:p>
      </dgm:t>
    </dgm:pt>
    <dgm:pt modelId="{908A736D-B437-42B3-8953-A5B0C187AE5E}" type="pres">
      <dgm:prSet presAssocID="{D9E1EF88-8550-4EE5-9203-D442076256BE}" presName="Name0" presStyleCnt="0">
        <dgm:presLayoutVars>
          <dgm:dir/>
          <dgm:resizeHandles val="exact"/>
        </dgm:presLayoutVars>
      </dgm:prSet>
      <dgm:spPr/>
    </dgm:pt>
    <dgm:pt modelId="{86C5FBAC-27D7-4085-AA30-AB4B7D739FCC}" type="pres">
      <dgm:prSet presAssocID="{D9E1EF88-8550-4EE5-9203-D442076256BE}" presName="arrow" presStyleLbl="bgShp" presStyleIdx="0" presStyleCnt="1" custLinFactNeighborX="-4035" custLinFactNeighborY="-2957"/>
      <dgm:spPr/>
    </dgm:pt>
    <dgm:pt modelId="{AD6948C4-6E66-4489-B052-02E40A80FF1E}" type="pres">
      <dgm:prSet presAssocID="{D9E1EF88-8550-4EE5-9203-D442076256BE}" presName="points" presStyleCnt="0"/>
      <dgm:spPr/>
    </dgm:pt>
    <dgm:pt modelId="{A33AEC8D-2438-4B7B-8D14-D15BDA0095BB}" type="pres">
      <dgm:prSet presAssocID="{7814DBB1-0B2D-4943-8787-D81B74CDFDB6}" presName="compositeA" presStyleCnt="0"/>
      <dgm:spPr/>
    </dgm:pt>
    <dgm:pt modelId="{EC8982E8-206C-4104-87BE-F23D98E6C94F}" type="pres">
      <dgm:prSet presAssocID="{7814DBB1-0B2D-4943-8787-D81B74CDFDB6}" presName="textA" presStyleLbl="revTx" presStyleIdx="0" presStyleCnt="7" custScaleX="141928">
        <dgm:presLayoutVars>
          <dgm:bulletEnabled val="1"/>
        </dgm:presLayoutVars>
      </dgm:prSet>
      <dgm:spPr/>
    </dgm:pt>
    <dgm:pt modelId="{3CD4822D-C5EC-433F-AB85-928DBB0CF193}" type="pres">
      <dgm:prSet presAssocID="{7814DBB1-0B2D-4943-8787-D81B74CDFDB6}" presName="circleA" presStyleLbl="node1" presStyleIdx="0" presStyleCnt="7"/>
      <dgm:spPr/>
    </dgm:pt>
    <dgm:pt modelId="{DFEBE8BE-EE5D-4E16-9F62-E315CE6BDE36}" type="pres">
      <dgm:prSet presAssocID="{7814DBB1-0B2D-4943-8787-D81B74CDFDB6}" presName="spaceA" presStyleCnt="0"/>
      <dgm:spPr/>
    </dgm:pt>
    <dgm:pt modelId="{6EC21F5F-D996-4F29-9AD4-368EEA43F42E}" type="pres">
      <dgm:prSet presAssocID="{31BC9C2E-6A00-431E-B967-86B8D36B784D}" presName="space" presStyleCnt="0"/>
      <dgm:spPr/>
    </dgm:pt>
    <dgm:pt modelId="{BE8DD763-E3BA-4DFB-8E63-6C18700FB85B}" type="pres">
      <dgm:prSet presAssocID="{426B413A-FDFD-4EF9-AA3E-A4FC26A6825F}" presName="compositeB" presStyleCnt="0"/>
      <dgm:spPr/>
    </dgm:pt>
    <dgm:pt modelId="{6876A998-1FCE-403D-ACA8-2FCA20B5F570}" type="pres">
      <dgm:prSet presAssocID="{426B413A-FDFD-4EF9-AA3E-A4FC26A6825F}" presName="textB" presStyleLbl="revTx" presStyleIdx="1" presStyleCnt="7">
        <dgm:presLayoutVars>
          <dgm:bulletEnabled val="1"/>
        </dgm:presLayoutVars>
      </dgm:prSet>
      <dgm:spPr/>
    </dgm:pt>
    <dgm:pt modelId="{520877EA-5DD7-48D3-B0A7-4B30151A74EB}" type="pres">
      <dgm:prSet presAssocID="{426B413A-FDFD-4EF9-AA3E-A4FC26A6825F}" presName="circleB" presStyleLbl="node1" presStyleIdx="1" presStyleCnt="7"/>
      <dgm:spPr/>
    </dgm:pt>
    <dgm:pt modelId="{ED49E441-3357-43C3-99DF-16B9A81EF163}" type="pres">
      <dgm:prSet presAssocID="{426B413A-FDFD-4EF9-AA3E-A4FC26A6825F}" presName="spaceB" presStyleCnt="0"/>
      <dgm:spPr/>
    </dgm:pt>
    <dgm:pt modelId="{5F108405-A0EA-4C7D-91F3-B65B44D9A177}" type="pres">
      <dgm:prSet presAssocID="{702293B2-EAAA-423C-AD66-FEEB764632EB}" presName="space" presStyleCnt="0"/>
      <dgm:spPr/>
    </dgm:pt>
    <dgm:pt modelId="{880284DD-F840-4D97-A77B-3CEFCA498F76}" type="pres">
      <dgm:prSet presAssocID="{EAA43CB1-42C4-4114-8B23-74E98D4C18C0}" presName="compositeA" presStyleCnt="0"/>
      <dgm:spPr/>
    </dgm:pt>
    <dgm:pt modelId="{F0E0520C-2E19-4C2C-914E-BBEA21F818DB}" type="pres">
      <dgm:prSet presAssocID="{EAA43CB1-42C4-4114-8B23-74E98D4C18C0}" presName="textA" presStyleLbl="revTx" presStyleIdx="2" presStyleCnt="7">
        <dgm:presLayoutVars>
          <dgm:bulletEnabled val="1"/>
        </dgm:presLayoutVars>
      </dgm:prSet>
      <dgm:spPr/>
    </dgm:pt>
    <dgm:pt modelId="{0100EC1F-73E2-4C9A-9465-D578E1D55A1C}" type="pres">
      <dgm:prSet presAssocID="{EAA43CB1-42C4-4114-8B23-74E98D4C18C0}" presName="circleA" presStyleLbl="node1" presStyleIdx="2" presStyleCnt="7"/>
      <dgm:spPr/>
    </dgm:pt>
    <dgm:pt modelId="{E698D383-3348-4709-AC2B-449C48F795EE}" type="pres">
      <dgm:prSet presAssocID="{EAA43CB1-42C4-4114-8B23-74E98D4C18C0}" presName="spaceA" presStyleCnt="0"/>
      <dgm:spPr/>
    </dgm:pt>
    <dgm:pt modelId="{F50316ED-A90B-4719-8A60-0F8EBD407F5C}" type="pres">
      <dgm:prSet presAssocID="{7E31EF13-FCB5-4F74-AEEE-E4B70EFEB9FC}" presName="space" presStyleCnt="0"/>
      <dgm:spPr/>
    </dgm:pt>
    <dgm:pt modelId="{AC710032-C22D-4F36-951D-EF301E675341}" type="pres">
      <dgm:prSet presAssocID="{A42601F1-838A-4CAE-B73C-F8D98CDCFD68}" presName="compositeB" presStyleCnt="0"/>
      <dgm:spPr/>
    </dgm:pt>
    <dgm:pt modelId="{1E46C1D2-3DCC-40AD-BBF6-77E5FD27316C}" type="pres">
      <dgm:prSet presAssocID="{A42601F1-838A-4CAE-B73C-F8D98CDCFD68}" presName="textB" presStyleLbl="revTx" presStyleIdx="3" presStyleCnt="7" custScaleX="126671">
        <dgm:presLayoutVars>
          <dgm:bulletEnabled val="1"/>
        </dgm:presLayoutVars>
      </dgm:prSet>
      <dgm:spPr/>
    </dgm:pt>
    <dgm:pt modelId="{8D7473D9-D686-4129-825B-87B75333CF7B}" type="pres">
      <dgm:prSet presAssocID="{A42601F1-838A-4CAE-B73C-F8D98CDCFD68}" presName="circleB" presStyleLbl="node1" presStyleIdx="3" presStyleCnt="7"/>
      <dgm:spPr/>
    </dgm:pt>
    <dgm:pt modelId="{63260540-7114-4815-93C5-E38D5C689B1A}" type="pres">
      <dgm:prSet presAssocID="{A42601F1-838A-4CAE-B73C-F8D98CDCFD68}" presName="spaceB" presStyleCnt="0"/>
      <dgm:spPr/>
    </dgm:pt>
    <dgm:pt modelId="{1D25FDB7-D9E0-4319-B0CF-A3F211DFF401}" type="pres">
      <dgm:prSet presAssocID="{B8D3AFDA-AA34-46C0-842D-00168B075ABC}" presName="space" presStyleCnt="0"/>
      <dgm:spPr/>
    </dgm:pt>
    <dgm:pt modelId="{C383DF0E-B92D-4631-99C8-108A27AE1207}" type="pres">
      <dgm:prSet presAssocID="{B63C7FC4-0345-4187-83ED-A090FF22A2FB}" presName="compositeA" presStyleCnt="0"/>
      <dgm:spPr/>
    </dgm:pt>
    <dgm:pt modelId="{4BEED955-9C02-4DFC-A3B0-E7762C054481}" type="pres">
      <dgm:prSet presAssocID="{B63C7FC4-0345-4187-83ED-A090FF22A2FB}" presName="textA" presStyleLbl="revTx" presStyleIdx="4" presStyleCnt="7" custScaleX="169635">
        <dgm:presLayoutVars>
          <dgm:bulletEnabled val="1"/>
        </dgm:presLayoutVars>
      </dgm:prSet>
      <dgm:spPr/>
    </dgm:pt>
    <dgm:pt modelId="{25F5DD11-21F7-44FE-96B4-05A6C350334E}" type="pres">
      <dgm:prSet presAssocID="{B63C7FC4-0345-4187-83ED-A090FF22A2FB}" presName="circleA" presStyleLbl="node1" presStyleIdx="4" presStyleCnt="7"/>
      <dgm:spPr/>
    </dgm:pt>
    <dgm:pt modelId="{A4BD5F47-6E74-45A7-B320-86A81161DC36}" type="pres">
      <dgm:prSet presAssocID="{B63C7FC4-0345-4187-83ED-A090FF22A2FB}" presName="spaceA" presStyleCnt="0"/>
      <dgm:spPr/>
    </dgm:pt>
    <dgm:pt modelId="{36613F42-55F7-4ADE-B50B-BF57A73620BB}" type="pres">
      <dgm:prSet presAssocID="{F60B4823-489C-4F1D-9838-81B58D4D3694}" presName="space" presStyleCnt="0"/>
      <dgm:spPr/>
    </dgm:pt>
    <dgm:pt modelId="{3955F2D3-19F1-4029-BED9-0FED1216A024}" type="pres">
      <dgm:prSet presAssocID="{95D4E0E1-08CD-4854-8004-F2BC8825935B}" presName="compositeB" presStyleCnt="0"/>
      <dgm:spPr/>
    </dgm:pt>
    <dgm:pt modelId="{37833636-1778-4F8F-9481-1C43A0D1CEDF}" type="pres">
      <dgm:prSet presAssocID="{95D4E0E1-08CD-4854-8004-F2BC8825935B}" presName="textB" presStyleLbl="revTx" presStyleIdx="5" presStyleCnt="7">
        <dgm:presLayoutVars>
          <dgm:bulletEnabled val="1"/>
        </dgm:presLayoutVars>
      </dgm:prSet>
      <dgm:spPr/>
    </dgm:pt>
    <dgm:pt modelId="{82078AB3-7142-41A2-ADC4-18EE3E370391}" type="pres">
      <dgm:prSet presAssocID="{95D4E0E1-08CD-4854-8004-F2BC8825935B}" presName="circleB" presStyleLbl="node1" presStyleIdx="5" presStyleCnt="7"/>
      <dgm:spPr/>
    </dgm:pt>
    <dgm:pt modelId="{9AD70A59-9B56-4CAB-AAE3-C41CC5D0CB15}" type="pres">
      <dgm:prSet presAssocID="{95D4E0E1-08CD-4854-8004-F2BC8825935B}" presName="spaceB" presStyleCnt="0"/>
      <dgm:spPr/>
    </dgm:pt>
    <dgm:pt modelId="{17077CB0-F134-407B-BB7A-7AFB8F729986}" type="pres">
      <dgm:prSet presAssocID="{05DB79B4-7323-4F5F-8CDB-A394980BAAAF}" presName="space" presStyleCnt="0"/>
      <dgm:spPr/>
    </dgm:pt>
    <dgm:pt modelId="{03744753-873F-4DD4-B033-3517B097FCBB}" type="pres">
      <dgm:prSet presAssocID="{A3E79D7B-7D67-477A-BDEA-0A4B510AECB8}" presName="compositeA" presStyleCnt="0"/>
      <dgm:spPr/>
    </dgm:pt>
    <dgm:pt modelId="{73FAD2F3-A8ED-4B13-BAB4-A86802EA7A3B}" type="pres">
      <dgm:prSet presAssocID="{A3E79D7B-7D67-477A-BDEA-0A4B510AECB8}" presName="textA" presStyleLbl="revTx" presStyleIdx="6" presStyleCnt="7">
        <dgm:presLayoutVars>
          <dgm:bulletEnabled val="1"/>
        </dgm:presLayoutVars>
      </dgm:prSet>
      <dgm:spPr/>
    </dgm:pt>
    <dgm:pt modelId="{70423FDE-E5F8-42FD-B5EE-31F13346A540}" type="pres">
      <dgm:prSet presAssocID="{A3E79D7B-7D67-477A-BDEA-0A4B510AECB8}" presName="circleA" presStyleLbl="node1" presStyleIdx="6" presStyleCnt="7"/>
      <dgm:spPr/>
    </dgm:pt>
    <dgm:pt modelId="{CFB3A8DC-C68D-41E2-8681-09ED32F75A7F}" type="pres">
      <dgm:prSet presAssocID="{A3E79D7B-7D67-477A-BDEA-0A4B510AECB8}" presName="spaceA" presStyleCnt="0"/>
      <dgm:spPr/>
    </dgm:pt>
  </dgm:ptLst>
  <dgm:cxnLst>
    <dgm:cxn modelId="{FACE7D00-CA36-4903-B43E-FB2F67CCD016}" type="presOf" srcId="{D9E1EF88-8550-4EE5-9203-D442076256BE}" destId="{908A736D-B437-42B3-8953-A5B0C187AE5E}" srcOrd="0" destOrd="0" presId="urn:microsoft.com/office/officeart/2005/8/layout/hProcess11"/>
    <dgm:cxn modelId="{FBC23E0C-EE2D-4250-9D8F-0E5591236CFE}" srcId="{D9E1EF88-8550-4EE5-9203-D442076256BE}" destId="{7814DBB1-0B2D-4943-8787-D81B74CDFDB6}" srcOrd="0" destOrd="0" parTransId="{61000FE5-E8CD-4DE2-83AF-A8AD8DC20704}" sibTransId="{31BC9C2E-6A00-431E-B967-86B8D36B784D}"/>
    <dgm:cxn modelId="{79E69416-5B3E-4D5E-AD63-501381C72A4E}" type="presOf" srcId="{EAA43CB1-42C4-4114-8B23-74E98D4C18C0}" destId="{F0E0520C-2E19-4C2C-914E-BBEA21F818DB}" srcOrd="0" destOrd="0" presId="urn:microsoft.com/office/officeart/2005/8/layout/hProcess11"/>
    <dgm:cxn modelId="{E00F1B34-9C44-4C96-8E61-8747B46F9A10}" type="presOf" srcId="{7814DBB1-0B2D-4943-8787-D81B74CDFDB6}" destId="{EC8982E8-206C-4104-87BE-F23D98E6C94F}" srcOrd="0" destOrd="0" presId="urn:microsoft.com/office/officeart/2005/8/layout/hProcess11"/>
    <dgm:cxn modelId="{EBC25146-5B3D-46A8-9346-3BC5986F3F7F}" srcId="{D9E1EF88-8550-4EE5-9203-D442076256BE}" destId="{B63C7FC4-0345-4187-83ED-A090FF22A2FB}" srcOrd="4" destOrd="0" parTransId="{C35DC557-5BFD-4F61-A73F-51974F47880F}" sibTransId="{F60B4823-489C-4F1D-9838-81B58D4D3694}"/>
    <dgm:cxn modelId="{382BE068-8285-4EC9-9336-C7DA968FABD1}" type="presOf" srcId="{426B413A-FDFD-4EF9-AA3E-A4FC26A6825F}" destId="{6876A998-1FCE-403D-ACA8-2FCA20B5F570}" srcOrd="0" destOrd="0" presId="urn:microsoft.com/office/officeart/2005/8/layout/hProcess11"/>
    <dgm:cxn modelId="{F6DC766A-7336-4F05-95EE-71303E3E3C78}" srcId="{D9E1EF88-8550-4EE5-9203-D442076256BE}" destId="{95D4E0E1-08CD-4854-8004-F2BC8825935B}" srcOrd="5" destOrd="0" parTransId="{78719E59-67ED-4341-957C-B8E2ED2BFBA9}" sibTransId="{05DB79B4-7323-4F5F-8CDB-A394980BAAAF}"/>
    <dgm:cxn modelId="{1AFE3575-6C2C-48F1-806F-6F10C8247713}" type="presOf" srcId="{A42601F1-838A-4CAE-B73C-F8D98CDCFD68}" destId="{1E46C1D2-3DCC-40AD-BBF6-77E5FD27316C}" srcOrd="0" destOrd="0" presId="urn:microsoft.com/office/officeart/2005/8/layout/hProcess11"/>
    <dgm:cxn modelId="{4FE45E75-A31D-417D-8E8B-A5509F428E03}" srcId="{D9E1EF88-8550-4EE5-9203-D442076256BE}" destId="{EAA43CB1-42C4-4114-8B23-74E98D4C18C0}" srcOrd="2" destOrd="0" parTransId="{0B60A8E7-CDEC-436F-9813-03D2C91DB035}" sibTransId="{7E31EF13-FCB5-4F74-AEEE-E4B70EFEB9FC}"/>
    <dgm:cxn modelId="{08E3E457-1EF2-4CD1-BF53-D250A41AB209}" type="presOf" srcId="{B63C7FC4-0345-4187-83ED-A090FF22A2FB}" destId="{4BEED955-9C02-4DFC-A3B0-E7762C054481}" srcOrd="0" destOrd="0" presId="urn:microsoft.com/office/officeart/2005/8/layout/hProcess11"/>
    <dgm:cxn modelId="{C5801EBC-576C-4F27-8BE8-64F3A8F2AF48}" type="presOf" srcId="{95D4E0E1-08CD-4854-8004-F2BC8825935B}" destId="{37833636-1778-4F8F-9481-1C43A0D1CEDF}" srcOrd="0" destOrd="0" presId="urn:microsoft.com/office/officeart/2005/8/layout/hProcess11"/>
    <dgm:cxn modelId="{FDFE8ACD-7830-4921-BF4A-37FD0736B464}" type="presOf" srcId="{A3E79D7B-7D67-477A-BDEA-0A4B510AECB8}" destId="{73FAD2F3-A8ED-4B13-BAB4-A86802EA7A3B}" srcOrd="0" destOrd="0" presId="urn:microsoft.com/office/officeart/2005/8/layout/hProcess11"/>
    <dgm:cxn modelId="{54565CE2-A25B-4B76-BEDA-2368C7340BE7}" srcId="{D9E1EF88-8550-4EE5-9203-D442076256BE}" destId="{A42601F1-838A-4CAE-B73C-F8D98CDCFD68}" srcOrd="3" destOrd="0" parTransId="{28E6BF06-4CF0-416F-BDC2-0B757CA73A84}" sibTransId="{B8D3AFDA-AA34-46C0-842D-00168B075ABC}"/>
    <dgm:cxn modelId="{7874EFE3-E5CF-4D54-955B-36D25CB80B2A}" srcId="{D9E1EF88-8550-4EE5-9203-D442076256BE}" destId="{A3E79D7B-7D67-477A-BDEA-0A4B510AECB8}" srcOrd="6" destOrd="0" parTransId="{52995842-B16A-4F65-A118-5163C5C79966}" sibTransId="{E5C17F0E-4C3C-4F5A-9FD8-0F680410AC43}"/>
    <dgm:cxn modelId="{9B5CB8EF-4913-4BA3-A1B0-0356CA2467D7}" srcId="{D9E1EF88-8550-4EE5-9203-D442076256BE}" destId="{426B413A-FDFD-4EF9-AA3E-A4FC26A6825F}" srcOrd="1" destOrd="0" parTransId="{35E87072-970F-4778-83C1-A72D778BECB8}" sibTransId="{702293B2-EAAA-423C-AD66-FEEB764632EB}"/>
    <dgm:cxn modelId="{5862B798-70BD-4BE3-956E-CA52EA19B2C8}" type="presParOf" srcId="{908A736D-B437-42B3-8953-A5B0C187AE5E}" destId="{86C5FBAC-27D7-4085-AA30-AB4B7D739FCC}" srcOrd="0" destOrd="0" presId="urn:microsoft.com/office/officeart/2005/8/layout/hProcess11"/>
    <dgm:cxn modelId="{F164E3DC-FCDA-47A2-9068-99093DB15903}" type="presParOf" srcId="{908A736D-B437-42B3-8953-A5B0C187AE5E}" destId="{AD6948C4-6E66-4489-B052-02E40A80FF1E}" srcOrd="1" destOrd="0" presId="urn:microsoft.com/office/officeart/2005/8/layout/hProcess11"/>
    <dgm:cxn modelId="{EE5C3295-284F-49B7-9422-DB36C8FBC2A7}" type="presParOf" srcId="{AD6948C4-6E66-4489-B052-02E40A80FF1E}" destId="{A33AEC8D-2438-4B7B-8D14-D15BDA0095BB}" srcOrd="0" destOrd="0" presId="urn:microsoft.com/office/officeart/2005/8/layout/hProcess11"/>
    <dgm:cxn modelId="{DA4A934C-B989-4E94-B1CB-1D25853E2C7B}" type="presParOf" srcId="{A33AEC8D-2438-4B7B-8D14-D15BDA0095BB}" destId="{EC8982E8-206C-4104-87BE-F23D98E6C94F}" srcOrd="0" destOrd="0" presId="urn:microsoft.com/office/officeart/2005/8/layout/hProcess11"/>
    <dgm:cxn modelId="{F302777C-F298-4D9C-81D3-824A4115592C}" type="presParOf" srcId="{A33AEC8D-2438-4B7B-8D14-D15BDA0095BB}" destId="{3CD4822D-C5EC-433F-AB85-928DBB0CF193}" srcOrd="1" destOrd="0" presId="urn:microsoft.com/office/officeart/2005/8/layout/hProcess11"/>
    <dgm:cxn modelId="{DC11A00C-54E8-470B-A799-A7ED0AC24AFD}" type="presParOf" srcId="{A33AEC8D-2438-4B7B-8D14-D15BDA0095BB}" destId="{DFEBE8BE-EE5D-4E16-9F62-E315CE6BDE36}" srcOrd="2" destOrd="0" presId="urn:microsoft.com/office/officeart/2005/8/layout/hProcess11"/>
    <dgm:cxn modelId="{79B03890-F2D2-488E-9B6B-5035F75BB5C5}" type="presParOf" srcId="{AD6948C4-6E66-4489-B052-02E40A80FF1E}" destId="{6EC21F5F-D996-4F29-9AD4-368EEA43F42E}" srcOrd="1" destOrd="0" presId="urn:microsoft.com/office/officeart/2005/8/layout/hProcess11"/>
    <dgm:cxn modelId="{0EAD3EB2-2C0A-4177-97AF-FC1F2A8CB48C}" type="presParOf" srcId="{AD6948C4-6E66-4489-B052-02E40A80FF1E}" destId="{BE8DD763-E3BA-4DFB-8E63-6C18700FB85B}" srcOrd="2" destOrd="0" presId="urn:microsoft.com/office/officeart/2005/8/layout/hProcess11"/>
    <dgm:cxn modelId="{1362E60A-27FC-45C0-A719-C889E365D54C}" type="presParOf" srcId="{BE8DD763-E3BA-4DFB-8E63-6C18700FB85B}" destId="{6876A998-1FCE-403D-ACA8-2FCA20B5F570}" srcOrd="0" destOrd="0" presId="urn:microsoft.com/office/officeart/2005/8/layout/hProcess11"/>
    <dgm:cxn modelId="{1618FA3A-ACC6-4B2C-8447-BB3797A6339F}" type="presParOf" srcId="{BE8DD763-E3BA-4DFB-8E63-6C18700FB85B}" destId="{520877EA-5DD7-48D3-B0A7-4B30151A74EB}" srcOrd="1" destOrd="0" presId="urn:microsoft.com/office/officeart/2005/8/layout/hProcess11"/>
    <dgm:cxn modelId="{F87A89F9-6A60-45BB-9E29-96CCE76B8125}" type="presParOf" srcId="{BE8DD763-E3BA-4DFB-8E63-6C18700FB85B}" destId="{ED49E441-3357-43C3-99DF-16B9A81EF163}" srcOrd="2" destOrd="0" presId="urn:microsoft.com/office/officeart/2005/8/layout/hProcess11"/>
    <dgm:cxn modelId="{A8E59EE7-F687-43B2-8FC1-7FD343BE27FB}" type="presParOf" srcId="{AD6948C4-6E66-4489-B052-02E40A80FF1E}" destId="{5F108405-A0EA-4C7D-91F3-B65B44D9A177}" srcOrd="3" destOrd="0" presId="urn:microsoft.com/office/officeart/2005/8/layout/hProcess11"/>
    <dgm:cxn modelId="{B06BAE0A-893C-418F-B45C-1D09A0332C0B}" type="presParOf" srcId="{AD6948C4-6E66-4489-B052-02E40A80FF1E}" destId="{880284DD-F840-4D97-A77B-3CEFCA498F76}" srcOrd="4" destOrd="0" presId="urn:microsoft.com/office/officeart/2005/8/layout/hProcess11"/>
    <dgm:cxn modelId="{07D17339-2D10-4B64-B55B-38625DBDF09A}" type="presParOf" srcId="{880284DD-F840-4D97-A77B-3CEFCA498F76}" destId="{F0E0520C-2E19-4C2C-914E-BBEA21F818DB}" srcOrd="0" destOrd="0" presId="urn:microsoft.com/office/officeart/2005/8/layout/hProcess11"/>
    <dgm:cxn modelId="{E0A81D93-373F-444C-9399-DA9A30B76AC9}" type="presParOf" srcId="{880284DD-F840-4D97-A77B-3CEFCA498F76}" destId="{0100EC1F-73E2-4C9A-9465-D578E1D55A1C}" srcOrd="1" destOrd="0" presId="urn:microsoft.com/office/officeart/2005/8/layout/hProcess11"/>
    <dgm:cxn modelId="{D3FD71F2-3CF7-4C4A-A4A3-64B578940DE2}" type="presParOf" srcId="{880284DD-F840-4D97-A77B-3CEFCA498F76}" destId="{E698D383-3348-4709-AC2B-449C48F795EE}" srcOrd="2" destOrd="0" presId="urn:microsoft.com/office/officeart/2005/8/layout/hProcess11"/>
    <dgm:cxn modelId="{25557188-B1CF-4E98-B373-BF1CC863AF88}" type="presParOf" srcId="{AD6948C4-6E66-4489-B052-02E40A80FF1E}" destId="{F50316ED-A90B-4719-8A60-0F8EBD407F5C}" srcOrd="5" destOrd="0" presId="urn:microsoft.com/office/officeart/2005/8/layout/hProcess11"/>
    <dgm:cxn modelId="{79C387F4-7E06-43C6-98C3-691FD6E615D0}" type="presParOf" srcId="{AD6948C4-6E66-4489-B052-02E40A80FF1E}" destId="{AC710032-C22D-4F36-951D-EF301E675341}" srcOrd="6" destOrd="0" presId="urn:microsoft.com/office/officeart/2005/8/layout/hProcess11"/>
    <dgm:cxn modelId="{32638C3F-CA84-4D57-9DE2-39B7FB413817}" type="presParOf" srcId="{AC710032-C22D-4F36-951D-EF301E675341}" destId="{1E46C1D2-3DCC-40AD-BBF6-77E5FD27316C}" srcOrd="0" destOrd="0" presId="urn:microsoft.com/office/officeart/2005/8/layout/hProcess11"/>
    <dgm:cxn modelId="{8B18B8EB-32D9-4E91-833F-C7A8A868DC0E}" type="presParOf" srcId="{AC710032-C22D-4F36-951D-EF301E675341}" destId="{8D7473D9-D686-4129-825B-87B75333CF7B}" srcOrd="1" destOrd="0" presId="urn:microsoft.com/office/officeart/2005/8/layout/hProcess11"/>
    <dgm:cxn modelId="{B4E9ECF3-D665-4CDD-BA68-5037126ED635}" type="presParOf" srcId="{AC710032-C22D-4F36-951D-EF301E675341}" destId="{63260540-7114-4815-93C5-E38D5C689B1A}" srcOrd="2" destOrd="0" presId="urn:microsoft.com/office/officeart/2005/8/layout/hProcess11"/>
    <dgm:cxn modelId="{BFF3A1F6-85A2-4154-BFFF-818191F9F3F5}" type="presParOf" srcId="{AD6948C4-6E66-4489-B052-02E40A80FF1E}" destId="{1D25FDB7-D9E0-4319-B0CF-A3F211DFF401}" srcOrd="7" destOrd="0" presId="urn:microsoft.com/office/officeart/2005/8/layout/hProcess11"/>
    <dgm:cxn modelId="{65115393-8507-44C0-862C-900A483D9246}" type="presParOf" srcId="{AD6948C4-6E66-4489-B052-02E40A80FF1E}" destId="{C383DF0E-B92D-4631-99C8-108A27AE1207}" srcOrd="8" destOrd="0" presId="urn:microsoft.com/office/officeart/2005/8/layout/hProcess11"/>
    <dgm:cxn modelId="{57DEC7CE-471E-42BA-BAD7-2ADF45C6D145}" type="presParOf" srcId="{C383DF0E-B92D-4631-99C8-108A27AE1207}" destId="{4BEED955-9C02-4DFC-A3B0-E7762C054481}" srcOrd="0" destOrd="0" presId="urn:microsoft.com/office/officeart/2005/8/layout/hProcess11"/>
    <dgm:cxn modelId="{0F533998-49C0-47D2-B104-4DA1F0C7EA2D}" type="presParOf" srcId="{C383DF0E-B92D-4631-99C8-108A27AE1207}" destId="{25F5DD11-21F7-44FE-96B4-05A6C350334E}" srcOrd="1" destOrd="0" presId="urn:microsoft.com/office/officeart/2005/8/layout/hProcess11"/>
    <dgm:cxn modelId="{B16D9DF9-B8AC-445D-BDE2-F55A40D6502E}" type="presParOf" srcId="{C383DF0E-B92D-4631-99C8-108A27AE1207}" destId="{A4BD5F47-6E74-45A7-B320-86A81161DC36}" srcOrd="2" destOrd="0" presId="urn:microsoft.com/office/officeart/2005/8/layout/hProcess11"/>
    <dgm:cxn modelId="{5FCD4333-FE2E-4085-9630-1943FF529717}" type="presParOf" srcId="{AD6948C4-6E66-4489-B052-02E40A80FF1E}" destId="{36613F42-55F7-4ADE-B50B-BF57A73620BB}" srcOrd="9" destOrd="0" presId="urn:microsoft.com/office/officeart/2005/8/layout/hProcess11"/>
    <dgm:cxn modelId="{3633D147-7480-468E-8BC6-3DD56667BD21}" type="presParOf" srcId="{AD6948C4-6E66-4489-B052-02E40A80FF1E}" destId="{3955F2D3-19F1-4029-BED9-0FED1216A024}" srcOrd="10" destOrd="0" presId="urn:microsoft.com/office/officeart/2005/8/layout/hProcess11"/>
    <dgm:cxn modelId="{464A77C7-1F0D-43CB-BA7C-B12970DDFAD1}" type="presParOf" srcId="{3955F2D3-19F1-4029-BED9-0FED1216A024}" destId="{37833636-1778-4F8F-9481-1C43A0D1CEDF}" srcOrd="0" destOrd="0" presId="urn:microsoft.com/office/officeart/2005/8/layout/hProcess11"/>
    <dgm:cxn modelId="{6EEBE5E0-730A-44BA-A582-9EA8EACD5BE6}" type="presParOf" srcId="{3955F2D3-19F1-4029-BED9-0FED1216A024}" destId="{82078AB3-7142-41A2-ADC4-18EE3E370391}" srcOrd="1" destOrd="0" presId="urn:microsoft.com/office/officeart/2005/8/layout/hProcess11"/>
    <dgm:cxn modelId="{1C38B271-0EEE-4FAF-AAB6-0BE19D9673FF}" type="presParOf" srcId="{3955F2D3-19F1-4029-BED9-0FED1216A024}" destId="{9AD70A59-9B56-4CAB-AAE3-C41CC5D0CB15}" srcOrd="2" destOrd="0" presId="urn:microsoft.com/office/officeart/2005/8/layout/hProcess11"/>
    <dgm:cxn modelId="{73CDEC50-F606-44EE-9BF0-45D7A451F43A}" type="presParOf" srcId="{AD6948C4-6E66-4489-B052-02E40A80FF1E}" destId="{17077CB0-F134-407B-BB7A-7AFB8F729986}" srcOrd="11" destOrd="0" presId="urn:microsoft.com/office/officeart/2005/8/layout/hProcess11"/>
    <dgm:cxn modelId="{E5EA3B1E-628C-467B-9B2C-4F75FF894FBE}" type="presParOf" srcId="{AD6948C4-6E66-4489-B052-02E40A80FF1E}" destId="{03744753-873F-4DD4-B033-3517B097FCBB}" srcOrd="12" destOrd="0" presId="urn:microsoft.com/office/officeart/2005/8/layout/hProcess11"/>
    <dgm:cxn modelId="{20EE17AC-0C10-4F3F-9566-36A74F7C5CA4}" type="presParOf" srcId="{03744753-873F-4DD4-B033-3517B097FCBB}" destId="{73FAD2F3-A8ED-4B13-BAB4-A86802EA7A3B}" srcOrd="0" destOrd="0" presId="urn:microsoft.com/office/officeart/2005/8/layout/hProcess11"/>
    <dgm:cxn modelId="{51220DC4-4AF9-44A8-8D60-CB2A1BF50C7F}" type="presParOf" srcId="{03744753-873F-4DD4-B033-3517B097FCBB}" destId="{70423FDE-E5F8-42FD-B5EE-31F13346A540}" srcOrd="1" destOrd="0" presId="urn:microsoft.com/office/officeart/2005/8/layout/hProcess11"/>
    <dgm:cxn modelId="{94E55B23-7C51-4B30-912B-85A112199F98}" type="presParOf" srcId="{03744753-873F-4DD4-B033-3517B097FCBB}" destId="{CFB3A8DC-C68D-41E2-8681-09ED32F75A7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66435E-F0AC-4E02-8AE6-F61FB08B063B}">
      <dsp:nvSpPr>
        <dsp:cNvPr id="0" name=""/>
        <dsp:cNvSpPr/>
      </dsp:nvSpPr>
      <dsp:spPr>
        <a:xfrm>
          <a:off x="0" y="974483"/>
          <a:ext cx="6263640" cy="8154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IT System Requirements</a:t>
          </a:r>
          <a:endParaRPr lang="en-US" sz="3400" kern="1200" dirty="0"/>
        </a:p>
      </dsp:txBody>
      <dsp:txXfrm>
        <a:off x="39809" y="1014292"/>
        <a:ext cx="6184022" cy="735872"/>
      </dsp:txXfrm>
    </dsp:sp>
    <dsp:sp modelId="{27430928-2603-47BE-AE9F-951CB8DEB4F5}">
      <dsp:nvSpPr>
        <dsp:cNvPr id="0" name=""/>
        <dsp:cNvSpPr/>
      </dsp:nvSpPr>
      <dsp:spPr>
        <a:xfrm>
          <a:off x="0" y="1887893"/>
          <a:ext cx="6263640" cy="81549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Requirements gathering sessions</a:t>
          </a:r>
          <a:endParaRPr lang="en-US" sz="3400" kern="1200" dirty="0"/>
        </a:p>
      </dsp:txBody>
      <dsp:txXfrm>
        <a:off x="39809" y="1927702"/>
        <a:ext cx="6184022" cy="735872"/>
      </dsp:txXfrm>
    </dsp:sp>
    <dsp:sp modelId="{80CEC711-100A-4288-8D56-FD00EDABD21C}">
      <dsp:nvSpPr>
        <dsp:cNvPr id="0" name=""/>
        <dsp:cNvSpPr/>
      </dsp:nvSpPr>
      <dsp:spPr>
        <a:xfrm>
          <a:off x="0" y="2801303"/>
          <a:ext cx="6263640" cy="81549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Major Takeaways</a:t>
          </a:r>
          <a:endParaRPr lang="en-US" sz="3400" kern="1200" dirty="0"/>
        </a:p>
      </dsp:txBody>
      <dsp:txXfrm>
        <a:off x="39809" y="2841112"/>
        <a:ext cx="6184022" cy="735872"/>
      </dsp:txXfrm>
    </dsp:sp>
    <dsp:sp modelId="{A02B0015-9822-4108-9160-2FBE97659A3A}">
      <dsp:nvSpPr>
        <dsp:cNvPr id="0" name=""/>
        <dsp:cNvSpPr/>
      </dsp:nvSpPr>
      <dsp:spPr>
        <a:xfrm>
          <a:off x="0" y="3714714"/>
          <a:ext cx="6263640" cy="81549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Barriers &amp; Solutions</a:t>
          </a:r>
          <a:endParaRPr lang="en-US" sz="3400" kern="1200" dirty="0"/>
        </a:p>
      </dsp:txBody>
      <dsp:txXfrm>
        <a:off x="39809" y="3754523"/>
        <a:ext cx="6184022" cy="735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5FBAC-27D7-4085-AA30-AB4B7D739FCC}">
      <dsp:nvSpPr>
        <dsp:cNvPr id="0" name=""/>
        <dsp:cNvSpPr/>
      </dsp:nvSpPr>
      <dsp:spPr>
        <a:xfrm>
          <a:off x="0" y="1547148"/>
          <a:ext cx="11625942" cy="214753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982E8-206C-4104-87BE-F23D98E6C94F}">
      <dsp:nvSpPr>
        <dsp:cNvPr id="0" name=""/>
        <dsp:cNvSpPr/>
      </dsp:nvSpPr>
      <dsp:spPr>
        <a:xfrm>
          <a:off x="2907" y="0"/>
          <a:ext cx="1709466" cy="2147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PulseNet Technical Requirements Gathering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Aug-Sept 2021</a:t>
          </a:r>
        </a:p>
      </dsp:txBody>
      <dsp:txXfrm>
        <a:off x="2907" y="0"/>
        <a:ext cx="1709466" cy="2147534"/>
      </dsp:txXfrm>
    </dsp:sp>
    <dsp:sp modelId="{3CD4822D-C5EC-433F-AB85-928DBB0CF193}">
      <dsp:nvSpPr>
        <dsp:cNvPr id="0" name=""/>
        <dsp:cNvSpPr/>
      </dsp:nvSpPr>
      <dsp:spPr>
        <a:xfrm>
          <a:off x="589199" y="2415976"/>
          <a:ext cx="536883" cy="536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6A998-1FCE-403D-ACA8-2FCA20B5F570}">
      <dsp:nvSpPr>
        <dsp:cNvPr id="0" name=""/>
        <dsp:cNvSpPr/>
      </dsp:nvSpPr>
      <dsp:spPr>
        <a:xfrm>
          <a:off x="1772597" y="3221302"/>
          <a:ext cx="1204460" cy="2147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Analysis of Alternatives for PulseNet system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Sept-Nov 2021</a:t>
          </a:r>
        </a:p>
      </dsp:txBody>
      <dsp:txXfrm>
        <a:off x="1772597" y="3221302"/>
        <a:ext cx="1204460" cy="2147534"/>
      </dsp:txXfrm>
    </dsp:sp>
    <dsp:sp modelId="{520877EA-5DD7-48D3-B0A7-4B30151A74EB}">
      <dsp:nvSpPr>
        <dsp:cNvPr id="0" name=""/>
        <dsp:cNvSpPr/>
      </dsp:nvSpPr>
      <dsp:spPr>
        <a:xfrm>
          <a:off x="2106385" y="2415976"/>
          <a:ext cx="536883" cy="536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0520C-2E19-4C2C-914E-BBEA21F818DB}">
      <dsp:nvSpPr>
        <dsp:cNvPr id="0" name=""/>
        <dsp:cNvSpPr/>
      </dsp:nvSpPr>
      <dsp:spPr>
        <a:xfrm>
          <a:off x="3037280" y="0"/>
          <a:ext cx="1204460" cy="2147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Feasibility Studies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Dec-Jan 2021-2022</a:t>
          </a:r>
        </a:p>
      </dsp:txBody>
      <dsp:txXfrm>
        <a:off x="3037280" y="0"/>
        <a:ext cx="1204460" cy="2147534"/>
      </dsp:txXfrm>
    </dsp:sp>
    <dsp:sp modelId="{0100EC1F-73E2-4C9A-9465-D578E1D55A1C}">
      <dsp:nvSpPr>
        <dsp:cNvPr id="0" name=""/>
        <dsp:cNvSpPr/>
      </dsp:nvSpPr>
      <dsp:spPr>
        <a:xfrm>
          <a:off x="3371068" y="2415976"/>
          <a:ext cx="536883" cy="536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46C1D2-3DCC-40AD-BBF6-77E5FD27316C}">
      <dsp:nvSpPr>
        <dsp:cNvPr id="0" name=""/>
        <dsp:cNvSpPr/>
      </dsp:nvSpPr>
      <dsp:spPr>
        <a:xfrm>
          <a:off x="4301963" y="3221302"/>
          <a:ext cx="1525701" cy="2147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1" kern="1200" dirty="0"/>
            <a:t>Approval of proposed architecture from CDC IT governance board March 2022</a:t>
          </a:r>
        </a:p>
      </dsp:txBody>
      <dsp:txXfrm>
        <a:off x="4301963" y="3221302"/>
        <a:ext cx="1525701" cy="2147534"/>
      </dsp:txXfrm>
    </dsp:sp>
    <dsp:sp modelId="{8D7473D9-D686-4129-825B-87B75333CF7B}">
      <dsp:nvSpPr>
        <dsp:cNvPr id="0" name=""/>
        <dsp:cNvSpPr/>
      </dsp:nvSpPr>
      <dsp:spPr>
        <a:xfrm>
          <a:off x="4796372" y="2415976"/>
          <a:ext cx="536883" cy="536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ED955-9C02-4DFC-A3B0-E7762C054481}">
      <dsp:nvSpPr>
        <dsp:cNvPr id="0" name=""/>
        <dsp:cNvSpPr/>
      </dsp:nvSpPr>
      <dsp:spPr>
        <a:xfrm>
          <a:off x="5887887" y="0"/>
          <a:ext cx="2043185" cy="2147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i="1" kern="1200" dirty="0"/>
            <a:t>Requirements gathering from other </a:t>
          </a:r>
          <a:r>
            <a:rPr lang="en-US" sz="1300" b="1" i="1" kern="1200" dirty="0" err="1"/>
            <a:t>BioNumerics</a:t>
          </a:r>
          <a:r>
            <a:rPr lang="en-US" sz="1300" b="1" i="1" kern="1200" dirty="0"/>
            <a:t> users at CDC (March-April 2022)</a:t>
          </a:r>
        </a:p>
      </dsp:txBody>
      <dsp:txXfrm>
        <a:off x="5887887" y="0"/>
        <a:ext cx="2043185" cy="2147534"/>
      </dsp:txXfrm>
    </dsp:sp>
    <dsp:sp modelId="{25F5DD11-21F7-44FE-96B4-05A6C350334E}">
      <dsp:nvSpPr>
        <dsp:cNvPr id="0" name=""/>
        <dsp:cNvSpPr/>
      </dsp:nvSpPr>
      <dsp:spPr>
        <a:xfrm>
          <a:off x="6641038" y="2415976"/>
          <a:ext cx="536883" cy="536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833636-1778-4F8F-9481-1C43A0D1CEDF}">
      <dsp:nvSpPr>
        <dsp:cNvPr id="0" name=""/>
        <dsp:cNvSpPr/>
      </dsp:nvSpPr>
      <dsp:spPr>
        <a:xfrm>
          <a:off x="7991296" y="3221302"/>
          <a:ext cx="1204460" cy="2147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i="1" kern="1200" dirty="0"/>
            <a:t>SEDRIC genomic data visualization project (March-August 2022)</a:t>
          </a:r>
        </a:p>
      </dsp:txBody>
      <dsp:txXfrm>
        <a:off x="7991296" y="3221302"/>
        <a:ext cx="1204460" cy="2147534"/>
      </dsp:txXfrm>
    </dsp:sp>
    <dsp:sp modelId="{82078AB3-7142-41A2-ADC4-18EE3E370391}">
      <dsp:nvSpPr>
        <dsp:cNvPr id="0" name=""/>
        <dsp:cNvSpPr/>
      </dsp:nvSpPr>
      <dsp:spPr>
        <a:xfrm>
          <a:off x="8325084" y="2415976"/>
          <a:ext cx="536883" cy="536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AD2F3-A8ED-4B13-BAB4-A86802EA7A3B}">
      <dsp:nvSpPr>
        <dsp:cNvPr id="0" name=""/>
        <dsp:cNvSpPr/>
      </dsp:nvSpPr>
      <dsp:spPr>
        <a:xfrm>
          <a:off x="9255979" y="0"/>
          <a:ext cx="1204460" cy="2147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Contract awarded Sept 2022</a:t>
          </a:r>
          <a:endParaRPr lang="en-US" sz="1300" b="1" i="1" kern="1200" dirty="0"/>
        </a:p>
      </dsp:txBody>
      <dsp:txXfrm>
        <a:off x="9255979" y="0"/>
        <a:ext cx="1204460" cy="2147534"/>
      </dsp:txXfrm>
    </dsp:sp>
    <dsp:sp modelId="{70423FDE-E5F8-42FD-B5EE-31F13346A540}">
      <dsp:nvSpPr>
        <dsp:cNvPr id="0" name=""/>
        <dsp:cNvSpPr/>
      </dsp:nvSpPr>
      <dsp:spPr>
        <a:xfrm>
          <a:off x="9589767" y="2415976"/>
          <a:ext cx="536883" cy="536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BB52-B066-46CF-A880-E2939F8DEE82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DD06E-41D3-4A63-AA37-3A73020A1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66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52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the survey + polls…we had a good idea of where folks land with data generation, so for FG, we focused on data management, data analysis, and viz/reporting. </a:t>
            </a:r>
          </a:p>
          <a:p>
            <a:r>
              <a:rPr lang="en-US" dirty="0"/>
              <a:t>Although survey and polls would have us to believe that folks LOVED data management capabilities in BN, satisfaction was likely linked to current LIMS.</a:t>
            </a:r>
          </a:p>
          <a:p>
            <a:endParaRPr lang="en-US" dirty="0"/>
          </a:p>
          <a:p>
            <a:r>
              <a:rPr lang="en-US" dirty="0"/>
              <a:t>Focus groups: highlighted things we need to keep (there are key functions that labs depend on for surveillance), identify areas of improvement, and how to build future forward systems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336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026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8CAEC-4554-485B-9189-C45C7447A40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343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70DCB7-E22B-904D-8317-0B862FF16D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62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70DCB7-E22B-904D-8317-0B862FF16D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304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70DCB7-E22B-904D-8317-0B862FF16D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831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Flexibility: Organism (broad species ID), Tech/method, Architecture, Analyses (obviously still have standardized analysis pipelines, but also ability to perform </a:t>
            </a:r>
            <a:r>
              <a:rPr lang="en-US" dirty="0" err="1"/>
              <a:t>adhoc</a:t>
            </a:r>
            <a:r>
              <a:rPr lang="en-US" dirty="0"/>
              <a:t> analyses), Sample type, Throughput/capacity, Skill level (a need to cover the spectrum), </a:t>
            </a:r>
          </a:p>
          <a:p>
            <a:r>
              <a:rPr lang="en-US" dirty="0"/>
              <a:t>Automation</a:t>
            </a:r>
          </a:p>
          <a:p>
            <a:r>
              <a:rPr lang="en-US" dirty="0"/>
              <a:t>Future forward: also speaks to flexibility, but easily adaptable to future tech revolutions – also need for continual improvement/R&amp;D (ability to digest, process, and analyze different data types or easy to swap/switch to be able to adapt)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92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labs have identified some potential obstacles in getting there…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3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Here’s how they suggest we get there and some of the things we are currently doing to respond to those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62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camps</a:t>
            </a:r>
          </a:p>
          <a:p>
            <a:r>
              <a:rPr lang="en-US" dirty="0"/>
              <a:t>Technical: infrastructure</a:t>
            </a:r>
          </a:p>
          <a:p>
            <a:r>
              <a:rPr lang="en-US" dirty="0"/>
              <a:t>Functional: all about the user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0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Inform functional requirements for the new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746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would specifically focus on the major functions/domains of the current PN system: data generation, data management, data analysis, data visualization and reporting and thus any question that we asked would  center around </a:t>
            </a:r>
            <a:r>
              <a:rPr lang="en-US" sz="12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these functions.</a:t>
            </a:r>
            <a:endParaRPr lang="en-US" sz="1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04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800" b="0" i="0" dirty="0">
                <a:effectLst/>
                <a:latin typeface="Calibri" panose="020F0502020204030204" pitchFamily="34" charset="0"/>
              </a:rPr>
              <a:t>To begin understanding the future needs of PulseNet end-users, we started with a survey (simple web-based survey,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27 questions of multiple question types (e.g. multiple choice, Likert scale, open ended, etc.))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. Thus, in late 2021, we sent out a survey to 23 current and former steering committee representatives.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The survey was web-based. And we got a response rate of 75% - which is pretty good for a first pass.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wide, not deep approach as the first pass to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gather partner feedback about the current PN system (1) and obtain a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wishlist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for PN 2.0 (2).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605525-56F8-4828-9A01-AD673D1357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27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Overall, I got the sense that people do like parts and pieces of </a:t>
            </a:r>
            <a:r>
              <a:rPr lang="en-US" dirty="0" err="1"/>
              <a:t>BioNumerics</a:t>
            </a:r>
            <a:r>
              <a:rPr lang="en-US" dirty="0"/>
              <a:t>, but they want a faster, more streamlined/efficient system that requires less hands on input and is a part of a larger one-stop shop where they’d perform genome analysis and be able to submit sequences for surveillance for all CDC-sponsored programs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2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addition, more recently at InFORM 2022, we utilized the polling feature in the virtual conference platform to administer a short 10-minute survey (all multiple choice). there was a median of 62 responses per question and this ranged anywhere from 59 – 127.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605525-56F8-4828-9A01-AD673D1357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55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DD06E-41D3-4A63-AA37-3A73020A14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88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Finally, focus groups…an effort to drill down into some of those questions that needed more detail. As well as ask questions about foreseeable barriers and challenges to adopting the proposed cloud-based, open-source infrastructure for PN 2.0. These groups were held virtually via MS Teams. Groups were organized by APHL and CDC and facilitated by a third party. We had 3 affinity groups (8-12 people per group for a total of 29) – technical, leadership, mix (historical knowledge). Based on that, we tailored the questions to ensure they were most relevant for that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605525-56F8-4828-9A01-AD673D1357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55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EBFC025E-A984-463D-AC54-2320B6BE7B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58190"/>
            <a:ext cx="12192000" cy="945505"/>
          </a:xfrm>
          <a:prstGeom prst="rect">
            <a:avLst/>
          </a:prstGeom>
          <a:solidFill>
            <a:srgbClr val="17468F"/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667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90D8C45-BBE3-4722-BE9E-CEFAC1F135B3}"/>
              </a:ext>
            </a:extLst>
          </p:cNvPr>
          <p:cNvGrpSpPr/>
          <p:nvPr userDrawn="1"/>
        </p:nvGrpSpPr>
        <p:grpSpPr>
          <a:xfrm>
            <a:off x="0" y="-11828"/>
            <a:ext cx="12213136" cy="190343"/>
            <a:chOff x="0" y="-11828"/>
            <a:chExt cx="12213136" cy="369332"/>
          </a:xfrm>
        </p:grpSpPr>
        <p:sp>
          <p:nvSpPr>
            <p:cNvPr id="23" name="bk object 25">
              <a:extLst>
                <a:ext uri="{FF2B5EF4-FFF2-40B4-BE49-F238E27FC236}">
                  <a16:creationId xmlns:a16="http://schemas.microsoft.com/office/drawing/2014/main" id="{0479014B-D9FA-41D1-A261-573CC480F4E4}"/>
                </a:ext>
              </a:extLst>
            </p:cNvPr>
            <p:cNvSpPr/>
            <p:nvPr userDrawn="1"/>
          </p:nvSpPr>
          <p:spPr>
            <a:xfrm>
              <a:off x="0" y="-11828"/>
              <a:ext cx="790507" cy="369332"/>
            </a:xfrm>
            <a:custGeom>
              <a:avLst/>
              <a:gdLst/>
              <a:ahLst/>
              <a:cxnLst/>
              <a:rect l="l" t="t" r="r" b="b"/>
              <a:pathLst>
                <a:path w="1047115" h="1413510">
                  <a:moveTo>
                    <a:pt x="1046875" y="0"/>
                  </a:moveTo>
                  <a:lnTo>
                    <a:pt x="0" y="0"/>
                  </a:lnTo>
                  <a:lnTo>
                    <a:pt x="0" y="1412925"/>
                  </a:lnTo>
                  <a:lnTo>
                    <a:pt x="869393" y="1412925"/>
                  </a:lnTo>
                  <a:lnTo>
                    <a:pt x="1046875" y="0"/>
                  </a:lnTo>
                  <a:close/>
                </a:path>
              </a:pathLst>
            </a:custGeom>
            <a:solidFill>
              <a:srgbClr val="103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bk object 26">
              <a:extLst>
                <a:ext uri="{FF2B5EF4-FFF2-40B4-BE49-F238E27FC236}">
                  <a16:creationId xmlns:a16="http://schemas.microsoft.com/office/drawing/2014/main" id="{937A1180-277E-4546-A510-B04E9AF42343}"/>
                </a:ext>
              </a:extLst>
            </p:cNvPr>
            <p:cNvSpPr/>
            <p:nvPr userDrawn="1"/>
          </p:nvSpPr>
          <p:spPr>
            <a:xfrm>
              <a:off x="390701" y="-11828"/>
              <a:ext cx="1306808" cy="369332"/>
            </a:xfrm>
            <a:custGeom>
              <a:avLst/>
              <a:gdLst/>
              <a:ahLst/>
              <a:cxnLst/>
              <a:rect l="l" t="t" r="r" b="b"/>
              <a:pathLst>
                <a:path w="1731010" h="1413510">
                  <a:moveTo>
                    <a:pt x="1730918" y="0"/>
                  </a:moveTo>
                  <a:lnTo>
                    <a:pt x="179633" y="0"/>
                  </a:lnTo>
                  <a:lnTo>
                    <a:pt x="0" y="1412925"/>
                  </a:lnTo>
                  <a:lnTo>
                    <a:pt x="1296345" y="1412925"/>
                  </a:lnTo>
                  <a:lnTo>
                    <a:pt x="1730918" y="0"/>
                  </a:lnTo>
                  <a:close/>
                </a:path>
              </a:pathLst>
            </a:custGeom>
            <a:solidFill>
              <a:srgbClr val="1D56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bk object 27">
              <a:extLst>
                <a:ext uri="{FF2B5EF4-FFF2-40B4-BE49-F238E27FC236}">
                  <a16:creationId xmlns:a16="http://schemas.microsoft.com/office/drawing/2014/main" id="{65781020-7583-45A2-B0DE-1E25E0F1ACCA}"/>
                </a:ext>
              </a:extLst>
            </p:cNvPr>
            <p:cNvSpPr/>
            <p:nvPr userDrawn="1"/>
          </p:nvSpPr>
          <p:spPr>
            <a:xfrm>
              <a:off x="1009093" y="-11828"/>
              <a:ext cx="2033078" cy="369332"/>
            </a:xfrm>
            <a:custGeom>
              <a:avLst/>
              <a:gdLst/>
              <a:ahLst/>
              <a:cxnLst/>
              <a:rect l="l" t="t" r="r" b="b"/>
              <a:pathLst>
                <a:path w="2693035" h="1413510">
                  <a:moveTo>
                    <a:pt x="2692774" y="0"/>
                  </a:moveTo>
                  <a:lnTo>
                    <a:pt x="435654" y="0"/>
                  </a:lnTo>
                  <a:lnTo>
                    <a:pt x="0" y="1412925"/>
                  </a:lnTo>
                  <a:lnTo>
                    <a:pt x="1878492" y="1412925"/>
                  </a:lnTo>
                  <a:lnTo>
                    <a:pt x="2692774" y="0"/>
                  </a:lnTo>
                  <a:close/>
                </a:path>
              </a:pathLst>
            </a:custGeom>
            <a:solidFill>
              <a:srgbClr val="103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bk object 28">
              <a:extLst>
                <a:ext uri="{FF2B5EF4-FFF2-40B4-BE49-F238E27FC236}">
                  <a16:creationId xmlns:a16="http://schemas.microsoft.com/office/drawing/2014/main" id="{C7E5D72F-F12D-41E4-B628-780DFDFE5A1D}"/>
                </a:ext>
              </a:extLst>
            </p:cNvPr>
            <p:cNvSpPr/>
            <p:nvPr userDrawn="1"/>
          </p:nvSpPr>
          <p:spPr>
            <a:xfrm>
              <a:off x="1901050" y="-11828"/>
              <a:ext cx="2061841" cy="369332"/>
            </a:xfrm>
            <a:custGeom>
              <a:avLst/>
              <a:gdLst/>
              <a:ahLst/>
              <a:cxnLst/>
              <a:rect l="l" t="t" r="r" b="b"/>
              <a:pathLst>
                <a:path w="2731134" h="1413510">
                  <a:moveTo>
                    <a:pt x="2730969" y="0"/>
                  </a:moveTo>
                  <a:lnTo>
                    <a:pt x="816445" y="0"/>
                  </a:lnTo>
                  <a:lnTo>
                    <a:pt x="0" y="1412925"/>
                  </a:lnTo>
                  <a:lnTo>
                    <a:pt x="1593978" y="1412925"/>
                  </a:lnTo>
                  <a:lnTo>
                    <a:pt x="2730969" y="0"/>
                  </a:lnTo>
                  <a:close/>
                </a:path>
              </a:pathLst>
            </a:custGeom>
            <a:solidFill>
              <a:srgbClr val="1E5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bk object 29">
              <a:extLst>
                <a:ext uri="{FF2B5EF4-FFF2-40B4-BE49-F238E27FC236}">
                  <a16:creationId xmlns:a16="http://schemas.microsoft.com/office/drawing/2014/main" id="{AD0F09A1-E084-4C54-82B8-DA58421B1792}"/>
                </a:ext>
              </a:extLst>
            </p:cNvPr>
            <p:cNvSpPr/>
            <p:nvPr userDrawn="1"/>
          </p:nvSpPr>
          <p:spPr>
            <a:xfrm>
              <a:off x="2648105" y="-11828"/>
              <a:ext cx="1418981" cy="369332"/>
            </a:xfrm>
            <a:custGeom>
              <a:avLst/>
              <a:gdLst/>
              <a:ahLst/>
              <a:cxnLst/>
              <a:rect l="l" t="t" r="r" b="b"/>
              <a:pathLst>
                <a:path w="1879600" h="1413510">
                  <a:moveTo>
                    <a:pt x="1879368" y="0"/>
                  </a:moveTo>
                  <a:lnTo>
                    <a:pt x="1140221" y="0"/>
                  </a:lnTo>
                  <a:lnTo>
                    <a:pt x="0" y="1412925"/>
                  </a:lnTo>
                  <a:lnTo>
                    <a:pt x="621900" y="1412925"/>
                  </a:lnTo>
                  <a:lnTo>
                    <a:pt x="1879368" y="0"/>
                  </a:lnTo>
                  <a:close/>
                </a:path>
              </a:pathLst>
            </a:custGeom>
            <a:solidFill>
              <a:srgbClr val="1746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bk object 30">
              <a:extLst>
                <a:ext uri="{FF2B5EF4-FFF2-40B4-BE49-F238E27FC236}">
                  <a16:creationId xmlns:a16="http://schemas.microsoft.com/office/drawing/2014/main" id="{6CC980B4-E7C4-4BB4-910D-2CCDAEC41F4D}"/>
                </a:ext>
              </a:extLst>
            </p:cNvPr>
            <p:cNvSpPr/>
            <p:nvPr userDrawn="1"/>
          </p:nvSpPr>
          <p:spPr>
            <a:xfrm>
              <a:off x="2935347" y="-11828"/>
              <a:ext cx="3758868" cy="369332"/>
            </a:xfrm>
            <a:custGeom>
              <a:avLst/>
              <a:gdLst/>
              <a:ahLst/>
              <a:cxnLst/>
              <a:rect l="l" t="t" r="r" b="b"/>
              <a:pathLst>
                <a:path w="4979034" h="1413510">
                  <a:moveTo>
                    <a:pt x="4978576" y="0"/>
                  </a:moveTo>
                  <a:lnTo>
                    <a:pt x="1262846" y="0"/>
                  </a:lnTo>
                  <a:lnTo>
                    <a:pt x="0" y="1412925"/>
                  </a:lnTo>
                  <a:lnTo>
                    <a:pt x="3093828" y="1412925"/>
                  </a:lnTo>
                  <a:lnTo>
                    <a:pt x="4978576" y="0"/>
                  </a:lnTo>
                  <a:close/>
                </a:path>
              </a:pathLst>
            </a:custGeom>
            <a:solidFill>
              <a:srgbClr val="1E5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bk object 31">
              <a:extLst>
                <a:ext uri="{FF2B5EF4-FFF2-40B4-BE49-F238E27FC236}">
                  <a16:creationId xmlns:a16="http://schemas.microsoft.com/office/drawing/2014/main" id="{C30CD1A4-65E7-4E5D-835E-574CA475E807}"/>
                </a:ext>
              </a:extLst>
            </p:cNvPr>
            <p:cNvSpPr/>
            <p:nvPr userDrawn="1"/>
          </p:nvSpPr>
          <p:spPr>
            <a:xfrm>
              <a:off x="4407193" y="-11828"/>
              <a:ext cx="2898370" cy="369332"/>
            </a:xfrm>
            <a:custGeom>
              <a:avLst/>
              <a:gdLst/>
              <a:ahLst/>
              <a:cxnLst/>
              <a:rect l="l" t="t" r="r" b="b"/>
              <a:pathLst>
                <a:path w="3839209" h="1413510">
                  <a:moveTo>
                    <a:pt x="3838727" y="0"/>
                  </a:moveTo>
                  <a:lnTo>
                    <a:pt x="1891189" y="0"/>
                  </a:lnTo>
                  <a:lnTo>
                    <a:pt x="0" y="1412925"/>
                  </a:lnTo>
                  <a:lnTo>
                    <a:pt x="1625414" y="1412925"/>
                  </a:lnTo>
                  <a:lnTo>
                    <a:pt x="3838727" y="0"/>
                  </a:lnTo>
                  <a:close/>
                </a:path>
              </a:pathLst>
            </a:custGeom>
            <a:solidFill>
              <a:srgbClr val="536D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bk object 32">
              <a:extLst>
                <a:ext uri="{FF2B5EF4-FFF2-40B4-BE49-F238E27FC236}">
                  <a16:creationId xmlns:a16="http://schemas.microsoft.com/office/drawing/2014/main" id="{25872DC6-D455-4CFF-99BD-B4444761ADB2}"/>
                </a:ext>
              </a:extLst>
            </p:cNvPr>
            <p:cNvSpPr/>
            <p:nvPr userDrawn="1"/>
          </p:nvSpPr>
          <p:spPr>
            <a:xfrm>
              <a:off x="5123013" y="-11828"/>
              <a:ext cx="7090123" cy="369332"/>
            </a:xfrm>
            <a:custGeom>
              <a:avLst/>
              <a:gdLst/>
              <a:ahLst/>
              <a:cxnLst/>
              <a:rect l="l" t="t" r="r" b="b"/>
              <a:pathLst>
                <a:path w="9391650" h="1413510">
                  <a:moveTo>
                    <a:pt x="9391076" y="0"/>
                  </a:moveTo>
                  <a:lnTo>
                    <a:pt x="2213316" y="0"/>
                  </a:lnTo>
                  <a:lnTo>
                    <a:pt x="0" y="1412929"/>
                  </a:lnTo>
                  <a:lnTo>
                    <a:pt x="9391076" y="1412929"/>
                  </a:lnTo>
                  <a:lnTo>
                    <a:pt x="9391076" y="0"/>
                  </a:lnTo>
                  <a:close/>
                </a:path>
              </a:pathLst>
            </a:custGeom>
            <a:gradFill>
              <a:gsLst>
                <a:gs pos="0">
                  <a:srgbClr val="103064"/>
                </a:gs>
                <a:gs pos="100000">
                  <a:srgbClr val="17468F"/>
                </a:gs>
              </a:gsLst>
              <a:lin ang="0" scaled="0"/>
            </a:gradFill>
          </p:spPr>
          <p:txBody>
            <a:bodyPr wrap="square" lIns="0" tIns="0" rIns="0" bIns="0" rtlCol="0"/>
            <a:lstStyle/>
            <a:p>
              <a:endParaRPr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9578D96-7E9E-4856-8FFA-4F2E167ECD7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38919"/>
              <a:ext cx="12213136" cy="0"/>
            </a:xfrm>
            <a:prstGeom prst="line">
              <a:avLst/>
            </a:prstGeom>
            <a:ln w="9525">
              <a:solidFill>
                <a:srgbClr val="536DB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E03FE6B5-6022-4CFE-85B6-0AD1DA5E059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57200" y="1113496"/>
            <a:ext cx="10839490" cy="1141737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DA52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Sample title of your presentation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FA82A376-37D6-4385-9A8E-5954F8ED847A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199" y="2738307"/>
            <a:ext cx="8430707" cy="94550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016A70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Presenter’s Name</a:t>
            </a:r>
          </a:p>
          <a:p>
            <a:r>
              <a:rPr lang="en-US" dirty="0"/>
              <a:t>Presenter’s Title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87440A12-BBFE-427B-9125-F1A28159BEC7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7200" y="4119693"/>
            <a:ext cx="8430714" cy="12796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Event Title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4E68ED-886E-4B01-98C7-3B06D6433E80}"/>
              </a:ext>
            </a:extLst>
          </p:cNvPr>
          <p:cNvSpPr txBox="1"/>
          <p:nvPr userDrawn="1"/>
        </p:nvSpPr>
        <p:spPr>
          <a:xfrm>
            <a:off x="457199" y="190593"/>
            <a:ext cx="9092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Centers for Disease Control and Prevention</a:t>
            </a:r>
          </a:p>
          <a:p>
            <a:r>
              <a:rPr lang="en-US" sz="2400" b="0" dirty="0">
                <a:solidFill>
                  <a:schemeClr val="bg1"/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  <p:pic>
        <p:nvPicPr>
          <p:cNvPr id="36" name="Picture 35" descr="Logos of the U.S. Department of Health and Human Services and Centers for Disease Control and Prevention" title="LOGOS">
            <a:extLst>
              <a:ext uri="{FF2B5EF4-FFF2-40B4-BE49-F238E27FC236}">
                <a16:creationId xmlns:a16="http://schemas.microsoft.com/office/drawing/2014/main" id="{229C74C4-5ED8-4DF0-8819-21F31B9D39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00" y="85079"/>
            <a:ext cx="1652455" cy="94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70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883478" y="1554481"/>
            <a:ext cx="10470321" cy="46269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Level 1 is used for body text. The bullet is optional and may be removed. </a:t>
            </a:r>
            <a:br>
              <a:rPr lang="en-US"/>
            </a:br>
            <a:r>
              <a:rPr lang="en-US"/>
              <a:t>Click “indent more” to access additional text styles.</a:t>
            </a:r>
          </a:p>
          <a:p>
            <a:pPr lvl="1"/>
            <a:r>
              <a:rPr lang="en-US"/>
              <a:t>Second level is a nested text bullet</a:t>
            </a:r>
          </a:p>
          <a:p>
            <a:pPr lvl="2"/>
            <a:r>
              <a:rPr lang="en-US"/>
              <a:t>Third level is a nested text bullet. </a:t>
            </a:r>
          </a:p>
          <a:p>
            <a:pPr lvl="3"/>
            <a:r>
              <a:rPr lang="en-US"/>
              <a:t>Level 4 is an optional subhead</a:t>
            </a:r>
          </a:p>
          <a:p>
            <a:pPr lvl="4"/>
            <a:r>
              <a:rPr lang="en-US"/>
              <a:t>Level 5 is an optional short description. </a:t>
            </a:r>
          </a:p>
          <a:p>
            <a:pPr lvl="5"/>
            <a:r>
              <a:rPr lang="en-US"/>
              <a:t>Level 6 is used for source information or footnotes.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8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18"/>
          <a:stretch/>
        </p:blipFill>
        <p:spPr>
          <a:xfrm>
            <a:off x="0" y="-52439"/>
            <a:ext cx="12192000" cy="121153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68901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D9531E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20203"/>
            <a:ext cx="9204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86433159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3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78" indent="-457178">
              <a:buClr>
                <a:srgbClr val="E25423"/>
              </a:buClr>
              <a:buFont typeface="Wingdings" panose="05000000000000000000" pitchFamily="2" charset="2"/>
              <a:buChar char="§"/>
              <a:defRPr sz="2667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537704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2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78" indent="-457178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50" indent="-380981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10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78" indent="-457178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50" indent="-380981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1" b="-4866"/>
          <a:stretch/>
        </p:blipFill>
        <p:spPr>
          <a:xfrm>
            <a:off x="-1" y="6669116"/>
            <a:ext cx="12192001" cy="2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1953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699483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759970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9389268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485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176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33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E03FE6B5-6022-4CFE-85B6-0AD1DA5E059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57200" y="1113502"/>
            <a:ext cx="10839490" cy="1141737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DA52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Sample title of your presentation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FA82A376-37D6-4385-9A8E-5954F8ED847A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199" y="2738307"/>
            <a:ext cx="8430707" cy="94550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016A70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Presenter’s Name</a:t>
            </a:r>
          </a:p>
          <a:p>
            <a:r>
              <a:rPr lang="en-US" dirty="0"/>
              <a:t>Presenter’s Title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87440A12-BBFE-427B-9125-F1A28159BEC7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7200" y="4119693"/>
            <a:ext cx="8430714" cy="12796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Event Title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4E68ED-886E-4B01-98C7-3B06D6433E80}"/>
              </a:ext>
            </a:extLst>
          </p:cNvPr>
          <p:cNvSpPr txBox="1"/>
          <p:nvPr userDrawn="1"/>
        </p:nvSpPr>
        <p:spPr>
          <a:xfrm>
            <a:off x="457199" y="190593"/>
            <a:ext cx="9092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Centers for Disease Control and Prevention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6A29D6-9752-486B-80F3-8E0C2AF48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140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DE3AAAC-7E97-4FF9-A308-3E791AE858DD}"/>
              </a:ext>
            </a:extLst>
          </p:cNvPr>
          <p:cNvSpPr txBox="1"/>
          <p:nvPr userDrawn="1"/>
        </p:nvSpPr>
        <p:spPr>
          <a:xfrm>
            <a:off x="457199" y="260265"/>
            <a:ext cx="9092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Centers for Disease Control and Prevention</a:t>
            </a:r>
          </a:p>
          <a:p>
            <a:r>
              <a:rPr 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30436183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245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71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45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59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412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778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5935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452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ull Color Divider ">
    <p:bg>
      <p:bgPr>
        <a:gradFill>
          <a:gsLst>
            <a:gs pos="16000">
              <a:schemeClr val="accent2"/>
            </a:gs>
            <a:gs pos="74000">
              <a:schemeClr val="accent1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594"/>
            <a:ext cx="11437704" cy="6854405"/>
          </a:xfrm>
          <a:noFill/>
        </p:spPr>
        <p:txBody>
          <a:bodyPr anchor="ctr">
            <a:noAutofit/>
          </a:bodyPr>
          <a:lstStyle>
            <a:lvl1pPr algn="ctr">
              <a:defRPr sz="6000" spc="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heading</a:t>
            </a:r>
          </a:p>
        </p:txBody>
      </p:sp>
    </p:spTree>
    <p:extLst>
      <p:ext uri="{BB962C8B-B14F-4D97-AF65-F5344CB8AC3E}">
        <p14:creationId xmlns:p14="http://schemas.microsoft.com/office/powerpoint/2010/main" val="92638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092070" y="6400800"/>
            <a:ext cx="461498" cy="457200"/>
          </a:xfrm>
          <a:prstGeom prst="rect">
            <a:avLst/>
          </a:prstGeom>
        </p:spPr>
        <p:txBody>
          <a:bodyPr anchor="ctr"/>
          <a:lstStyle>
            <a:lvl1pPr algn="r"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38200" y="6400451"/>
            <a:ext cx="4943514" cy="457549"/>
          </a:xfrm>
          <a:prstGeom prst="rect">
            <a:avLst/>
          </a:prstGeom>
        </p:spPr>
        <p:txBody>
          <a:bodyPr anchor="ctr"/>
          <a:lstStyle>
            <a:lvl1pPr>
              <a:defRPr sz="700" i="1"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© 2020 Booz Allen Hamilton Inc. All rights Reserved. Internal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6400451"/>
            <a:ext cx="1071536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781714" y="6446663"/>
            <a:ext cx="828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DAF6CE-DC1A-8F43-9D7F-A2CD322B22BF}" type="datetime1">
              <a:rPr lang="en-US" smtClean="0"/>
              <a:t>10/14/2022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0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016A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85120FC-1B2F-4132-95D7-ED8340727F60}"/>
              </a:ext>
            </a:extLst>
          </p:cNvPr>
          <p:cNvSpPr>
            <a:spLocks noGrp="1"/>
          </p:cNvSpPr>
          <p:nvPr userDrawn="1">
            <p:ph sz="quarter" idx="10"/>
          </p:nvPr>
        </p:nvSpPr>
        <p:spPr>
          <a:xfrm>
            <a:off x="576262" y="4097048"/>
            <a:ext cx="11006137" cy="765238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buNone/>
              <a:defRPr sz="4800" b="1">
                <a:solidFill>
                  <a:schemeClr val="bg1"/>
                </a:solidFill>
              </a:defRPr>
            </a:lvl1pPr>
            <a:lvl2pPr marL="290513" indent="-290513">
              <a:spcBef>
                <a:spcPts val="600"/>
              </a:spcBef>
              <a:spcAft>
                <a:spcPts val="600"/>
              </a:spcAft>
              <a:buClr>
                <a:srgbClr val="007D57"/>
              </a:buClr>
              <a:buFont typeface="Wingdings" panose="05000000000000000000" pitchFamily="2" charset="2"/>
              <a:buChar char="§"/>
              <a:defRPr sz="2800"/>
            </a:lvl2pPr>
            <a:lvl3pPr marL="623888" indent="-333375">
              <a:spcBef>
                <a:spcPts val="600"/>
              </a:spcBef>
              <a:spcAft>
                <a:spcPts val="600"/>
              </a:spcAft>
              <a:defRPr sz="2400"/>
            </a:lvl3pPr>
            <a:lvl4pPr marL="914400" indent="-231775">
              <a:spcBef>
                <a:spcPts val="60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B2C569F-847A-440C-95B4-42E6DB2B0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262" y="5161212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B089E89-E0BE-4BB6-8E98-CE349962BD46}"/>
              </a:ext>
            </a:extLst>
          </p:cNvPr>
          <p:cNvGrpSpPr/>
          <p:nvPr userDrawn="1"/>
        </p:nvGrpSpPr>
        <p:grpSpPr>
          <a:xfrm>
            <a:off x="0" y="6710290"/>
            <a:ext cx="12192000" cy="147710"/>
            <a:chOff x="0" y="6710290"/>
            <a:chExt cx="12192000" cy="14771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9C8E483-5B9C-4401-9FF5-64F29702B3D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110221" y="6710290"/>
              <a:ext cx="804110" cy="147710"/>
            </a:xfrm>
            <a:prstGeom prst="rect">
              <a:avLst/>
            </a:prstGeom>
            <a:solidFill>
              <a:srgbClr val="8D3102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3B2D18F-D6A8-42C6-8799-E7AD1F0EF8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3845" y="6710290"/>
              <a:ext cx="804110" cy="147710"/>
            </a:xfrm>
            <a:prstGeom prst="rect">
              <a:avLst/>
            </a:prstGeom>
            <a:solidFill>
              <a:srgbClr val="016A70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008B239-527E-41CF-B44F-A2FB7A6009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707954" y="6710290"/>
              <a:ext cx="804765" cy="147710"/>
            </a:xfrm>
            <a:prstGeom prst="rect">
              <a:avLst/>
            </a:prstGeom>
            <a:solidFill>
              <a:srgbClr val="771E7C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B079F72-30CF-4818-8119-D9EDC16154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494263" y="6710290"/>
              <a:ext cx="1697737" cy="147710"/>
            </a:xfrm>
            <a:prstGeom prst="rect">
              <a:avLst/>
            </a:prstGeom>
            <a:solidFill>
              <a:srgbClr val="17468F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D8EBA911-1206-4DF1-8C85-FBD66DE10B4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0" y="6710290"/>
              <a:ext cx="7316597" cy="147710"/>
            </a:xfrm>
            <a:prstGeom prst="rect">
              <a:avLst/>
            </a:prstGeom>
            <a:solidFill>
              <a:srgbClr val="DA521E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867E6D9-B1FE-4E40-BC75-2A59AF13920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306111" y="6710290"/>
              <a:ext cx="804110" cy="147710"/>
            </a:xfrm>
            <a:prstGeom prst="rect">
              <a:avLst/>
            </a:prstGeom>
            <a:solidFill>
              <a:srgbClr val="8E8D01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</p:grpSp>
    </p:spTree>
    <p:extLst>
      <p:ext uri="{BB962C8B-B14F-4D97-AF65-F5344CB8AC3E}">
        <p14:creationId xmlns:p14="http://schemas.microsoft.com/office/powerpoint/2010/main" val="13790471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s of the U.S. Department of Health and Human Services and the Centers for Disease control and Prevention" title="logo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3"/>
            <a:ext cx="12192000" cy="11861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68900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005DAB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204583"/>
            <a:ext cx="9204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2"/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58790261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NCEZID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E25423"/>
              </a:buClr>
              <a:buFont typeface="Wingdings" panose="05000000000000000000" pitchFamily="2" charset="2"/>
              <a:buChar char="§"/>
              <a:defRPr sz="2667">
                <a:solidFill>
                  <a:srgbClr val="005DAB"/>
                </a:solidFill>
              </a:defRPr>
            </a:lvl1pPr>
            <a:lvl2pPr>
              <a:buClr>
                <a:srgbClr val="8D8B00"/>
              </a:buClr>
              <a:defRPr sz="2667">
                <a:solidFill>
                  <a:srgbClr val="005DAB"/>
                </a:solidFill>
              </a:defRPr>
            </a:lvl2pPr>
            <a:lvl3pPr>
              <a:buClr>
                <a:srgbClr val="006A71"/>
              </a:buClr>
              <a:defRPr sz="2667">
                <a:solidFill>
                  <a:srgbClr val="005DAB"/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280"/>
            <a:ext cx="12192000" cy="12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25698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280"/>
            <a:ext cx="12192000" cy="12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89402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rgbClr val="000000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502695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7F6D-5EC9-43ED-99BA-582FFDAE7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43EDD-2BF0-407C-961F-32FB1436B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FDFFE-DBA1-4A02-83E0-26B102ADB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37BF-8718-4679-91AF-1B3AFCB1670B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EFD48-6157-4CB2-82CD-898EBB50C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AFDBB-3CE2-4593-9043-DF4EDCB99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25F5-DAC3-4E70-9C6E-8D24129AE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072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69625" y="3662433"/>
            <a:ext cx="885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600">
                <a:solidFill>
                  <a:srgbClr val="000000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pic>
        <p:nvPicPr>
          <p:cNvPr id="2" name="Picture 1" descr="Logos of the U.S. Department of Health and Human Services and the Centers for Disease control and Prevention" title="logo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176"/>
            <a:ext cx="12192000" cy="11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47440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Extern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839775"/>
            <a:ext cx="12192000" cy="5587919"/>
          </a:xfrm>
          <a:prstGeom prst="rect">
            <a:avLst/>
          </a:prstGeom>
          <a:gradFill flip="none" rotWithShape="1">
            <a:gsLst>
              <a:gs pos="16000">
                <a:schemeClr val="accent2"/>
              </a:gs>
              <a:gs pos="74000">
                <a:schemeClr val="accent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76310" y="839772"/>
            <a:ext cx="3876021" cy="5587920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2133" y="1201563"/>
            <a:ext cx="7227067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5000" spc="3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2133" y="4015752"/>
            <a:ext cx="7227067" cy="628248"/>
          </a:xfrm>
        </p:spPr>
        <p:txBody>
          <a:bodyPr>
            <a:normAutofit/>
          </a:bodyPr>
          <a:lstStyle>
            <a:lvl1pPr marL="0" indent="0" algn="l">
              <a:buNone/>
              <a:defRPr sz="1400" b="0" i="1" cap="none" spc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792134" y="5928912"/>
            <a:ext cx="5010151" cy="346075"/>
          </a:xfrm>
        </p:spPr>
        <p:txBody>
          <a:bodyPr>
            <a:normAutofit/>
          </a:bodyPr>
          <a:lstStyle>
            <a:lvl1pPr marL="0" indent="0">
              <a:buNone/>
              <a:defRPr sz="1200" b="0" cap="all" spc="1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/>
              <a:t>Month Year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79" y="304600"/>
            <a:ext cx="3062224" cy="2545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692" y="6601819"/>
            <a:ext cx="4775200" cy="9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079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Inter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839775"/>
            <a:ext cx="12192000" cy="5587919"/>
          </a:xfrm>
          <a:prstGeom prst="rect">
            <a:avLst/>
          </a:prstGeom>
          <a:gradFill flip="none" rotWithShape="1">
            <a:gsLst>
              <a:gs pos="16000">
                <a:schemeClr val="accent2"/>
              </a:gs>
              <a:gs pos="74000">
                <a:schemeClr val="accent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76310" y="839772"/>
            <a:ext cx="3876021" cy="5587920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2133" y="1201563"/>
            <a:ext cx="7227067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5000" spc="3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2133" y="4015752"/>
            <a:ext cx="7227067" cy="628248"/>
          </a:xfrm>
        </p:spPr>
        <p:txBody>
          <a:bodyPr>
            <a:normAutofit/>
          </a:bodyPr>
          <a:lstStyle>
            <a:lvl1pPr marL="0" indent="0" algn="l">
              <a:buNone/>
              <a:defRPr sz="1400" b="0" i="1" cap="none" spc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792134" y="5928912"/>
            <a:ext cx="5010151" cy="346075"/>
          </a:xfrm>
        </p:spPr>
        <p:txBody>
          <a:bodyPr>
            <a:normAutofit/>
          </a:bodyPr>
          <a:lstStyle>
            <a:lvl1pPr marL="0" indent="0">
              <a:buNone/>
              <a:defRPr sz="1200" b="0" cap="all" spc="1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/>
              <a:t>Month Year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79078" y="837561"/>
            <a:ext cx="3893244" cy="20774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50" cap="all" spc="100">
                <a:solidFill>
                  <a:schemeClr val="bg1"/>
                </a:solidFill>
              </a:rPr>
              <a:t>Booz Allen Hamilton Internal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79" y="304600"/>
            <a:ext cx="3062224" cy="2545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692" y="6601819"/>
            <a:ext cx="4775200" cy="9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275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Restric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839775"/>
            <a:ext cx="12192000" cy="5587919"/>
          </a:xfrm>
          <a:prstGeom prst="rect">
            <a:avLst/>
          </a:prstGeom>
          <a:gradFill flip="none" rotWithShape="1">
            <a:gsLst>
              <a:gs pos="16000">
                <a:schemeClr val="accent2"/>
              </a:gs>
              <a:gs pos="74000">
                <a:schemeClr val="accent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76310" y="839772"/>
            <a:ext cx="3876021" cy="5587920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2133" y="1201563"/>
            <a:ext cx="7227067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5000" spc="3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2133" y="4015752"/>
            <a:ext cx="7227067" cy="628248"/>
          </a:xfrm>
        </p:spPr>
        <p:txBody>
          <a:bodyPr>
            <a:normAutofit/>
          </a:bodyPr>
          <a:lstStyle>
            <a:lvl1pPr marL="0" indent="0" algn="l">
              <a:buNone/>
              <a:defRPr sz="1400" b="0" i="1" cap="none" spc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792134" y="5928912"/>
            <a:ext cx="5010151" cy="346075"/>
          </a:xfrm>
        </p:spPr>
        <p:txBody>
          <a:bodyPr>
            <a:normAutofit/>
          </a:bodyPr>
          <a:lstStyle>
            <a:lvl1pPr marL="0" indent="0">
              <a:buNone/>
              <a:defRPr sz="1200" b="0" cap="all" spc="1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/>
              <a:t>Month Year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79078" y="837561"/>
            <a:ext cx="3893244" cy="20774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50" cap="all" spc="100">
                <a:solidFill>
                  <a:schemeClr val="bg1"/>
                </a:solidFill>
              </a:rPr>
              <a:t>Booz Allen Hamilton </a:t>
            </a:r>
            <a:r>
              <a:rPr lang="en-US" sz="750" cap="all" spc="100">
                <a:solidFill>
                  <a:srgbClr val="F7A81B"/>
                </a:solidFill>
              </a:rPr>
              <a:t>restricted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79" y="304600"/>
            <a:ext cx="3062224" cy="2545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692" y="6601819"/>
            <a:ext cx="4775200" cy="9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33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Co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839775"/>
            <a:ext cx="12192000" cy="5587919"/>
          </a:xfrm>
          <a:prstGeom prst="rect">
            <a:avLst/>
          </a:prstGeom>
          <a:gradFill flip="none" rotWithShape="1">
            <a:gsLst>
              <a:gs pos="16000">
                <a:schemeClr val="accent2"/>
              </a:gs>
              <a:gs pos="74000">
                <a:schemeClr val="accent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76310" y="839772"/>
            <a:ext cx="3876021" cy="5587920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2133" y="1201563"/>
            <a:ext cx="7227067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5000" spc="3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2133" y="4015752"/>
            <a:ext cx="7227067" cy="628248"/>
          </a:xfrm>
        </p:spPr>
        <p:txBody>
          <a:bodyPr>
            <a:normAutofit/>
          </a:bodyPr>
          <a:lstStyle>
            <a:lvl1pPr marL="0" indent="0" algn="l">
              <a:buNone/>
              <a:defRPr sz="1400" b="0" i="1" cap="none" spc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792134" y="5928912"/>
            <a:ext cx="5010151" cy="346075"/>
          </a:xfrm>
        </p:spPr>
        <p:txBody>
          <a:bodyPr>
            <a:normAutofit/>
          </a:bodyPr>
          <a:lstStyle>
            <a:lvl1pPr marL="0" indent="0">
              <a:buNone/>
              <a:defRPr sz="1200" b="0" cap="all" spc="1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/>
              <a:t>Month Year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79" y="304600"/>
            <a:ext cx="3062224" cy="254508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376767" y="304819"/>
            <a:ext cx="1634067" cy="3683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/>
              <a:t>Insert logo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2197651" y="304819"/>
            <a:ext cx="1634067" cy="3683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/>
              <a:t>Insert logo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4018535" y="304819"/>
            <a:ext cx="1634067" cy="3683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/>
              <a:t>Insert logo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269941" y="73768"/>
            <a:ext cx="243679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>
                <a:latin typeface="Calibri" charset="0"/>
                <a:ea typeface="Calibri" charset="0"/>
                <a:cs typeface="Calibri" charset="0"/>
              </a:rPr>
              <a:t>In partnership with</a:t>
            </a:r>
          </a:p>
        </p:txBody>
      </p:sp>
    </p:spTree>
    <p:extLst>
      <p:ext uri="{BB962C8B-B14F-4D97-AF65-F5344CB8AC3E}">
        <p14:creationId xmlns:p14="http://schemas.microsoft.com/office/powerpoint/2010/main" val="224808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85120FC-1B2F-4132-95D7-ED8340727F60}"/>
              </a:ext>
            </a:extLst>
          </p:cNvPr>
          <p:cNvSpPr>
            <a:spLocks noGrp="1"/>
          </p:cNvSpPr>
          <p:nvPr userDrawn="1">
            <p:ph sz="quarter" idx="10"/>
          </p:nvPr>
        </p:nvSpPr>
        <p:spPr>
          <a:xfrm>
            <a:off x="576262" y="787791"/>
            <a:ext cx="11006137" cy="4529796"/>
          </a:xfrm>
        </p:spPr>
        <p:txBody>
          <a:bodyPr/>
          <a:lstStyle>
            <a:lvl1pPr>
              <a:spcAft>
                <a:spcPts val="1200"/>
              </a:spcAft>
              <a:buNone/>
              <a:defRPr sz="3600" b="1">
                <a:solidFill>
                  <a:srgbClr val="DA521E"/>
                </a:solidFill>
              </a:defRPr>
            </a:lvl1pPr>
            <a:lvl2pPr marL="290513" indent="-290513">
              <a:spcBef>
                <a:spcPts val="600"/>
              </a:spcBef>
              <a:spcAft>
                <a:spcPts val="600"/>
              </a:spcAft>
              <a:buClr>
                <a:srgbClr val="8E8D01"/>
              </a:buClr>
              <a:buFont typeface="Wingdings" panose="05000000000000000000" pitchFamily="2" charset="2"/>
              <a:buChar char="§"/>
              <a:defRPr sz="2800"/>
            </a:lvl2pPr>
            <a:lvl3pPr marL="623888" indent="-333375">
              <a:spcBef>
                <a:spcPts val="600"/>
              </a:spcBef>
              <a:spcAft>
                <a:spcPts val="600"/>
              </a:spcAft>
              <a:buClr>
                <a:srgbClr val="008641"/>
              </a:buClr>
              <a:defRPr sz="2400"/>
            </a:lvl3pPr>
            <a:lvl4pPr marL="914400" indent="-231775">
              <a:spcBef>
                <a:spcPts val="60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D32BAF1-D5A0-4C6E-94D5-1127F95EE41A}"/>
              </a:ext>
            </a:extLst>
          </p:cNvPr>
          <p:cNvGrpSpPr/>
          <p:nvPr userDrawn="1"/>
        </p:nvGrpSpPr>
        <p:grpSpPr>
          <a:xfrm>
            <a:off x="0" y="6710290"/>
            <a:ext cx="12192000" cy="147710"/>
            <a:chOff x="0" y="6710290"/>
            <a:chExt cx="12192000" cy="14771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E8DEADA-D26F-425D-96A4-8A0235A9D7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110221" y="6710290"/>
              <a:ext cx="804110" cy="147710"/>
            </a:xfrm>
            <a:prstGeom prst="rect">
              <a:avLst/>
            </a:prstGeom>
            <a:solidFill>
              <a:srgbClr val="8D3102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4778224-688A-46DC-A288-0220AE5AEC2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3845" y="6710290"/>
              <a:ext cx="804110" cy="147710"/>
            </a:xfrm>
            <a:prstGeom prst="rect">
              <a:avLst/>
            </a:prstGeom>
            <a:solidFill>
              <a:srgbClr val="016A70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0A45C29-57BD-486B-8A7A-8FB6EF6B3A6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707954" y="6710290"/>
              <a:ext cx="804765" cy="147710"/>
            </a:xfrm>
            <a:prstGeom prst="rect">
              <a:avLst/>
            </a:prstGeom>
            <a:solidFill>
              <a:srgbClr val="771E7C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5AD6A99-32F4-42B1-8FA2-05001EC940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494263" y="6710290"/>
              <a:ext cx="1697737" cy="147710"/>
            </a:xfrm>
            <a:prstGeom prst="rect">
              <a:avLst/>
            </a:prstGeom>
            <a:solidFill>
              <a:srgbClr val="17468F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FFFF1207-94F4-48F2-B98A-B8DB8D240FF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0" y="6710290"/>
              <a:ext cx="7316597" cy="147710"/>
            </a:xfrm>
            <a:prstGeom prst="rect">
              <a:avLst/>
            </a:prstGeom>
            <a:solidFill>
              <a:srgbClr val="DA521E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9BFAADE-472A-422A-AF17-43CAA1A06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306111" y="6710290"/>
              <a:ext cx="804110" cy="147710"/>
            </a:xfrm>
            <a:prstGeom prst="rect">
              <a:avLst/>
            </a:prstGeom>
            <a:solidFill>
              <a:srgbClr val="8E8D01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</p:grpSp>
    </p:spTree>
    <p:extLst>
      <p:ext uri="{BB962C8B-B14F-4D97-AF65-F5344CB8AC3E}">
        <p14:creationId xmlns:p14="http://schemas.microsoft.com/office/powerpoint/2010/main" val="38442611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Color Divider ">
    <p:bg>
      <p:bgPr>
        <a:gradFill>
          <a:gsLst>
            <a:gs pos="16000">
              <a:schemeClr val="accent2"/>
            </a:gs>
            <a:gs pos="74000">
              <a:schemeClr val="accent1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594"/>
            <a:ext cx="11437704" cy="6854405"/>
          </a:xfrm>
          <a:noFill/>
        </p:spPr>
        <p:txBody>
          <a:bodyPr anchor="ctr">
            <a:noAutofit/>
          </a:bodyPr>
          <a:lstStyle>
            <a:lvl1pPr algn="ctr">
              <a:defRPr sz="6000" spc="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heading</a:t>
            </a:r>
          </a:p>
        </p:txBody>
      </p:sp>
    </p:spTree>
    <p:extLst>
      <p:ext uri="{BB962C8B-B14F-4D97-AF65-F5344CB8AC3E}">
        <p14:creationId xmlns:p14="http://schemas.microsoft.com/office/powerpoint/2010/main" val="8003844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w Ink Divider">
    <p:bg>
      <p:bgPr>
        <a:pattFill prst="pct5">
          <a:fgClr>
            <a:srgbClr val="97D6E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594"/>
            <a:ext cx="11437704" cy="6854405"/>
          </a:xfrm>
        </p:spPr>
        <p:txBody>
          <a:bodyPr anchor="ctr">
            <a:noAutofit/>
          </a:bodyPr>
          <a:lstStyle>
            <a:lvl1pPr algn="ctr">
              <a:defRPr sz="6000" spc="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Divider heading</a:t>
            </a:r>
          </a:p>
        </p:txBody>
      </p:sp>
    </p:spTree>
    <p:extLst>
      <p:ext uri="{BB962C8B-B14F-4D97-AF65-F5344CB8AC3E}">
        <p14:creationId xmlns:p14="http://schemas.microsoft.com/office/powerpoint/2010/main" val="2453742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395845" y="1"/>
            <a:ext cx="11796156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83477" y="758952"/>
            <a:ext cx="10272203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heading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83477" y="4343400"/>
            <a:ext cx="1027220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46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Wide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Table of Contents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883477" y="1554481"/>
            <a:ext cx="4823483" cy="4626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tabLst>
                <a:tab pos="2336800" algn="r"/>
                <a:tab pos="3543300" algn="r"/>
              </a:tabLst>
              <a:defRPr sz="1600" i="1" baseline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271463" indent="0">
              <a:spcBef>
                <a:spcPts val="300"/>
              </a:spcBef>
              <a:buNone/>
              <a:tabLst>
                <a:tab pos="2336800" algn="r"/>
                <a:tab pos="3543300" algn="r"/>
              </a:tabLst>
              <a:defRPr sz="1400"/>
            </a:lvl2pPr>
          </a:lstStyle>
          <a:p>
            <a:pPr lvl="0"/>
            <a:r>
              <a:rPr lang="en-US"/>
              <a:t>Section</a:t>
            </a:r>
          </a:p>
          <a:p>
            <a:pPr lvl="1"/>
            <a:r>
              <a:rPr lang="en-US"/>
              <a:t>Subsection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6530316" y="1550021"/>
            <a:ext cx="4823483" cy="4626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tabLst>
                <a:tab pos="2336800" algn="r"/>
                <a:tab pos="3543300" algn="r"/>
              </a:tabLst>
              <a:defRPr sz="1600" i="1" baseline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271463" indent="0">
              <a:spcBef>
                <a:spcPts val="300"/>
              </a:spcBef>
              <a:buNone/>
              <a:tabLst>
                <a:tab pos="2336800" algn="r"/>
                <a:tab pos="3543300" algn="r"/>
              </a:tabLst>
              <a:defRPr sz="1400"/>
            </a:lvl2pPr>
          </a:lstStyle>
          <a:p>
            <a:pPr lvl="0"/>
            <a:r>
              <a:rPr lang="en-US"/>
              <a:t>Section</a:t>
            </a:r>
          </a:p>
          <a:p>
            <a:pPr lvl="1"/>
            <a:r>
              <a:rPr lang="en-US"/>
              <a:t>Subsection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313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Wide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Table of Contents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883477" y="1550021"/>
            <a:ext cx="3248256" cy="4626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tabLst>
                <a:tab pos="2336800" algn="r"/>
                <a:tab pos="3543300" algn="r"/>
              </a:tabLst>
              <a:defRPr sz="1600" i="1" baseline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271463" indent="0">
              <a:spcBef>
                <a:spcPts val="300"/>
              </a:spcBef>
              <a:buNone/>
              <a:tabLst>
                <a:tab pos="2336800" algn="r"/>
                <a:tab pos="3543300" algn="r"/>
              </a:tabLst>
              <a:defRPr sz="1400"/>
            </a:lvl2pPr>
          </a:lstStyle>
          <a:p>
            <a:pPr lvl="0"/>
            <a:r>
              <a:rPr lang="en-US"/>
              <a:t>Section</a:t>
            </a:r>
          </a:p>
          <a:p>
            <a:pPr lvl="1"/>
            <a:r>
              <a:rPr lang="en-US"/>
              <a:t>Subsection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494511" y="1550021"/>
            <a:ext cx="3248256" cy="4626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tabLst>
                <a:tab pos="2336800" algn="r"/>
                <a:tab pos="3543300" algn="r"/>
              </a:tabLst>
              <a:defRPr sz="1600" i="1" baseline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271463" indent="0">
              <a:spcBef>
                <a:spcPts val="300"/>
              </a:spcBef>
              <a:buNone/>
              <a:tabLst>
                <a:tab pos="2336800" algn="r"/>
                <a:tab pos="3543300" algn="r"/>
              </a:tabLst>
              <a:defRPr sz="1400"/>
            </a:lvl2pPr>
          </a:lstStyle>
          <a:p>
            <a:pPr lvl="0"/>
            <a:r>
              <a:rPr lang="en-US"/>
              <a:t>Section</a:t>
            </a:r>
          </a:p>
          <a:p>
            <a:pPr lvl="1"/>
            <a:r>
              <a:rPr lang="en-US"/>
              <a:t>Subsection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8105543" y="1550021"/>
            <a:ext cx="3248256" cy="4626943"/>
          </a:xfrm>
        </p:spPr>
        <p:txBody>
          <a:bodyPr/>
          <a:lstStyle>
            <a:lvl1pPr marL="50800" indent="0">
              <a:spcBef>
                <a:spcPts val="1200"/>
              </a:spcBef>
              <a:buNone/>
              <a:tabLst>
                <a:tab pos="2336800" algn="r"/>
                <a:tab pos="3543300" algn="r"/>
              </a:tabLst>
              <a:defRPr sz="1600" i="1" baseline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271463" indent="0">
              <a:spcBef>
                <a:spcPts val="300"/>
              </a:spcBef>
              <a:buNone/>
              <a:tabLst>
                <a:tab pos="2336800" algn="r"/>
                <a:tab pos="3543300" algn="r"/>
              </a:tabLst>
              <a:defRPr sz="1400"/>
            </a:lvl2pPr>
          </a:lstStyle>
          <a:p>
            <a:pPr lvl="0"/>
            <a:r>
              <a:rPr lang="en-US"/>
              <a:t>Section</a:t>
            </a:r>
          </a:p>
          <a:p>
            <a:pPr lvl="1"/>
            <a:r>
              <a:rPr lang="en-US"/>
              <a:t>Subsection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281333" y="1550021"/>
            <a:ext cx="0" cy="462694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7888133" y="1550021"/>
            <a:ext cx="0" cy="462694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141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883478" y="1554481"/>
            <a:ext cx="10470321" cy="46269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Level 1 is used for body text. The bullet is optional and may be removed. </a:t>
            </a:r>
            <a:br>
              <a:rPr lang="en-US"/>
            </a:br>
            <a:r>
              <a:rPr lang="en-US"/>
              <a:t>Click “indent more” to access additional text styles.</a:t>
            </a:r>
          </a:p>
          <a:p>
            <a:pPr lvl="1"/>
            <a:r>
              <a:rPr lang="en-US"/>
              <a:t>Second level is a nested text bullet</a:t>
            </a:r>
          </a:p>
          <a:p>
            <a:pPr lvl="2"/>
            <a:r>
              <a:rPr lang="en-US"/>
              <a:t>Third level is a nested text bullet. </a:t>
            </a:r>
          </a:p>
          <a:p>
            <a:pPr lvl="3"/>
            <a:r>
              <a:rPr lang="en-US"/>
              <a:t>Level 4 is an optional subhead</a:t>
            </a:r>
          </a:p>
          <a:p>
            <a:pPr lvl="4"/>
            <a:r>
              <a:rPr lang="en-US"/>
              <a:t>Level 5 is an optional short description. </a:t>
            </a:r>
          </a:p>
          <a:p>
            <a:pPr lvl="5"/>
            <a:r>
              <a:rPr lang="en-US"/>
              <a:t>Level 6 is used for source information or footnotes.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302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Optional Breadcrum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83478" y="110273"/>
            <a:ext cx="10510540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900" b="1" cap="all" spc="100">
                <a:solidFill>
                  <a:schemeClr val="accent5"/>
                </a:solidFill>
              </a:rPr>
              <a:t>optional Breadcrumb1</a:t>
            </a:r>
            <a:r>
              <a:rPr lang="en-US" sz="900" cap="all" spc="100">
                <a:solidFill>
                  <a:schemeClr val="accent5"/>
                </a:solidFill>
              </a:rPr>
              <a:t> </a:t>
            </a:r>
            <a:r>
              <a:rPr lang="en-US" sz="900" cap="all" spc="100"/>
              <a:t>| Breadcrumb2 | Breadcrumb3 | Breadcrumb4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883478" y="1554481"/>
            <a:ext cx="10470321" cy="46269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Level 1 is used for body text. The bullet is optional and may be removed. </a:t>
            </a:r>
            <a:br>
              <a:rPr lang="en-US"/>
            </a:br>
            <a:r>
              <a:rPr lang="en-US"/>
              <a:t>Click “indent more” to access additional text styles.</a:t>
            </a:r>
          </a:p>
          <a:p>
            <a:pPr lvl="1"/>
            <a:r>
              <a:rPr lang="en-US"/>
              <a:t>Second level is a nested text bullet</a:t>
            </a:r>
          </a:p>
          <a:p>
            <a:pPr lvl="2"/>
            <a:r>
              <a:rPr lang="en-US"/>
              <a:t>Third level is a nested text bullet. </a:t>
            </a:r>
          </a:p>
          <a:p>
            <a:pPr lvl="3"/>
            <a:r>
              <a:rPr lang="en-US"/>
              <a:t>Level 4 is an optional subhead</a:t>
            </a:r>
          </a:p>
          <a:p>
            <a:pPr lvl="4"/>
            <a:r>
              <a:rPr lang="en-US"/>
              <a:t>Level 5 is an optional short description. </a:t>
            </a:r>
          </a:p>
          <a:p>
            <a:pPr lvl="5"/>
            <a:r>
              <a:rPr lang="en-US"/>
              <a:t>Level 6 is used for source information or footnotes.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865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6472296" y="1550021"/>
            <a:ext cx="4881504" cy="46269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Level 1 is used for body text. The bullet is optional and may be removed. </a:t>
            </a:r>
            <a:br>
              <a:rPr lang="en-US"/>
            </a:br>
            <a:r>
              <a:rPr lang="en-US"/>
              <a:t>Click “indent more” to access additional text styles.</a:t>
            </a:r>
          </a:p>
          <a:p>
            <a:pPr lvl="1"/>
            <a:r>
              <a:rPr lang="en-US"/>
              <a:t>Second level is a nested text bullet</a:t>
            </a:r>
          </a:p>
          <a:p>
            <a:pPr lvl="2"/>
            <a:r>
              <a:rPr lang="en-US"/>
              <a:t>Third level is a nested text bullet. </a:t>
            </a:r>
          </a:p>
          <a:p>
            <a:pPr lvl="3"/>
            <a:r>
              <a:rPr lang="en-US"/>
              <a:t>Level 4 is an optional subhead</a:t>
            </a:r>
          </a:p>
          <a:p>
            <a:pPr lvl="4"/>
            <a:r>
              <a:rPr lang="en-US"/>
              <a:t>Level 5 is an optional short description. </a:t>
            </a:r>
          </a:p>
          <a:p>
            <a:pPr lvl="5"/>
            <a:r>
              <a:rPr lang="en-US"/>
              <a:t>Level 6 is used for source information or footnotes.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883477" y="1550021"/>
            <a:ext cx="4796211" cy="4626943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Level 1 is used for body text. The bullet is optional and may be removed. </a:t>
            </a:r>
            <a:br>
              <a:rPr lang="en-US"/>
            </a:br>
            <a:r>
              <a:rPr lang="en-US"/>
              <a:t>Click “indent more” to access additional text styles.</a:t>
            </a:r>
          </a:p>
          <a:p>
            <a:pPr lvl="1"/>
            <a:r>
              <a:rPr lang="en-US"/>
              <a:t>Second level is a nested text bullet</a:t>
            </a:r>
          </a:p>
          <a:p>
            <a:pPr lvl="2"/>
            <a:r>
              <a:rPr lang="en-US"/>
              <a:t>Third level is a nested text bullet. </a:t>
            </a:r>
          </a:p>
          <a:p>
            <a:pPr lvl="3"/>
            <a:r>
              <a:rPr lang="en-US"/>
              <a:t>Level 4 is an optional subhead</a:t>
            </a:r>
          </a:p>
          <a:p>
            <a:pPr lvl="4"/>
            <a:r>
              <a:rPr lang="en-US"/>
              <a:t>Level 5 is an optional short description. </a:t>
            </a:r>
          </a:p>
          <a:p>
            <a:pPr lvl="5"/>
            <a:r>
              <a:rPr lang="en-US"/>
              <a:t>Level 6 is used for source information or footnotes.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29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1554481"/>
            <a:ext cx="3058583" cy="4637087"/>
          </a:xfrm>
        </p:spPr>
        <p:txBody>
          <a:bodyPr/>
          <a:lstStyle>
            <a:lvl1pPr marL="0" indent="0">
              <a:buNone/>
              <a:defRPr sz="1400" b="0" i="1" cap="none" spc="0" baseline="0">
                <a:solidFill>
                  <a:schemeClr val="accent4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b="0" i="1" cap="none" spc="0">
                <a:latin typeface="Georgia" charset="0"/>
                <a:ea typeface="Georgia" charset="0"/>
                <a:cs typeface="Georgia" charset="0"/>
              </a:rPr>
              <a:t>Call out goes here. This is a pull quote or description for a chart or graphic.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4315884" y="1554481"/>
            <a:ext cx="7078133" cy="4637087"/>
          </a:xfrm>
        </p:spPr>
        <p:txBody>
          <a:bodyPr/>
          <a:lstStyle/>
          <a:p>
            <a:pPr lvl="0"/>
            <a:r>
              <a:rPr lang="en-US"/>
              <a:t>Level 1 is used for body text. The bullet is optional and may be removed. </a:t>
            </a:r>
            <a:br>
              <a:rPr lang="en-US"/>
            </a:br>
            <a:r>
              <a:rPr lang="en-US"/>
              <a:t>Click “indent more” to access additional text styles.</a:t>
            </a:r>
          </a:p>
          <a:p>
            <a:pPr lvl="1"/>
            <a:r>
              <a:rPr lang="en-US"/>
              <a:t>Second level is a nested text bullet</a:t>
            </a:r>
          </a:p>
          <a:p>
            <a:pPr lvl="2"/>
            <a:r>
              <a:rPr lang="en-US"/>
              <a:t>Third level is a nested text bullet. </a:t>
            </a:r>
          </a:p>
          <a:p>
            <a:pPr lvl="3"/>
            <a:r>
              <a:rPr lang="en-US"/>
              <a:t>Level 4 is an optional subhead</a:t>
            </a:r>
          </a:p>
          <a:p>
            <a:pPr lvl="4"/>
            <a:r>
              <a:rPr lang="en-US"/>
              <a:t>Level 5 is an optional short description. </a:t>
            </a:r>
          </a:p>
          <a:p>
            <a:pPr lvl="5"/>
            <a:r>
              <a:rPr lang="en-US"/>
              <a:t>Level 6 is used for source information or footnotes.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016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83477" y="5876734"/>
            <a:ext cx="10470323" cy="414338"/>
          </a:xfrm>
        </p:spPr>
        <p:txBody>
          <a:bodyPr anchor="b">
            <a:noAutofit/>
          </a:bodyPr>
          <a:lstStyle>
            <a:lvl1pPr marL="0" indent="0">
              <a:buNone/>
              <a:defRPr sz="1100" b="0" i="1" cap="none" spc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Level 5 is a footnote or a place for source information.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3477" y="1550021"/>
            <a:ext cx="10470323" cy="90021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b="1" cap="all" spc="100" baseline="0">
                <a:solidFill>
                  <a:schemeClr val="accent2"/>
                </a:solidFill>
              </a:defRPr>
            </a:lvl1pPr>
            <a:lvl2pPr marL="7938" indent="0">
              <a:spcBef>
                <a:spcPts val="600"/>
              </a:spcBef>
              <a:spcAft>
                <a:spcPts val="600"/>
              </a:spcAft>
              <a:buNone/>
              <a:tabLst/>
              <a:defRPr sz="1400" i="1">
                <a:latin typeface="Georgia" charset="0"/>
                <a:ea typeface="Georgia" charset="0"/>
                <a:cs typeface="Georgia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744199" y="6400800"/>
            <a:ext cx="609600" cy="457200"/>
          </a:xfrm>
        </p:spPr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83475" y="6400451"/>
            <a:ext cx="4753532" cy="457549"/>
          </a:xfrm>
        </p:spPr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5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A7CFD-A434-4DE3-9098-E7F40C526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DA521E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B0660-1DD0-4FD3-B390-5C412A352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28800"/>
            <a:ext cx="5157787" cy="4360863"/>
          </a:xfrm>
        </p:spPr>
        <p:txBody>
          <a:bodyPr/>
          <a:lstStyle>
            <a:lvl1pPr>
              <a:defRPr sz="2400" b="1">
                <a:solidFill>
                  <a:srgbClr val="016A7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77F812-FA35-4DD0-9B9C-FACAAC6261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28800"/>
            <a:ext cx="5183188" cy="4360863"/>
          </a:xfrm>
        </p:spPr>
        <p:txBody>
          <a:bodyPr/>
          <a:lstStyle>
            <a:lvl1pPr>
              <a:defRPr sz="2400" b="1">
                <a:solidFill>
                  <a:srgbClr val="016A7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EC658D-D9CD-40A7-85ED-2C279A10257D}"/>
              </a:ext>
            </a:extLst>
          </p:cNvPr>
          <p:cNvGrpSpPr/>
          <p:nvPr userDrawn="1"/>
        </p:nvGrpSpPr>
        <p:grpSpPr>
          <a:xfrm>
            <a:off x="0" y="6710290"/>
            <a:ext cx="12192000" cy="147710"/>
            <a:chOff x="0" y="6710290"/>
            <a:chExt cx="12192000" cy="14771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ACCB87-7A0C-4AC3-A76C-309079462B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110221" y="6710290"/>
              <a:ext cx="804110" cy="147710"/>
            </a:xfrm>
            <a:prstGeom prst="rect">
              <a:avLst/>
            </a:prstGeom>
            <a:solidFill>
              <a:srgbClr val="8D3102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2AA28A3-C436-4625-BB9B-C16D92E02A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3845" y="6710290"/>
              <a:ext cx="804110" cy="147710"/>
            </a:xfrm>
            <a:prstGeom prst="rect">
              <a:avLst/>
            </a:prstGeom>
            <a:solidFill>
              <a:srgbClr val="016A70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09AC30B-28B5-4D5C-8D4C-022278B776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707954" y="6710290"/>
              <a:ext cx="804765" cy="147710"/>
            </a:xfrm>
            <a:prstGeom prst="rect">
              <a:avLst/>
            </a:prstGeom>
            <a:solidFill>
              <a:srgbClr val="771E7C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CC46D14-DA01-4B19-B5B3-693F4080A1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494263" y="6710290"/>
              <a:ext cx="1697737" cy="147710"/>
            </a:xfrm>
            <a:prstGeom prst="rect">
              <a:avLst/>
            </a:prstGeom>
            <a:solidFill>
              <a:srgbClr val="17468F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03CA7B71-06C0-4FE1-A73D-BE5BD59CAB7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0" y="6710290"/>
              <a:ext cx="7316597" cy="147710"/>
            </a:xfrm>
            <a:prstGeom prst="rect">
              <a:avLst/>
            </a:prstGeom>
            <a:solidFill>
              <a:srgbClr val="DA521E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BC520A-D4B9-4E0C-BD8C-0745222D94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306111" y="6710290"/>
              <a:ext cx="804110" cy="147710"/>
            </a:xfrm>
            <a:prstGeom prst="rect">
              <a:avLst/>
            </a:prstGeom>
            <a:solidFill>
              <a:srgbClr val="8E8D01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667"/>
            </a:p>
          </p:txBody>
        </p:sp>
      </p:grpSp>
    </p:spTree>
    <p:extLst>
      <p:ext uri="{BB962C8B-B14F-4D97-AF65-F5344CB8AC3E}">
        <p14:creationId xmlns:p14="http://schemas.microsoft.com/office/powerpoint/2010/main" val="9460908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882651" y="2781558"/>
            <a:ext cx="4961877" cy="2773565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1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391922" y="2780285"/>
            <a:ext cx="4961877" cy="2773565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83477" y="5876734"/>
            <a:ext cx="10470323" cy="414338"/>
          </a:xfrm>
        </p:spPr>
        <p:txBody>
          <a:bodyPr anchor="b"/>
          <a:lstStyle>
            <a:lvl1pPr marL="0" indent="0">
              <a:buNone/>
              <a:defRPr lang="en-US" sz="1100" b="0" i="1" kern="1200" cap="none" spc="0" baseline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/>
              <a:t>Level 5 is a footnote or a place for source information.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882651" y="1557118"/>
            <a:ext cx="10471149" cy="109515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cap="none" spc="0" baseline="0">
                <a:solidFill>
                  <a:schemeClr val="tx1"/>
                </a:solidFill>
                <a:latin typeface="+mn-lt"/>
              </a:defRPr>
            </a:lvl1pPr>
            <a:lvl2pPr>
              <a:defRPr spc="0"/>
            </a:lvl2pPr>
            <a:lvl3pPr>
              <a:defRPr spc="0"/>
            </a:lvl3pPr>
            <a:lvl4pPr>
              <a:defRPr spc="0"/>
            </a:lvl4pPr>
            <a:lvl5pPr>
              <a:defRPr spc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Level 1 big intro text goes here to explain the chart. Level 1 big intro text goes here to explain the chart. Level 1 big intro text goes here to explain the chart. Level 1 big intro text goes here to explain the chart.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744199" y="6400800"/>
            <a:ext cx="609600" cy="457200"/>
          </a:xfrm>
        </p:spPr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83475" y="6400451"/>
            <a:ext cx="4753532" cy="457549"/>
          </a:xfrm>
        </p:spPr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343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Wide Chart/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882651" y="1554480"/>
            <a:ext cx="10471149" cy="90282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cap="none" spc="0" baseline="0">
                <a:solidFill>
                  <a:schemeClr val="tx1"/>
                </a:solidFill>
                <a:latin typeface="+mn-lt"/>
              </a:defRPr>
            </a:lvl1pPr>
            <a:lvl2pPr>
              <a:defRPr spc="0"/>
            </a:lvl2pPr>
            <a:lvl3pPr>
              <a:defRPr spc="0"/>
            </a:lvl3pPr>
            <a:lvl4pPr>
              <a:defRPr spc="0"/>
            </a:lvl4pPr>
            <a:lvl5pPr>
              <a:defRPr spc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Level 1 caption text goes here to explain the chart. Level 1 big intro text goes here to explain the chart. Level 1 big intro text goes here to explain the chart. Level 1 big intro text goes here to explain the chart.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882651" y="2626425"/>
            <a:ext cx="10471149" cy="3571795"/>
          </a:xfrm>
        </p:spPr>
        <p:txBody>
          <a:bodyPr/>
          <a:lstStyle/>
          <a:p>
            <a:r>
              <a:rPr lang="en-US"/>
              <a:t>Click to add chart/picture/graphic</a:t>
            </a: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744199" y="6400800"/>
            <a:ext cx="609600" cy="457200"/>
          </a:xfrm>
        </p:spPr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83475" y="6400451"/>
            <a:ext cx="4753532" cy="457549"/>
          </a:xfrm>
        </p:spPr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6320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Booz Allen Hamilton Internal</a:t>
            </a:r>
          </a:p>
        </p:txBody>
      </p:sp>
      <p:sp>
        <p:nvSpPr>
          <p:cNvPr id="13" name="Chart Placeholder 12"/>
          <p:cNvSpPr>
            <a:spLocks noGrp="1"/>
          </p:cNvSpPr>
          <p:nvPr>
            <p:ph type="chart" sz="quarter" idx="13"/>
          </p:nvPr>
        </p:nvSpPr>
        <p:spPr>
          <a:xfrm>
            <a:off x="5789342" y="1554481"/>
            <a:ext cx="5564457" cy="4397375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5789341" y="5876734"/>
            <a:ext cx="5564459" cy="414338"/>
          </a:xfrm>
        </p:spPr>
        <p:txBody>
          <a:bodyPr anchor="b"/>
          <a:lstStyle>
            <a:lvl1pPr marL="0" indent="0">
              <a:buNone/>
              <a:defRPr lang="en-US" sz="1100" b="0" i="1" kern="1200" cap="none" spc="0" baseline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/>
              <a:t>Level 5 is a footnote or a place for source information.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1554480"/>
            <a:ext cx="4603749" cy="462756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Level 1 caption text goes here to explain the chart. Level 1 big intro text goes here to explain the chart. Level 1 big intro text goes here to explain the chart. Level 1 big intro text goes here to explain the chart.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599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83478" y="1554481"/>
            <a:ext cx="10470321" cy="803275"/>
          </a:xfrm>
        </p:spPr>
        <p:txBody>
          <a:bodyPr/>
          <a:lstStyle>
            <a:lvl1pPr marL="0" indent="0">
              <a:buNone/>
              <a:defRPr b="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For more information about XXX, contact…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883477" y="2487427"/>
            <a:ext cx="2316480" cy="17373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883477" y="4389691"/>
            <a:ext cx="2316480" cy="1429719"/>
          </a:xfrm>
        </p:spPr>
        <p:txBody>
          <a:bodyPr lIns="45720" tIns="45720" rIns="45720" bIns="45720">
            <a:noAutofit/>
          </a:bodyPr>
          <a:lstStyle>
            <a:lvl1pPr marL="0" indent="0">
              <a:spcAft>
                <a:spcPts val="400"/>
              </a:spcAft>
              <a:buNone/>
              <a:defRPr sz="1200" b="1" cap="none" baseline="0">
                <a:solidFill>
                  <a:schemeClr val="accent1"/>
                </a:solidFill>
              </a:defRPr>
            </a:lvl1pPr>
            <a:lvl2pPr marL="11113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aseline="0"/>
            </a:lvl2pPr>
          </a:lstStyle>
          <a:p>
            <a:pPr lvl="0"/>
            <a:r>
              <a:rPr lang="en-US"/>
              <a:t>FIRST LASTNAME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Email Second Level</a:t>
            </a:r>
          </a:p>
          <a:p>
            <a:pPr lvl="1"/>
            <a:r>
              <a:rPr lang="en-US"/>
              <a:t>Phone Second Level</a:t>
            </a:r>
          </a:p>
          <a:p>
            <a:pPr lvl="1"/>
            <a:endParaRPr lang="en-US"/>
          </a:p>
        </p:txBody>
      </p:sp>
      <p:sp>
        <p:nvSpPr>
          <p:cNvPr id="30" name="Picture Placeholder 18"/>
          <p:cNvSpPr>
            <a:spLocks noGrp="1"/>
          </p:cNvSpPr>
          <p:nvPr>
            <p:ph type="pic" sz="quarter" idx="15"/>
          </p:nvPr>
        </p:nvSpPr>
        <p:spPr>
          <a:xfrm>
            <a:off x="3582893" y="2487427"/>
            <a:ext cx="2316480" cy="17373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582893" y="4389691"/>
            <a:ext cx="2316480" cy="1429719"/>
          </a:xfrm>
        </p:spPr>
        <p:txBody>
          <a:bodyPr lIns="45720" tIns="45720" rIns="45720" bIns="45720">
            <a:noAutofit/>
          </a:bodyPr>
          <a:lstStyle>
            <a:lvl1pPr marL="0" indent="0">
              <a:spcAft>
                <a:spcPts val="400"/>
              </a:spcAft>
              <a:buNone/>
              <a:defRPr sz="1200" b="1" cap="none" baseline="0">
                <a:solidFill>
                  <a:schemeClr val="accent1"/>
                </a:solidFill>
              </a:defRPr>
            </a:lvl1pPr>
            <a:lvl2pPr marL="11113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aseline="0"/>
            </a:lvl2pPr>
          </a:lstStyle>
          <a:p>
            <a:pPr lvl="0"/>
            <a:r>
              <a:rPr lang="en-US"/>
              <a:t>FIRST LASTNAME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Email Second Level</a:t>
            </a:r>
          </a:p>
          <a:p>
            <a:pPr lvl="1"/>
            <a:r>
              <a:rPr lang="en-US"/>
              <a:t>Phone Second Level</a:t>
            </a:r>
          </a:p>
          <a:p>
            <a:pPr lvl="1"/>
            <a:endParaRPr lang="en-US"/>
          </a:p>
        </p:txBody>
      </p:sp>
      <p:sp>
        <p:nvSpPr>
          <p:cNvPr id="32" name="Picture Placeholder 18"/>
          <p:cNvSpPr>
            <a:spLocks noGrp="1"/>
          </p:cNvSpPr>
          <p:nvPr>
            <p:ph type="pic" sz="quarter" idx="17"/>
          </p:nvPr>
        </p:nvSpPr>
        <p:spPr>
          <a:xfrm>
            <a:off x="6282309" y="2487427"/>
            <a:ext cx="2316480" cy="17373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82309" y="4389691"/>
            <a:ext cx="2316480" cy="1429719"/>
          </a:xfrm>
        </p:spPr>
        <p:txBody>
          <a:bodyPr lIns="45720" tIns="45720" rIns="45720" bIns="45720">
            <a:noAutofit/>
          </a:bodyPr>
          <a:lstStyle>
            <a:lvl1pPr marL="0" indent="0">
              <a:spcAft>
                <a:spcPts val="400"/>
              </a:spcAft>
              <a:buNone/>
              <a:defRPr sz="1200" b="1" cap="none" baseline="0">
                <a:solidFill>
                  <a:schemeClr val="accent1"/>
                </a:solidFill>
              </a:defRPr>
            </a:lvl1pPr>
            <a:lvl2pPr marL="11113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aseline="0"/>
            </a:lvl2pPr>
          </a:lstStyle>
          <a:p>
            <a:pPr lvl="0"/>
            <a:r>
              <a:rPr lang="en-US"/>
              <a:t>FIRST LASTNAME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Email Second Level</a:t>
            </a:r>
          </a:p>
          <a:p>
            <a:pPr lvl="1"/>
            <a:r>
              <a:rPr lang="en-US"/>
              <a:t>Phone Second Level</a:t>
            </a:r>
          </a:p>
          <a:p>
            <a:pPr lvl="1"/>
            <a:endParaRPr lang="en-US"/>
          </a:p>
        </p:txBody>
      </p:sp>
      <p:sp>
        <p:nvSpPr>
          <p:cNvPr id="34" name="Picture Placeholder 18"/>
          <p:cNvSpPr>
            <a:spLocks noGrp="1"/>
          </p:cNvSpPr>
          <p:nvPr>
            <p:ph type="pic" sz="quarter" idx="19"/>
          </p:nvPr>
        </p:nvSpPr>
        <p:spPr>
          <a:xfrm>
            <a:off x="8981725" y="2487427"/>
            <a:ext cx="2316480" cy="17373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981725" y="4389691"/>
            <a:ext cx="2316480" cy="1429719"/>
          </a:xfrm>
        </p:spPr>
        <p:txBody>
          <a:bodyPr lIns="45720" tIns="45720" rIns="45720" bIns="45720">
            <a:noAutofit/>
          </a:bodyPr>
          <a:lstStyle>
            <a:lvl1pPr marL="0" indent="0">
              <a:spcAft>
                <a:spcPts val="400"/>
              </a:spcAft>
              <a:buNone/>
              <a:defRPr sz="1200" b="1" cap="none" baseline="0">
                <a:solidFill>
                  <a:schemeClr val="accent1"/>
                </a:solidFill>
              </a:defRPr>
            </a:lvl1pPr>
            <a:lvl2pPr marL="11113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baseline="0"/>
            </a:lvl2pPr>
          </a:lstStyle>
          <a:p>
            <a:pPr lvl="0"/>
            <a:r>
              <a:rPr lang="en-US"/>
              <a:t>FIRST LASTNAME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Title Second Level</a:t>
            </a:r>
          </a:p>
          <a:p>
            <a:pPr lvl="1"/>
            <a:r>
              <a:rPr lang="en-US"/>
              <a:t>Email Second Level</a:t>
            </a:r>
          </a:p>
          <a:p>
            <a:pPr lvl="1"/>
            <a:r>
              <a:rPr lang="en-US"/>
              <a:t>Phone Second Level</a:t>
            </a:r>
          </a:p>
          <a:p>
            <a:pPr lvl="1"/>
            <a:endParaRPr lang="en-US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83478" y="6055154"/>
            <a:ext cx="10470321" cy="345297"/>
          </a:xfrm>
        </p:spPr>
        <p:txBody>
          <a:bodyPr>
            <a:noAutofit/>
          </a:bodyPr>
          <a:lstStyle>
            <a:lvl1pPr marL="0" indent="0">
              <a:buNone/>
              <a:defRPr sz="1400" b="1" cap="none" spc="1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BOOZALLEN.COM/CAPABILITY</a:t>
            </a:r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744199" y="6400800"/>
            <a:ext cx="609600" cy="457200"/>
          </a:xfrm>
        </p:spPr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83475" y="6400451"/>
            <a:ext cx="4753531" cy="457549"/>
          </a:xfrm>
        </p:spPr>
        <p:txBody>
          <a:bodyPr/>
          <a:lstStyle/>
          <a:p>
            <a:r>
              <a:rPr lang="en-US"/>
              <a:t>Booz Allen Hamilton Internal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883480" y="6400451"/>
            <a:ext cx="1047032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979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ext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95845" y="1"/>
            <a:ext cx="11796156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78" y="993811"/>
            <a:ext cx="10470321" cy="9813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882651" y="2108200"/>
            <a:ext cx="10471149" cy="4097338"/>
          </a:xfrm>
        </p:spPr>
        <p:txBody>
          <a:bodyPr>
            <a:noAutofit/>
          </a:bodyPr>
          <a:lstStyle>
            <a:lvl1pPr marL="0" indent="0">
              <a:spcBef>
                <a:spcPts val="1200"/>
              </a:spcBef>
              <a:buNone/>
              <a:defRPr sz="1800" b="0" cap="none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744199" y="6400800"/>
            <a:ext cx="609600" cy="457200"/>
          </a:xfrm>
        </p:spPr>
        <p:txBody>
          <a:bodyPr/>
          <a:lstStyle>
            <a:lvl1pPr>
              <a:defRPr sz="1000"/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83475" y="6400451"/>
            <a:ext cx="4753531" cy="457549"/>
          </a:xfrm>
        </p:spPr>
        <p:txBody>
          <a:bodyPr/>
          <a:lstStyle/>
          <a:p>
            <a:r>
              <a:rPr lang="en-US"/>
              <a:t>Booz Allen Hamilton Internal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883480" y="6400451"/>
            <a:ext cx="1047032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306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9448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F 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cap="none" spc="0" baseline="0"/>
            </a:lvl1pPr>
          </a:lstStyle>
          <a:p>
            <a:r>
              <a:rPr lang="en-US" sz="2000" cap="none" spc="0">
                <a:latin typeface="Oswald Light" charset="0"/>
                <a:ea typeface="Oswald Light" charset="0"/>
                <a:cs typeface="Oswald Light" charset="0"/>
              </a:rPr>
              <a:t>This is an optional smaller point size for when you need longer headlines. Please limit to no more than 2 lines.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882651" y="1541931"/>
            <a:ext cx="10471149" cy="905435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b="0" cap="all" spc="10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1638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i="0">
                <a:latin typeface="Arial" panose="020B0604020202020204" pitchFamily="34" charset="0"/>
                <a:ea typeface="Georgia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83477" y="5876734"/>
            <a:ext cx="10470323" cy="414338"/>
          </a:xfrm>
        </p:spPr>
        <p:txBody>
          <a:bodyPr anchor="b">
            <a:noAutofit/>
          </a:bodyPr>
          <a:lstStyle>
            <a:lvl1pPr marL="0" indent="0">
              <a:buFont typeface="Arial" charset="0"/>
              <a:buNone/>
              <a:defRPr lang="en-US" sz="900" b="0" i="1" kern="1200" cap="none" spc="0" baseline="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/>
              <a:t>Level 5 is a footnote or a place for source information.</a:t>
            </a:r>
          </a:p>
        </p:txBody>
      </p:sp>
      <p:sp>
        <p:nvSpPr>
          <p:cNvPr id="10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10744199" y="6400800"/>
            <a:ext cx="609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ysClr val="windowText" lastClr="000000"/>
                </a:solidFill>
              </a:defRPr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883475" y="6400451"/>
            <a:ext cx="9863328" cy="45754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marL="11113" indent="0" algn="l">
              <a:tabLst/>
              <a:defRPr sz="700" i="1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Booz Allen Hamilton Internal</a:t>
            </a:r>
          </a:p>
        </p:txBody>
      </p:sp>
    </p:spTree>
    <p:extLst>
      <p:ext uri="{BB962C8B-B14F-4D97-AF65-F5344CB8AC3E}">
        <p14:creationId xmlns:p14="http://schemas.microsoft.com/office/powerpoint/2010/main" val="2204547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8534426-4588-40A8-AB16-C2AF7D010CE5}"/>
              </a:ext>
            </a:extLst>
          </p:cNvPr>
          <p:cNvSpPr txBox="1"/>
          <p:nvPr userDrawn="1"/>
        </p:nvSpPr>
        <p:spPr>
          <a:xfrm>
            <a:off x="127218" y="4049187"/>
            <a:ext cx="66393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526D09-8127-4A81-B770-A8FC6245C774}"/>
              </a:ext>
            </a:extLst>
          </p:cNvPr>
          <p:cNvGrpSpPr/>
          <p:nvPr userDrawn="1"/>
        </p:nvGrpSpPr>
        <p:grpSpPr>
          <a:xfrm>
            <a:off x="0" y="5675086"/>
            <a:ext cx="12192000" cy="1182914"/>
            <a:chOff x="0" y="-11827"/>
            <a:chExt cx="9144000" cy="170018"/>
          </a:xfrm>
        </p:grpSpPr>
        <p:sp>
          <p:nvSpPr>
            <p:cNvPr id="7" name="bk object 25">
              <a:extLst>
                <a:ext uri="{FF2B5EF4-FFF2-40B4-BE49-F238E27FC236}">
                  <a16:creationId xmlns:a16="http://schemas.microsoft.com/office/drawing/2014/main" id="{D2B650CA-A85E-4F14-B69A-114F1AC71E52}"/>
                </a:ext>
              </a:extLst>
            </p:cNvPr>
            <p:cNvSpPr/>
            <p:nvPr userDrawn="1"/>
          </p:nvSpPr>
          <p:spPr>
            <a:xfrm>
              <a:off x="0" y="-11827"/>
              <a:ext cx="522365" cy="170018"/>
            </a:xfrm>
            <a:custGeom>
              <a:avLst/>
              <a:gdLst/>
              <a:ahLst/>
              <a:cxnLst/>
              <a:rect l="l" t="t" r="r" b="b"/>
              <a:pathLst>
                <a:path w="1047115" h="1413510">
                  <a:moveTo>
                    <a:pt x="1046875" y="0"/>
                  </a:moveTo>
                  <a:lnTo>
                    <a:pt x="0" y="0"/>
                  </a:lnTo>
                  <a:lnTo>
                    <a:pt x="0" y="1412925"/>
                  </a:lnTo>
                  <a:lnTo>
                    <a:pt x="869393" y="1412925"/>
                  </a:lnTo>
                  <a:lnTo>
                    <a:pt x="1046875" y="0"/>
                  </a:lnTo>
                  <a:close/>
                </a:path>
              </a:pathLst>
            </a:custGeom>
            <a:solidFill>
              <a:srgbClr val="103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bk object 26">
              <a:extLst>
                <a:ext uri="{FF2B5EF4-FFF2-40B4-BE49-F238E27FC236}">
                  <a16:creationId xmlns:a16="http://schemas.microsoft.com/office/drawing/2014/main" id="{C645D4BD-0C9B-4E33-9FAD-69F09CDBABB5}"/>
                </a:ext>
              </a:extLst>
            </p:cNvPr>
            <p:cNvSpPr/>
            <p:nvPr userDrawn="1"/>
          </p:nvSpPr>
          <p:spPr>
            <a:xfrm>
              <a:off x="340051" y="-11827"/>
              <a:ext cx="863535" cy="170018"/>
            </a:xfrm>
            <a:custGeom>
              <a:avLst/>
              <a:gdLst/>
              <a:ahLst/>
              <a:cxnLst/>
              <a:rect l="l" t="t" r="r" b="b"/>
              <a:pathLst>
                <a:path w="1731010" h="1413510">
                  <a:moveTo>
                    <a:pt x="1730918" y="0"/>
                  </a:moveTo>
                  <a:lnTo>
                    <a:pt x="179633" y="0"/>
                  </a:lnTo>
                  <a:lnTo>
                    <a:pt x="0" y="1412925"/>
                  </a:lnTo>
                  <a:lnTo>
                    <a:pt x="1296345" y="1412925"/>
                  </a:lnTo>
                  <a:lnTo>
                    <a:pt x="1730918" y="0"/>
                  </a:lnTo>
                  <a:close/>
                </a:path>
              </a:pathLst>
            </a:custGeom>
            <a:solidFill>
              <a:srgbClr val="1D56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bk object 27">
              <a:extLst>
                <a:ext uri="{FF2B5EF4-FFF2-40B4-BE49-F238E27FC236}">
                  <a16:creationId xmlns:a16="http://schemas.microsoft.com/office/drawing/2014/main" id="{53F5EAF7-44AE-4DA0-A66F-7457F8E97247}"/>
                </a:ext>
              </a:extLst>
            </p:cNvPr>
            <p:cNvSpPr/>
            <p:nvPr userDrawn="1"/>
          </p:nvSpPr>
          <p:spPr>
            <a:xfrm>
              <a:off x="878274" y="-11827"/>
              <a:ext cx="1343452" cy="170018"/>
            </a:xfrm>
            <a:custGeom>
              <a:avLst/>
              <a:gdLst/>
              <a:ahLst/>
              <a:cxnLst/>
              <a:rect l="l" t="t" r="r" b="b"/>
              <a:pathLst>
                <a:path w="2693035" h="1413510">
                  <a:moveTo>
                    <a:pt x="2692774" y="0"/>
                  </a:moveTo>
                  <a:lnTo>
                    <a:pt x="435654" y="0"/>
                  </a:lnTo>
                  <a:lnTo>
                    <a:pt x="0" y="1412925"/>
                  </a:lnTo>
                  <a:lnTo>
                    <a:pt x="1878492" y="1412925"/>
                  </a:lnTo>
                  <a:lnTo>
                    <a:pt x="2692774" y="0"/>
                  </a:lnTo>
                  <a:close/>
                </a:path>
              </a:pathLst>
            </a:custGeom>
            <a:solidFill>
              <a:srgbClr val="1030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bk object 28">
              <a:extLst>
                <a:ext uri="{FF2B5EF4-FFF2-40B4-BE49-F238E27FC236}">
                  <a16:creationId xmlns:a16="http://schemas.microsoft.com/office/drawing/2014/main" id="{6E72D0F0-942E-439C-B474-A2ED6D1D1896}"/>
                </a:ext>
              </a:extLst>
            </p:cNvPr>
            <p:cNvSpPr/>
            <p:nvPr userDrawn="1"/>
          </p:nvSpPr>
          <p:spPr>
            <a:xfrm>
              <a:off x="1654598" y="-11827"/>
              <a:ext cx="1362458" cy="170018"/>
            </a:xfrm>
            <a:custGeom>
              <a:avLst/>
              <a:gdLst/>
              <a:ahLst/>
              <a:cxnLst/>
              <a:rect l="l" t="t" r="r" b="b"/>
              <a:pathLst>
                <a:path w="2731134" h="1413510">
                  <a:moveTo>
                    <a:pt x="2730969" y="0"/>
                  </a:moveTo>
                  <a:lnTo>
                    <a:pt x="816445" y="0"/>
                  </a:lnTo>
                  <a:lnTo>
                    <a:pt x="0" y="1412925"/>
                  </a:lnTo>
                  <a:lnTo>
                    <a:pt x="1593978" y="1412925"/>
                  </a:lnTo>
                  <a:lnTo>
                    <a:pt x="2730969" y="0"/>
                  </a:lnTo>
                  <a:close/>
                </a:path>
              </a:pathLst>
            </a:custGeom>
            <a:solidFill>
              <a:srgbClr val="1E5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bk object 29">
              <a:extLst>
                <a:ext uri="{FF2B5EF4-FFF2-40B4-BE49-F238E27FC236}">
                  <a16:creationId xmlns:a16="http://schemas.microsoft.com/office/drawing/2014/main" id="{E926208D-BD33-4667-B501-F0C54FE47583}"/>
                </a:ext>
              </a:extLst>
            </p:cNvPr>
            <p:cNvSpPr/>
            <p:nvPr userDrawn="1"/>
          </p:nvSpPr>
          <p:spPr>
            <a:xfrm>
              <a:off x="2304805" y="-11827"/>
              <a:ext cx="937659" cy="170018"/>
            </a:xfrm>
            <a:custGeom>
              <a:avLst/>
              <a:gdLst/>
              <a:ahLst/>
              <a:cxnLst/>
              <a:rect l="l" t="t" r="r" b="b"/>
              <a:pathLst>
                <a:path w="1879600" h="1413510">
                  <a:moveTo>
                    <a:pt x="1879368" y="0"/>
                  </a:moveTo>
                  <a:lnTo>
                    <a:pt x="1140221" y="0"/>
                  </a:lnTo>
                  <a:lnTo>
                    <a:pt x="0" y="1412925"/>
                  </a:lnTo>
                  <a:lnTo>
                    <a:pt x="621900" y="1412925"/>
                  </a:lnTo>
                  <a:lnTo>
                    <a:pt x="1879368" y="0"/>
                  </a:lnTo>
                  <a:close/>
                </a:path>
              </a:pathLst>
            </a:custGeom>
            <a:solidFill>
              <a:srgbClr val="1746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bk object 30">
              <a:extLst>
                <a:ext uri="{FF2B5EF4-FFF2-40B4-BE49-F238E27FC236}">
                  <a16:creationId xmlns:a16="http://schemas.microsoft.com/office/drawing/2014/main" id="{674CBAFF-F854-4B57-9205-98C19A1D26EC}"/>
                </a:ext>
              </a:extLst>
            </p:cNvPr>
            <p:cNvSpPr/>
            <p:nvPr userDrawn="1"/>
          </p:nvSpPr>
          <p:spPr>
            <a:xfrm>
              <a:off x="2554809" y="-11827"/>
              <a:ext cx="2483849" cy="170018"/>
            </a:xfrm>
            <a:custGeom>
              <a:avLst/>
              <a:gdLst/>
              <a:ahLst/>
              <a:cxnLst/>
              <a:rect l="l" t="t" r="r" b="b"/>
              <a:pathLst>
                <a:path w="4979034" h="1413510">
                  <a:moveTo>
                    <a:pt x="4978576" y="0"/>
                  </a:moveTo>
                  <a:lnTo>
                    <a:pt x="1262846" y="0"/>
                  </a:lnTo>
                  <a:lnTo>
                    <a:pt x="0" y="1412925"/>
                  </a:lnTo>
                  <a:lnTo>
                    <a:pt x="3093828" y="1412925"/>
                  </a:lnTo>
                  <a:lnTo>
                    <a:pt x="4978576" y="0"/>
                  </a:lnTo>
                  <a:close/>
                </a:path>
              </a:pathLst>
            </a:custGeom>
            <a:solidFill>
              <a:srgbClr val="1E5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bk object 31">
              <a:extLst>
                <a:ext uri="{FF2B5EF4-FFF2-40B4-BE49-F238E27FC236}">
                  <a16:creationId xmlns:a16="http://schemas.microsoft.com/office/drawing/2014/main" id="{E8E051EE-6DB1-421F-A774-48B9DAF2ADFF}"/>
                </a:ext>
              </a:extLst>
            </p:cNvPr>
            <p:cNvSpPr/>
            <p:nvPr userDrawn="1"/>
          </p:nvSpPr>
          <p:spPr>
            <a:xfrm>
              <a:off x="3835845" y="-11827"/>
              <a:ext cx="1915234" cy="170018"/>
            </a:xfrm>
            <a:custGeom>
              <a:avLst/>
              <a:gdLst/>
              <a:ahLst/>
              <a:cxnLst/>
              <a:rect l="l" t="t" r="r" b="b"/>
              <a:pathLst>
                <a:path w="3839209" h="1413510">
                  <a:moveTo>
                    <a:pt x="3838727" y="0"/>
                  </a:moveTo>
                  <a:lnTo>
                    <a:pt x="1891189" y="0"/>
                  </a:lnTo>
                  <a:lnTo>
                    <a:pt x="0" y="1412925"/>
                  </a:lnTo>
                  <a:lnTo>
                    <a:pt x="1625414" y="1412925"/>
                  </a:lnTo>
                  <a:lnTo>
                    <a:pt x="3838727" y="0"/>
                  </a:lnTo>
                  <a:close/>
                </a:path>
              </a:pathLst>
            </a:custGeom>
            <a:solidFill>
              <a:srgbClr val="536D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bk object 32">
              <a:extLst>
                <a:ext uri="{FF2B5EF4-FFF2-40B4-BE49-F238E27FC236}">
                  <a16:creationId xmlns:a16="http://schemas.microsoft.com/office/drawing/2014/main" id="{1713FC97-638B-42A2-AAB4-9FBCBB80E5DD}"/>
                </a:ext>
              </a:extLst>
            </p:cNvPr>
            <p:cNvSpPr/>
            <p:nvPr userDrawn="1"/>
          </p:nvSpPr>
          <p:spPr>
            <a:xfrm>
              <a:off x="4458868" y="-11827"/>
              <a:ext cx="4685132" cy="170018"/>
            </a:xfrm>
            <a:custGeom>
              <a:avLst/>
              <a:gdLst/>
              <a:ahLst/>
              <a:cxnLst/>
              <a:rect l="l" t="t" r="r" b="b"/>
              <a:pathLst>
                <a:path w="9391650" h="1413510">
                  <a:moveTo>
                    <a:pt x="9391076" y="0"/>
                  </a:moveTo>
                  <a:lnTo>
                    <a:pt x="2213316" y="0"/>
                  </a:lnTo>
                  <a:lnTo>
                    <a:pt x="0" y="1412929"/>
                  </a:lnTo>
                  <a:lnTo>
                    <a:pt x="9391076" y="1412929"/>
                  </a:lnTo>
                  <a:lnTo>
                    <a:pt x="9391076" y="0"/>
                  </a:lnTo>
                  <a:close/>
                </a:path>
              </a:pathLst>
            </a:custGeom>
            <a:gradFill>
              <a:gsLst>
                <a:gs pos="0">
                  <a:srgbClr val="103064"/>
                </a:gs>
                <a:gs pos="100000">
                  <a:srgbClr val="17468F"/>
                </a:gs>
              </a:gsLst>
              <a:lin ang="0" scaled="0"/>
            </a:gra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76294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EAEE8-57EC-4ED9-AA7F-3A4975C7E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B4D00-E4B8-4A6E-A356-0E1B9311A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F8C57-A27C-4257-BAD0-69853DAB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3715-77C9-4BB5-B040-4261D6F0736D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C06FB-D192-49FD-83EC-F5D53A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8251D-9D99-4F90-81DA-311F7E09A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A755-1F35-44FE-B357-473CB5906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8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F159D-5777-41AD-BCD7-E0D2655A9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B5C7E0-D3DD-4A49-87C5-065F72A07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3715-77C9-4BB5-B040-4261D6F0736D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C0B44-B5BF-48B2-884B-3D10ED20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2F6B50-A804-4F10-A9B6-C1DBA8B3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EA755-1F35-44FE-B357-473CB5906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9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NCEZID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E25423"/>
              </a:buClr>
              <a:buFont typeface="Wingdings" panose="05000000000000000000" pitchFamily="2" charset="2"/>
              <a:buChar char="§"/>
              <a:defRPr sz="2667">
                <a:solidFill>
                  <a:srgbClr val="005DAB"/>
                </a:solidFill>
              </a:defRPr>
            </a:lvl1pPr>
            <a:lvl2pPr>
              <a:buClr>
                <a:srgbClr val="8D8B00"/>
              </a:buClr>
              <a:defRPr sz="2667">
                <a:solidFill>
                  <a:srgbClr val="005DAB"/>
                </a:solidFill>
              </a:defRPr>
            </a:lvl2pPr>
            <a:lvl3pPr>
              <a:buClr>
                <a:srgbClr val="006A71"/>
              </a:buClr>
              <a:defRPr sz="2667">
                <a:solidFill>
                  <a:srgbClr val="005DAB"/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280"/>
            <a:ext cx="12192000" cy="12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9992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4C07E-5164-4D00-86DD-F73FD4EB4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06DF7-4E36-47C5-869B-B9428026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6764E-2D17-4B26-AF07-457DF8390B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2D435-8EB2-4B14-83D0-85CE5CE5CD37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9B2CC-8BA1-4006-B724-FC7BDC858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576BB-67DE-4593-9C97-FAF1C16F7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F8E7D-0782-4402-876D-ACDA350B3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4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7" r:id="rId2"/>
    <p:sldLayoutId id="2147483656" r:id="rId3"/>
    <p:sldLayoutId id="2147483651" r:id="rId4"/>
    <p:sldLayoutId id="2147483653" r:id="rId5"/>
    <p:sldLayoutId id="2147483655" r:id="rId6"/>
    <p:sldLayoutId id="2147483658" r:id="rId7"/>
    <p:sldLayoutId id="2147483659" r:id="rId8"/>
    <p:sldLayoutId id="2147483660" r:id="rId9"/>
    <p:sldLayoutId id="214748368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90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5pPr>
      <a:lvl6pPr marL="6095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6pPr>
      <a:lvl7pPr marL="121914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7pPr>
      <a:lvl8pPr marL="182870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8pPr>
      <a:lvl9pPr marL="2438278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78" indent="-45717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990550" indent="-3809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523925" indent="-3047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2133493" indent="-3047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743062" indent="-3047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1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220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10744199" y="6400800"/>
            <a:ext cx="609600" cy="457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ysClr val="windowText" lastClr="000000"/>
                </a:solidFill>
              </a:defRPr>
            </a:lvl1pPr>
          </a:lstStyle>
          <a:p>
            <a:fld id="{EACE6E22-E655-5947-A8B4-6F095FBA2C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883475" y="6400451"/>
            <a:ext cx="4753531" cy="45754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marL="11113" indent="0" algn="l">
              <a:tabLst/>
              <a:defRPr sz="700" i="1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Booz Allen Hamilton Internal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3478" y="173773"/>
            <a:ext cx="10470321" cy="98130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3478" y="1554481"/>
            <a:ext cx="10470321" cy="46269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Level 1 is used for body text. The bullet is optional and may be removed. </a:t>
            </a:r>
            <a:br>
              <a:rPr lang="en-US"/>
            </a:br>
            <a:r>
              <a:rPr lang="en-US"/>
              <a:t>Click “indent more” to access additional text styles.</a:t>
            </a:r>
          </a:p>
          <a:p>
            <a:pPr lvl="1"/>
            <a:r>
              <a:rPr lang="en-US"/>
              <a:t>Second level is a nested text bullet</a:t>
            </a:r>
          </a:p>
          <a:p>
            <a:pPr lvl="2"/>
            <a:r>
              <a:rPr lang="en-US"/>
              <a:t>Third level is a nested text bullet. </a:t>
            </a:r>
          </a:p>
          <a:p>
            <a:pPr lvl="3"/>
            <a:r>
              <a:rPr lang="en-US"/>
              <a:t>Level 4 is an optional subhead</a:t>
            </a:r>
          </a:p>
          <a:p>
            <a:pPr lvl="4"/>
            <a:r>
              <a:rPr lang="en-US"/>
              <a:t>Level 5 is an optional short description. </a:t>
            </a:r>
          </a:p>
          <a:p>
            <a:pPr lvl="5"/>
            <a:r>
              <a:rPr lang="en-US"/>
              <a:t>Level 6 is used for source information or footnotes.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1"/>
            <a:ext cx="36576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83480" y="1276283"/>
            <a:ext cx="1047032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883480" y="6400451"/>
            <a:ext cx="1047032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637007" y="6446664"/>
            <a:ext cx="11044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3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100" baseline="0">
          <a:solidFill>
            <a:schemeClr val="tx1"/>
          </a:solidFill>
          <a:latin typeface="Oswald" charset="0"/>
          <a:ea typeface="Oswald" charset="0"/>
          <a:cs typeface="Oswald" charset="0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600"/>
        </a:spcBef>
        <a:buFont typeface="Arial" charset="0"/>
        <a:buChar char="•"/>
        <a:defRPr sz="1600" b="0" kern="1200" cap="none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515938" marR="0" indent="-244475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LucidaGrande" charset="0"/>
        <a:buChar char="-"/>
        <a:tabLst/>
        <a:defRPr sz="1600" i="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2pPr>
      <a:lvl3pPr marL="731520" indent="-228600" algn="l" defTabSz="914400" rtl="0" eaLnBrk="1" latinLnBrk="0" hangingPunct="1">
        <a:lnSpc>
          <a:spcPct val="100000"/>
        </a:lnSpc>
        <a:spcBef>
          <a:spcPts val="0"/>
        </a:spcBef>
        <a:buSzPct val="80000"/>
        <a:buFont typeface="Courier New" charset="0"/>
        <a:buChar char="o"/>
        <a:tabLst/>
        <a:defRPr sz="1600" b="0" kern="1200" cap="none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800"/>
        </a:spcBef>
        <a:buFont typeface=".AppleSystemUIFont" charset="-120"/>
        <a:buNone/>
        <a:tabLst/>
        <a:defRPr sz="1600" b="1" i="0" kern="1200" cap="all" spc="100" baseline="0">
          <a:solidFill>
            <a:schemeClr val="accent2"/>
          </a:solidFill>
          <a:latin typeface="Calibri" charset="0"/>
          <a:ea typeface="Calibri" charset="0"/>
          <a:cs typeface="Calibri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400" i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1200"/>
        </a:spcBef>
        <a:buFontTx/>
        <a:buNone/>
        <a:defRPr sz="1100" i="1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900" i="1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emf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gif"/><Relationship Id="rId5" Type="http://schemas.openxmlformats.org/officeDocument/2006/relationships/image" Target="../media/image27.jpeg"/><Relationship Id="rId4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12A7A-FBCE-46AA-B582-044E681F2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Partner Perspective:</a:t>
            </a:r>
            <a:br>
              <a:rPr lang="en-US" dirty="0"/>
            </a:br>
            <a:r>
              <a:rPr lang="en-US" i="1" dirty="0"/>
              <a:t>How PulseNet participants are helping inform PulseNet 2.0 development and PulseNet </a:t>
            </a:r>
            <a:r>
              <a:rPr lang="en-US" i="1"/>
              <a:t>2.0 Development</a:t>
            </a:r>
            <a:endParaRPr lang="en-US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17FC75-5E8F-4ED6-BE48-42D809E8A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2738307"/>
            <a:ext cx="8430707" cy="2296680"/>
          </a:xfrm>
        </p:spPr>
        <p:txBody>
          <a:bodyPr>
            <a:normAutofit/>
          </a:bodyPr>
          <a:lstStyle/>
          <a:p>
            <a:r>
              <a:rPr lang="en-US" dirty="0"/>
              <a:t>Evonne N Woodson, PhD</a:t>
            </a:r>
          </a:p>
          <a:p>
            <a:r>
              <a:rPr lang="en-US" dirty="0"/>
              <a:t>Data Modernization Fellow, Laboratory</a:t>
            </a:r>
          </a:p>
          <a:p>
            <a:r>
              <a:rPr lang="en-US" dirty="0"/>
              <a:t>Heather Carleton, MPH, PhD</a:t>
            </a:r>
          </a:p>
          <a:p>
            <a:r>
              <a:rPr lang="en-US" dirty="0"/>
              <a:t>Chief, Enteric Diseases Laboratory Branch</a:t>
            </a:r>
          </a:p>
          <a:p>
            <a:r>
              <a:rPr lang="en-US" dirty="0"/>
              <a:t>Division of Foodborne, Waterborne, and Environmental Diseases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72BEF-F7C7-4594-94DB-14D01F7A45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833" y="5578338"/>
            <a:ext cx="8430714" cy="1279662"/>
          </a:xfrm>
        </p:spPr>
        <p:txBody>
          <a:bodyPr/>
          <a:lstStyle/>
          <a:p>
            <a:r>
              <a:rPr lang="en-US" dirty="0" err="1"/>
              <a:t>GenomeTrakr</a:t>
            </a:r>
            <a:r>
              <a:rPr lang="en-US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1167694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sitting in chairs&#10;&#10;Description automatically generated with medium confidence">
            <a:extLst>
              <a:ext uri="{FF2B5EF4-FFF2-40B4-BE49-F238E27FC236}">
                <a16:creationId xmlns:a16="http://schemas.microsoft.com/office/drawing/2014/main" id="{C1910571-6A1C-4167-85E7-A7C6FEE1F2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6992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91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61657-9717-4938-A9B7-BE51CBAFF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449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Focus Group Takeaways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F2133D-1D0D-4187-A832-09A1E4DB4BB5}"/>
              </a:ext>
            </a:extLst>
          </p:cNvPr>
          <p:cNvGrpSpPr/>
          <p:nvPr/>
        </p:nvGrpSpPr>
        <p:grpSpPr>
          <a:xfrm>
            <a:off x="836612" y="1443083"/>
            <a:ext cx="10907003" cy="1735164"/>
            <a:chOff x="215262" y="1833292"/>
            <a:chExt cx="11397455" cy="1735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664DB39-65A3-480B-A391-AC73B53DF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1446" r="11225" b="19308"/>
            <a:stretch/>
          </p:blipFill>
          <p:spPr>
            <a:xfrm>
              <a:off x="430824" y="1843190"/>
              <a:ext cx="1270316" cy="132556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8F79B8-52F3-4EA1-8DA6-5962A5475643}"/>
                </a:ext>
              </a:extLst>
            </p:cNvPr>
            <p:cNvSpPr txBox="1"/>
            <p:nvPr/>
          </p:nvSpPr>
          <p:spPr>
            <a:xfrm>
              <a:off x="8675724" y="3168754"/>
              <a:ext cx="29369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Data viz &amp; Reporting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D37C1B-89EE-4928-A8C7-FD84E35D4B93}"/>
                </a:ext>
              </a:extLst>
            </p:cNvPr>
            <p:cNvSpPr txBox="1"/>
            <p:nvPr/>
          </p:nvSpPr>
          <p:spPr>
            <a:xfrm>
              <a:off x="215262" y="3198505"/>
              <a:ext cx="2069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Data management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3B361AB-F159-474C-B6D5-C3332FD4C8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9463" t="2371" r="10399" b="22448"/>
            <a:stretch/>
          </p:blipFill>
          <p:spPr>
            <a:xfrm>
              <a:off x="9305722" y="1904149"/>
              <a:ext cx="1349841" cy="126634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8D56BAC-07F6-4E55-9C24-8EF5721133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0289" r="10564" b="19473"/>
            <a:stretch/>
          </p:blipFill>
          <p:spPr>
            <a:xfrm>
              <a:off x="5122033" y="1833292"/>
              <a:ext cx="1346253" cy="136973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89DE30-CFB9-46E1-8E59-4CAEA23331A7}"/>
                </a:ext>
              </a:extLst>
            </p:cNvPr>
            <p:cNvSpPr txBox="1"/>
            <p:nvPr/>
          </p:nvSpPr>
          <p:spPr>
            <a:xfrm>
              <a:off x="5034024" y="3199124"/>
              <a:ext cx="2069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Data analysis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BB2654F-0BF5-4237-BBE1-6995583C9518}"/>
              </a:ext>
            </a:extLst>
          </p:cNvPr>
          <p:cNvSpPr txBox="1"/>
          <p:nvPr/>
        </p:nvSpPr>
        <p:spPr>
          <a:xfrm>
            <a:off x="8301100" y="3393397"/>
            <a:ext cx="344864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Pros</a:t>
            </a:r>
            <a:r>
              <a:rPr lang="en-US" sz="1600" dirty="0">
                <a:solidFill>
                  <a:srgbClr val="016A70"/>
                </a:solidFill>
              </a:rPr>
              <a:t>: Dendrograms and allele matrices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Cons</a:t>
            </a:r>
            <a:r>
              <a:rPr lang="en-US" sz="1600" dirty="0">
                <a:solidFill>
                  <a:srgbClr val="016A70"/>
                </a:solidFill>
              </a:rPr>
              <a:t>: A lot “not working or missing”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Insights</a:t>
            </a:r>
            <a:r>
              <a:rPr lang="en-US" sz="1600" dirty="0">
                <a:solidFill>
                  <a:srgbClr val="016A70"/>
                </a:solidFill>
              </a:rPr>
              <a:t>: Excel most helpful; matrices for epis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Top concerns</a:t>
            </a:r>
            <a:r>
              <a:rPr lang="en-US" sz="1600" dirty="0">
                <a:solidFill>
                  <a:srgbClr val="016A70"/>
                </a:solidFill>
              </a:rPr>
              <a:t>: N/A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Wishlist</a:t>
            </a:r>
            <a:r>
              <a:rPr lang="en-US" sz="1600" dirty="0">
                <a:solidFill>
                  <a:srgbClr val="016A70"/>
                </a:solidFill>
              </a:rPr>
              <a:t>: “Tableau, </a:t>
            </a:r>
            <a:r>
              <a:rPr lang="en-US" sz="1600" dirty="0" err="1">
                <a:solidFill>
                  <a:srgbClr val="016A70"/>
                </a:solidFill>
              </a:rPr>
              <a:t>Terra.bio</a:t>
            </a:r>
            <a:r>
              <a:rPr lang="en-US" sz="1600" dirty="0">
                <a:solidFill>
                  <a:srgbClr val="016A70"/>
                </a:solidFill>
              </a:rPr>
              <a:t>” </a:t>
            </a:r>
            <a:r>
              <a:rPr lang="en-US" sz="1600" dirty="0" err="1">
                <a:solidFill>
                  <a:srgbClr val="016A70"/>
                </a:solidFill>
              </a:rPr>
              <a:t>capabilites</a:t>
            </a:r>
            <a:r>
              <a:rPr lang="en-US" sz="1600" dirty="0">
                <a:solidFill>
                  <a:srgbClr val="016A70"/>
                </a:solidFill>
              </a:rPr>
              <a:t>; better tree software; QA/QC dashboard; real-time viz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16A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16A70"/>
              </a:solidFill>
            </a:endParaRPr>
          </a:p>
          <a:p>
            <a:pPr lvl="1"/>
            <a:endParaRPr lang="en-US" sz="1600" dirty="0">
              <a:solidFill>
                <a:srgbClr val="016A7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7613EE-3873-422F-B9C8-4BD2BD6B9631}"/>
              </a:ext>
            </a:extLst>
          </p:cNvPr>
          <p:cNvSpPr txBox="1"/>
          <p:nvPr/>
        </p:nvSpPr>
        <p:spPr>
          <a:xfrm>
            <a:off x="4366168" y="3393397"/>
            <a:ext cx="345966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Pros</a:t>
            </a:r>
            <a:r>
              <a:rPr lang="en-US" sz="1600" dirty="0">
                <a:solidFill>
                  <a:srgbClr val="016A70"/>
                </a:solidFill>
              </a:rPr>
              <a:t>: Fast </a:t>
            </a:r>
            <a:r>
              <a:rPr lang="en-US" sz="1600" dirty="0" err="1">
                <a:solidFill>
                  <a:srgbClr val="016A70"/>
                </a:solidFill>
              </a:rPr>
              <a:t>wgMLST</a:t>
            </a:r>
            <a:r>
              <a:rPr lang="en-US" sz="1600" dirty="0">
                <a:solidFill>
                  <a:srgbClr val="016A70"/>
                </a:solidFill>
              </a:rPr>
              <a:t> matching (locally)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Cons</a:t>
            </a:r>
            <a:r>
              <a:rPr lang="en-US" sz="1600" dirty="0">
                <a:solidFill>
                  <a:srgbClr val="016A70"/>
                </a:solidFill>
              </a:rPr>
              <a:t>: manual inputs, unused tools and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Insights</a:t>
            </a:r>
            <a:r>
              <a:rPr lang="en-US" sz="1600" dirty="0">
                <a:solidFill>
                  <a:srgbClr val="016A70"/>
                </a:solidFill>
              </a:rPr>
              <a:t>: Allele codes not useful for real-time cluster detection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Top concerns</a:t>
            </a:r>
            <a:r>
              <a:rPr lang="en-US" sz="1600" dirty="0">
                <a:solidFill>
                  <a:srgbClr val="016A70"/>
                </a:solidFill>
              </a:rPr>
              <a:t>: Rigid and manual</a:t>
            </a:r>
            <a:endParaRPr lang="en-US" sz="1600" i="1" dirty="0">
              <a:solidFill>
                <a:srgbClr val="016A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Wish list</a:t>
            </a:r>
            <a:r>
              <a:rPr lang="en-US" sz="1600" dirty="0">
                <a:solidFill>
                  <a:srgbClr val="016A70"/>
                </a:solidFill>
              </a:rPr>
              <a:t>: </a:t>
            </a:r>
            <a:r>
              <a:rPr lang="en-US" sz="1600" dirty="0" err="1">
                <a:solidFill>
                  <a:srgbClr val="016A70"/>
                </a:solidFill>
              </a:rPr>
              <a:t>hqSNP</a:t>
            </a:r>
            <a:r>
              <a:rPr lang="en-US" sz="1600" dirty="0">
                <a:solidFill>
                  <a:srgbClr val="016A70"/>
                </a:solidFill>
              </a:rPr>
              <a:t>, in-house pipelines, built-in workflows &amp; automation (“</a:t>
            </a:r>
            <a:r>
              <a:rPr lang="en-US" sz="1600" dirty="0" err="1">
                <a:solidFill>
                  <a:srgbClr val="016A70"/>
                </a:solidFill>
              </a:rPr>
              <a:t>Terra.bio</a:t>
            </a:r>
            <a:r>
              <a:rPr lang="en-US" sz="1600" dirty="0">
                <a:solidFill>
                  <a:srgbClr val="016A70"/>
                </a:solidFill>
              </a:rPr>
              <a:t>”); metagenomics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20E593-3CD9-49FE-98AB-62E2257B4CE3}"/>
              </a:ext>
            </a:extLst>
          </p:cNvPr>
          <p:cNvSpPr txBox="1"/>
          <p:nvPr/>
        </p:nvSpPr>
        <p:spPr>
          <a:xfrm>
            <a:off x="442254" y="3429000"/>
            <a:ext cx="345966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Pros</a:t>
            </a:r>
            <a:r>
              <a:rPr lang="en-US" sz="1600" dirty="0">
                <a:solidFill>
                  <a:srgbClr val="016A70"/>
                </a:solidFill>
              </a:rPr>
              <a:t>: Ease of import/export, LIMS-like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</a:rPr>
              <a:t>Cons</a:t>
            </a:r>
            <a:r>
              <a:rPr lang="en-US" sz="1600" dirty="0">
                <a:solidFill>
                  <a:srgbClr val="016A70"/>
                </a:solidFill>
              </a:rPr>
              <a:t>: formatting quirks, split </a:t>
            </a:r>
            <a:r>
              <a:rPr lang="en-US" sz="1600" dirty="0" err="1">
                <a:solidFill>
                  <a:srgbClr val="016A70"/>
                </a:solidFill>
              </a:rPr>
              <a:t>db</a:t>
            </a:r>
            <a:r>
              <a:rPr lang="en-US" sz="1600" dirty="0">
                <a:solidFill>
                  <a:srgbClr val="016A70"/>
                </a:solidFill>
              </a:rPr>
              <a:t> (“the worse feature”)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Insights</a:t>
            </a:r>
            <a:r>
              <a:rPr lang="en-US" sz="1600" b="1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Satisfaction varies by lab resources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 concerns</a:t>
            </a:r>
            <a:r>
              <a:rPr lang="en-US" sz="1600" b="1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Protection of PII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Wish list</a:t>
            </a:r>
            <a:r>
              <a:rPr lang="en-US" sz="1600" dirty="0">
                <a:solidFill>
                  <a:srgbClr val="016A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Integration across platforms, sequencers, LIMS, etc.</a:t>
            </a:r>
          </a:p>
          <a:p>
            <a:endParaRPr lang="en-US" sz="1600" dirty="0">
              <a:solidFill>
                <a:srgbClr val="016A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01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C03EC-C366-4965-A55D-82E8285B1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671622" cy="1956841"/>
          </a:xfrm>
        </p:spPr>
        <p:txBody>
          <a:bodyPr anchor="b">
            <a:normAutofit fontScale="90000"/>
          </a:bodyPr>
          <a:lstStyle/>
          <a:p>
            <a:r>
              <a:rPr lang="en-US" sz="5400" dirty="0"/>
              <a:t>PulseNet 2.0: </a:t>
            </a:r>
            <a:br>
              <a:rPr lang="en-US" sz="5400" dirty="0"/>
            </a:br>
            <a:r>
              <a:rPr lang="en-US" sz="5400" dirty="0"/>
              <a:t>The path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2853E-D8C7-41A4-ADDB-6D9BA4D2F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8" y="2872899"/>
            <a:ext cx="5022334" cy="3851992"/>
          </a:xfrm>
        </p:spPr>
        <p:txBody>
          <a:bodyPr>
            <a:normAutofit fontScale="92500"/>
          </a:bodyPr>
          <a:lstStyle/>
          <a:p>
            <a:r>
              <a:rPr lang="en-US" dirty="0"/>
              <a:t>Information gathering for PulseNet 2.0 platform</a:t>
            </a:r>
          </a:p>
          <a:p>
            <a:pPr lvl="1"/>
            <a:r>
              <a:rPr lang="en-US" sz="2800" dirty="0"/>
              <a:t>Analysis of alternatives</a:t>
            </a:r>
          </a:p>
          <a:p>
            <a:pPr lvl="1"/>
            <a:r>
              <a:rPr lang="en-US" sz="2800" dirty="0"/>
              <a:t>Feasibility studies</a:t>
            </a:r>
          </a:p>
          <a:p>
            <a:pPr lvl="2"/>
            <a:r>
              <a:rPr lang="en-US" sz="2800" dirty="0"/>
              <a:t>Feedback from federal partners</a:t>
            </a:r>
          </a:p>
          <a:p>
            <a:pPr lvl="1"/>
            <a:r>
              <a:rPr lang="en-US" sz="2800" dirty="0"/>
              <a:t>Planning for the future – new visualization tools</a:t>
            </a:r>
          </a:p>
          <a:p>
            <a:r>
              <a:rPr lang="en-US" dirty="0"/>
              <a:t>Kick off for PulseNet 2.0 platform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5" name="Picture 4" descr="Path winding through a grassy field">
            <a:extLst>
              <a:ext uri="{FF2B5EF4-FFF2-40B4-BE49-F238E27FC236}">
                <a16:creationId xmlns:a16="http://schemas.microsoft.com/office/drawing/2014/main" id="{E05BCA64-39A3-44CF-BB32-BFE19808A5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r="95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6010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C067-6FFD-4AA5-97CD-31B0657D8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4065"/>
            <a:ext cx="10972800" cy="1143000"/>
          </a:xfrm>
        </p:spPr>
        <p:txBody>
          <a:bodyPr/>
          <a:lstStyle/>
          <a:p>
            <a:r>
              <a:rPr lang="en-US" dirty="0"/>
              <a:t>Building PulseNet 2.0 – how do we get there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B3D2BD0-9157-41EE-A225-558FA4092D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5356483"/>
              </p:ext>
            </p:extLst>
          </p:nvPr>
        </p:nvGraphicFramePr>
        <p:xfrm>
          <a:off x="261258" y="901334"/>
          <a:ext cx="11625942" cy="5368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972636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EF0DE-C813-4307-8306-DDE6F8A19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Requirements for PulseNet 2.0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96D54-C47F-45EE-A7A5-DC8C8327C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698490"/>
            <a:ext cx="5138058" cy="4597807"/>
          </a:xfrm>
        </p:spPr>
        <p:txBody>
          <a:bodyPr/>
          <a:lstStyle/>
          <a:p>
            <a:r>
              <a:rPr lang="en-US" sz="2400" dirty="0">
                <a:ea typeface="Open Sans" panose="020B0606030504020204" pitchFamily="34" charset="0"/>
                <a:cs typeface="Calibri" panose="020F0502020204030204" pitchFamily="34" charset="0"/>
              </a:rPr>
              <a:t>Set of requirements across multiple dimensions:</a:t>
            </a:r>
          </a:p>
          <a:p>
            <a:pPr lvl="1"/>
            <a:r>
              <a:rPr lang="en-US" sz="2400" dirty="0">
                <a:ea typeface="Open Sans" panose="020B0606030504020204" pitchFamily="34" charset="0"/>
                <a:cs typeface="Calibri" panose="020F0502020204030204" pitchFamily="34" charset="0"/>
              </a:rPr>
              <a:t>Data transfer and sharing</a:t>
            </a:r>
          </a:p>
          <a:p>
            <a:pPr lvl="1"/>
            <a:r>
              <a:rPr lang="en-US" sz="2400" dirty="0">
                <a:ea typeface="Open Sans" panose="020B0606030504020204" pitchFamily="34" charset="0"/>
                <a:cs typeface="Calibri" panose="020F0502020204030204" pitchFamily="34" charset="0"/>
              </a:rPr>
              <a:t>Calculation/bioinformatics engine</a:t>
            </a:r>
          </a:p>
          <a:p>
            <a:pPr lvl="1"/>
            <a:r>
              <a:rPr lang="en-US" sz="2400" dirty="0">
                <a:ea typeface="Open Sans" panose="020B0606030504020204" pitchFamily="34" charset="0"/>
                <a:cs typeface="Calibri" panose="020F0502020204030204" pitchFamily="34" charset="0"/>
              </a:rPr>
              <a:t>security</a:t>
            </a:r>
          </a:p>
          <a:p>
            <a:pPr lvl="1"/>
            <a:r>
              <a:rPr lang="en-US" sz="2400" dirty="0">
                <a:ea typeface="Open Sans" panose="020B0606030504020204" pitchFamily="34" charset="0"/>
                <a:cs typeface="Calibri" panose="020F0502020204030204" pitchFamily="34" charset="0"/>
              </a:rPr>
              <a:t>storage </a:t>
            </a:r>
          </a:p>
          <a:p>
            <a:pPr lvl="1"/>
            <a:r>
              <a:rPr lang="en-US" sz="2400" dirty="0">
                <a:ea typeface="Open Sans" panose="020B0606030504020204" pitchFamily="34" charset="0"/>
                <a:cs typeface="Calibri" panose="020F0502020204030204" pitchFamily="34" charset="0"/>
              </a:rPr>
              <a:t>genomics analysis capabilities </a:t>
            </a:r>
          </a:p>
          <a:p>
            <a:pPr lvl="1"/>
            <a:r>
              <a:rPr lang="en-US" sz="2400" dirty="0">
                <a:ea typeface="Open Sans" panose="020B0606030504020204" pitchFamily="34" charset="0"/>
                <a:cs typeface="Calibri" panose="020F0502020204030204" pitchFamily="34" charset="0"/>
              </a:rPr>
              <a:t>data visualization capabilities</a:t>
            </a:r>
            <a:endParaRPr lang="en-US" sz="2400" dirty="0"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09548A-AFAE-4879-990B-1447834D1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058" y="1417639"/>
            <a:ext cx="6867823" cy="419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6932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64387-58C1-4960-9EBF-F748EB2DD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0C64B-1DCC-4834-A109-21E56F0D8B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218" y="1545167"/>
            <a:ext cx="4811486" cy="1733610"/>
          </a:xfrm>
        </p:spPr>
        <p:txBody>
          <a:bodyPr/>
          <a:lstStyle/>
          <a:p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Deployed the potential solutions in a CDC environment</a:t>
            </a:r>
          </a:p>
          <a:p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 existing PulseNet workflows</a:t>
            </a:r>
          </a:p>
          <a:p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Evaluated the solutions holistically (deployment, performance, etc.)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5DD3F7A-C980-445F-AE89-B0439417B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t="2519" r="35607"/>
          <a:stretch/>
        </p:blipFill>
        <p:spPr bwMode="auto">
          <a:xfrm>
            <a:off x="5133704" y="814059"/>
            <a:ext cx="6776533" cy="492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473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B39F13-1F57-4E65-9A84-0DF02877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62683"/>
          </a:xfrm>
        </p:spPr>
        <p:txBody>
          <a:bodyPr/>
          <a:lstStyle/>
          <a:p>
            <a:r>
              <a:rPr lang="en-US" dirty="0"/>
              <a:t>Collect use cases from other programs at CDC</a:t>
            </a:r>
          </a:p>
        </p:txBody>
      </p:sp>
      <p:sp>
        <p:nvSpPr>
          <p:cNvPr id="28" name="Title 39">
            <a:extLst>
              <a:ext uri="{FF2B5EF4-FFF2-40B4-BE49-F238E27FC236}">
                <a16:creationId xmlns:a16="http://schemas.microsoft.com/office/drawing/2014/main" id="{1DEE2DFC-C1B7-489B-B611-3F0798EA9C8C}"/>
              </a:ext>
            </a:extLst>
          </p:cNvPr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733" b="1" kern="1200" baseline="0">
                <a:solidFill>
                  <a:srgbClr val="005DAB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>
              <a:ln>
                <a:noFill/>
              </a:ln>
              <a:solidFill>
                <a:srgbClr val="005DAB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580AFA-8AE3-47C1-80B6-256F3AD555A1}"/>
              </a:ext>
            </a:extLst>
          </p:cNvPr>
          <p:cNvSpPr txBox="1"/>
          <p:nvPr/>
        </p:nvSpPr>
        <p:spPr>
          <a:xfrm>
            <a:off x="1355731" y="4779777"/>
            <a:ext cx="1022666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PulseNet led a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requirements gathering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effort with other BioNumerics users in April 2022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survey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was developed and distributed to BioNumerics programs to gather input across both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current state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future state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requirements across multiple functional domains (e.g., users, data transfer / submission, data storage / management, calc engine, external user needs, bioinformatics analysis, data analysis and viz, and security)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Requirements have been incorporated into a broader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AMD Platform Requirements Dashboard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1FFB2E-72BA-4CE7-B885-2B0A053EF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28" y="1417639"/>
            <a:ext cx="6446935" cy="3362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6A5DCB-D158-49A4-B649-3AED1BFB9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558" y="1553827"/>
            <a:ext cx="5050631" cy="2519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207110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77B4-8F9D-4993-A915-6413891F6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8063"/>
          </a:xfrm>
        </p:spPr>
        <p:txBody>
          <a:bodyPr/>
          <a:lstStyle/>
          <a:p>
            <a:r>
              <a:rPr lang="en-US" dirty="0"/>
              <a:t>Data visualization in SEDRIC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EA2B44-3432-4EBB-8EE4-75CF488A41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2" t="38889" r="12006" b="35714"/>
          <a:stretch/>
        </p:blipFill>
        <p:spPr>
          <a:xfrm>
            <a:off x="0" y="1275792"/>
            <a:ext cx="4024371" cy="13140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111F9D-3C50-4CE2-AFD1-6370F5D30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965" y="3464730"/>
            <a:ext cx="3639228" cy="2242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27D3C9-7B0C-4720-822A-A057E1E0C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697" y="1532169"/>
            <a:ext cx="3860035" cy="2115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D94793-C308-4B92-BBC7-C0F2EDA1E6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416" y="1532167"/>
            <a:ext cx="3669597" cy="1959495"/>
          </a:xfrm>
          <a:prstGeom prst="rect">
            <a:avLst/>
          </a:prstGeom>
        </p:spPr>
      </p:pic>
      <p:pic>
        <p:nvPicPr>
          <p:cNvPr id="11" name="Picture 6" descr="http://www.pulsenetinternational.org/assets/PulseNet/images/picLogo/PN-USA_275.gif">
            <a:extLst>
              <a:ext uri="{FF2B5EF4-FFF2-40B4-BE49-F238E27FC236}">
                <a16:creationId xmlns:a16="http://schemas.microsoft.com/office/drawing/2014/main" id="{E322F1CC-4062-4220-A5EA-E23B85A10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186" y="4102787"/>
            <a:ext cx="959551" cy="63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www.cdc.gov/narms/images/narms-logo-300px.jpg">
            <a:extLst>
              <a:ext uri="{FF2B5EF4-FFF2-40B4-BE49-F238E27FC236}">
                <a16:creationId xmlns:a16="http://schemas.microsoft.com/office/drawing/2014/main" id="{6E362972-56DC-41C3-93DF-0042C42F6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039" y="4935542"/>
            <a:ext cx="1230375" cy="52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wwwn.cdc.gov/nors/Images/NORS_Logo_75.png">
            <a:extLst>
              <a:ext uri="{FF2B5EF4-FFF2-40B4-BE49-F238E27FC236}">
                <a16:creationId xmlns:a16="http://schemas.microsoft.com/office/drawing/2014/main" id="{AE6206E7-253E-42A5-8FCB-7D0921D62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506" y="4351105"/>
            <a:ext cx="1012229" cy="43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FBE7675-40AA-47A7-874A-2124A6A036FD}"/>
              </a:ext>
            </a:extLst>
          </p:cNvPr>
          <p:cNvSpPr txBox="1"/>
          <p:nvPr/>
        </p:nvSpPr>
        <p:spPr>
          <a:xfrm>
            <a:off x="-974" y="2852361"/>
            <a:ext cx="46232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Dat</a:t>
            </a:r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</a:rPr>
              <a:t>a visualization project:</a:t>
            </a:r>
          </a:p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-ways to in</a:t>
            </a:r>
            <a:r>
              <a:rPr lang="en-US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teract</a:t>
            </a:r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</a:rPr>
              <a:t> with NCBI SNP trees in SEDRIC</a:t>
            </a:r>
          </a:p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</a:rPr>
              <a:t>-From allele calls to trees workflow in SEDRIC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7090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C589D7CC-1E98-47B3-869A-014AD2219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451265" cy="1325563"/>
          </a:xfrm>
        </p:spPr>
        <p:txBody>
          <a:bodyPr/>
          <a:lstStyle/>
          <a:p>
            <a:r>
              <a:rPr lang="en-US">
                <a:latin typeface="Oswald"/>
              </a:rPr>
              <a:t>Workshop application overview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17E4D7-0823-2E43-B1C4-EA45A64E2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13" y="1140633"/>
            <a:ext cx="9744173" cy="52706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A03E79-7E94-4053-9651-ABF772A2635A}"/>
              </a:ext>
            </a:extLst>
          </p:cNvPr>
          <p:cNvSpPr/>
          <p:nvPr/>
        </p:nvSpPr>
        <p:spPr>
          <a:xfrm>
            <a:off x="2529840" y="1046480"/>
            <a:ext cx="1778000" cy="5384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273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B6820C-481C-4C7B-B314-FAC5C10F2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729" y="981198"/>
            <a:ext cx="9432127" cy="48956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E32EC49-12F8-4B92-B81C-6F392A23F826}"/>
              </a:ext>
            </a:extLst>
          </p:cNvPr>
          <p:cNvSpPr/>
          <p:nvPr/>
        </p:nvSpPr>
        <p:spPr>
          <a:xfrm>
            <a:off x="1520036" y="1478991"/>
            <a:ext cx="1304638" cy="354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6C402B-02A1-431D-BA97-755FB66AC1C2}"/>
              </a:ext>
            </a:extLst>
          </p:cNvPr>
          <p:cNvSpPr/>
          <p:nvPr/>
        </p:nvSpPr>
        <p:spPr>
          <a:xfrm>
            <a:off x="3155296" y="1330065"/>
            <a:ext cx="3918204" cy="4632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F93BF3-F524-4B67-B435-DEDB3ADF3AFC}"/>
              </a:ext>
            </a:extLst>
          </p:cNvPr>
          <p:cNvSpPr/>
          <p:nvPr/>
        </p:nvSpPr>
        <p:spPr>
          <a:xfrm>
            <a:off x="1529227" y="2287241"/>
            <a:ext cx="1568289" cy="25476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671C41-2B00-45C8-BE6E-7E419F452054}"/>
              </a:ext>
            </a:extLst>
          </p:cNvPr>
          <p:cNvSpPr/>
          <p:nvPr/>
        </p:nvSpPr>
        <p:spPr>
          <a:xfrm>
            <a:off x="7124651" y="1325563"/>
            <a:ext cx="3999705" cy="4632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35C1A7-5BB9-42FE-87AE-1DA45D372975}"/>
              </a:ext>
            </a:extLst>
          </p:cNvPr>
          <p:cNvSpPr/>
          <p:nvPr/>
        </p:nvSpPr>
        <p:spPr>
          <a:xfrm>
            <a:off x="1518756" y="1866038"/>
            <a:ext cx="1304638" cy="354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F03DDEC3-FE93-4271-886B-00A244BEC507}"/>
              </a:ext>
            </a:extLst>
          </p:cNvPr>
          <p:cNvSpPr/>
          <p:nvPr/>
        </p:nvSpPr>
        <p:spPr>
          <a:xfrm>
            <a:off x="90124" y="1709377"/>
            <a:ext cx="1257828" cy="736563"/>
          </a:xfrm>
          <a:prstGeom prst="wedgeEllipseCallout">
            <a:avLst>
              <a:gd name="adj1" fmla="val 60698"/>
              <a:gd name="adj2" fmla="val -421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Button to three tree visualizations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5D0947BE-3BBC-4B51-A913-A3932906CA97}"/>
              </a:ext>
            </a:extLst>
          </p:cNvPr>
          <p:cNvSpPr/>
          <p:nvPr/>
        </p:nvSpPr>
        <p:spPr>
          <a:xfrm>
            <a:off x="37395" y="2932009"/>
            <a:ext cx="1083424" cy="1001488"/>
          </a:xfrm>
          <a:prstGeom prst="wedgeEllipseCallout">
            <a:avLst>
              <a:gd name="adj1" fmla="val 86643"/>
              <a:gd name="adj2" fmla="val -128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Button to in-app trees and trigger drawers</a:t>
            </a:r>
          </a:p>
        </p:txBody>
      </p: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64D428FC-3B6C-429E-A5D6-8F9EEB7A0E40}"/>
              </a:ext>
            </a:extLst>
          </p:cNvPr>
          <p:cNvSpPr/>
          <p:nvPr/>
        </p:nvSpPr>
        <p:spPr>
          <a:xfrm>
            <a:off x="83978" y="4221281"/>
            <a:ext cx="1118341" cy="900131"/>
          </a:xfrm>
          <a:prstGeom prst="wedgeEllipseCallout">
            <a:avLst>
              <a:gd name="adj1" fmla="val 78417"/>
              <a:gd name="adj2" fmla="val -1578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Date and SNP cluster filter</a:t>
            </a:r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878B64D1-0A16-45B9-9388-581F65A8B201}"/>
              </a:ext>
            </a:extLst>
          </p:cNvPr>
          <p:cNvSpPr/>
          <p:nvPr/>
        </p:nvSpPr>
        <p:spPr>
          <a:xfrm>
            <a:off x="4218463" y="5958143"/>
            <a:ext cx="1118341" cy="900131"/>
          </a:xfrm>
          <a:prstGeom prst="wedgeEllipseCallout">
            <a:avLst>
              <a:gd name="adj1" fmla="val -527"/>
              <a:gd name="adj2" fmla="val -624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Genomic data connected to filters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id="{A06D5871-6B53-4F53-8994-6ACF9F779114}"/>
              </a:ext>
            </a:extLst>
          </p:cNvPr>
          <p:cNvSpPr/>
          <p:nvPr/>
        </p:nvSpPr>
        <p:spPr>
          <a:xfrm>
            <a:off x="8565332" y="5957868"/>
            <a:ext cx="1118341" cy="900131"/>
          </a:xfrm>
          <a:prstGeom prst="wedgeEllipseCallout">
            <a:avLst>
              <a:gd name="adj1" fmla="val -527"/>
              <a:gd name="adj2" fmla="val -624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f. Map with dots showing object description</a:t>
            </a:r>
          </a:p>
        </p:txBody>
      </p: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id="{E091FE50-7527-4326-B457-2FAFA321B072}"/>
              </a:ext>
            </a:extLst>
          </p:cNvPr>
          <p:cNvSpPr/>
          <p:nvPr/>
        </p:nvSpPr>
        <p:spPr>
          <a:xfrm>
            <a:off x="90124" y="915641"/>
            <a:ext cx="1030695" cy="736563"/>
          </a:xfrm>
          <a:prstGeom prst="wedgeEllipseCallout">
            <a:avLst>
              <a:gd name="adj1" fmla="val 181311"/>
              <a:gd name="adj2" fmla="val -178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Buttons to home &amp; different pathogens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410A8B-6425-429F-8B2B-1E46FC408380}"/>
              </a:ext>
            </a:extLst>
          </p:cNvPr>
          <p:cNvSpPr/>
          <p:nvPr/>
        </p:nvSpPr>
        <p:spPr>
          <a:xfrm>
            <a:off x="2445197" y="897504"/>
            <a:ext cx="1125693" cy="354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396F3C-D7F0-43D8-8AA4-6593FDA0CF76}"/>
              </a:ext>
            </a:extLst>
          </p:cNvPr>
          <p:cNvSpPr/>
          <p:nvPr/>
        </p:nvSpPr>
        <p:spPr>
          <a:xfrm>
            <a:off x="3589667" y="897504"/>
            <a:ext cx="690672" cy="354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EE6D58DF-4C93-488D-98D9-51F9AE586829}"/>
              </a:ext>
            </a:extLst>
          </p:cNvPr>
          <p:cNvSpPr/>
          <p:nvPr/>
        </p:nvSpPr>
        <p:spPr>
          <a:xfrm>
            <a:off x="10763466" y="498874"/>
            <a:ext cx="1375596" cy="826689"/>
          </a:xfrm>
          <a:prstGeom prst="wedgeEllipseCallout">
            <a:avLst>
              <a:gd name="adj1" fmla="val -516892"/>
              <a:gd name="adj2" fmla="val 237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g. Button to results for custom pipeline dashboard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D41315E4-0F10-476E-88C3-C108A241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451265" cy="1325563"/>
          </a:xfrm>
        </p:spPr>
        <p:txBody>
          <a:bodyPr/>
          <a:lstStyle/>
          <a:p>
            <a:r>
              <a:rPr lang="en-US">
                <a:latin typeface="Oswald"/>
              </a:rPr>
              <a:t>Workshop application overview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62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51E47-3C2D-4CFD-B047-85C063AE9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Objectives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1CF45790-DC38-2017-6647-754C9D669D9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09929397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0037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C589D7CC-1E98-47B3-869A-014AD2219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>
                <a:latin typeface="Oswald"/>
              </a:rPr>
              <a:t>Custom pipeline for cgMLST profiles (current)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8365F-54F0-463E-B5C0-5C67A345BCBD}"/>
              </a:ext>
            </a:extLst>
          </p:cNvPr>
          <p:cNvSpPr txBox="1"/>
          <p:nvPr/>
        </p:nvSpPr>
        <p:spPr>
          <a:xfrm>
            <a:off x="708225" y="1308851"/>
            <a:ext cx="4813874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This pipeline will be triggered on user upload of 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cgMLST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profile. ​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Generates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Newick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file than can be visualized in multiple tree visualization programs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3F8FEE-D57C-425E-951F-341F0A1D2DD8}"/>
              </a:ext>
            </a:extLst>
          </p:cNvPr>
          <p:cNvSpPr/>
          <p:nvPr/>
        </p:nvSpPr>
        <p:spPr>
          <a:xfrm>
            <a:off x="708225" y="1011658"/>
            <a:ext cx="4813874" cy="297193"/>
          </a:xfrm>
          <a:prstGeom prst="rect">
            <a:avLst/>
          </a:prstGeom>
          <a:solidFill>
            <a:srgbClr val="233746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cgMLST to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Phylotree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pipeline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AC630F-5476-4CEB-AC9C-5AD291C2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139" y="1011658"/>
            <a:ext cx="5594636" cy="509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4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1"/>
    </mc:Choice>
    <mc:Fallback xmlns="">
      <p:transition spd="slow" advTm="1048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C4EC2-68C6-43CE-89D8-2EAA96E4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050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50000"/>
                  </a:schemeClr>
                </a:solidFill>
              </a:rPr>
              <a:t>Tree Visualizations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B0413A-041A-4FAE-9A8D-C38D865AF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10" y="1082820"/>
            <a:ext cx="5455917" cy="30280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8AA805-AC8A-4236-AE9D-25CCA95FF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878" y="1205578"/>
            <a:ext cx="5455917" cy="2905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888BC5-D16D-40E6-BCE5-4A975E092501}"/>
              </a:ext>
            </a:extLst>
          </p:cNvPr>
          <p:cNvSpPr txBox="1"/>
          <p:nvPr/>
        </p:nvSpPr>
        <p:spPr>
          <a:xfrm>
            <a:off x="936958" y="1205608"/>
            <a:ext cx="2262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GrapeTree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88E308-5850-4E4E-A67E-18A19DFBE423}"/>
              </a:ext>
            </a:extLst>
          </p:cNvPr>
          <p:cNvSpPr txBox="1"/>
          <p:nvPr/>
        </p:nvSpPr>
        <p:spPr>
          <a:xfrm>
            <a:off x="6259878" y="1871742"/>
            <a:ext cx="2262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MicrobeTrace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FC65487-0CC9-457B-9620-324A404C52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50" b="798"/>
          <a:stretch/>
        </p:blipFill>
        <p:spPr>
          <a:xfrm>
            <a:off x="4119383" y="3451549"/>
            <a:ext cx="4280990" cy="3188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0BCB744-3E8A-4FC0-9FF8-2EB12F1BF34F}"/>
              </a:ext>
            </a:extLst>
          </p:cNvPr>
          <p:cNvSpPr txBox="1"/>
          <p:nvPr/>
        </p:nvSpPr>
        <p:spPr>
          <a:xfrm>
            <a:off x="6664127" y="4181820"/>
            <a:ext cx="2262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NextStrain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5460499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eenlight on traffic light">
            <a:extLst>
              <a:ext uri="{FF2B5EF4-FFF2-40B4-BE49-F238E27FC236}">
                <a16:creationId xmlns:a16="http://schemas.microsoft.com/office/drawing/2014/main" id="{D97851E2-A151-4872-8D61-131E9B10D8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2C9403-9404-43D6-8D50-14BB8D788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6000">
                <a:solidFill>
                  <a:srgbClr val="FFFFFF"/>
                </a:solidFill>
                <a:latin typeface="+mj-lt"/>
              </a:rPr>
              <a:t>PulseNet 2.0 Kick off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E11A9-65F4-4787-A3E4-FB971123F5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59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E6426C83-400F-BA49-4B8C-37E9FCCEF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609" y="173773"/>
            <a:ext cx="7852741" cy="981308"/>
          </a:xfrm>
        </p:spPr>
        <p:txBody>
          <a:bodyPr/>
          <a:lstStyle/>
          <a:p>
            <a:r>
              <a:rPr lang="en-US" dirty="0"/>
              <a:t>PulseNet 2.0: Milestone CHART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309CD5-0533-406C-9E67-734EE09A5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034" y="1333370"/>
            <a:ext cx="8663709" cy="346409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E0C6B30-968B-41CF-BBAC-4650EE665307}"/>
              </a:ext>
            </a:extLst>
          </p:cNvPr>
          <p:cNvGraphicFramePr>
            <a:graphicFrameLocks noGrp="1"/>
          </p:cNvGraphicFramePr>
          <p:nvPr/>
        </p:nvGraphicFramePr>
        <p:xfrm>
          <a:off x="1866033" y="4823512"/>
          <a:ext cx="8663709" cy="193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63709">
                  <a:extLst>
                    <a:ext uri="{9D8B030D-6E8A-4147-A177-3AD203B41FA5}">
                      <a16:colId xmlns:a16="http://schemas.microsoft.com/office/drawing/2014/main" val="376759252"/>
                    </a:ext>
                  </a:extLst>
                </a:gridCol>
              </a:tblGrid>
              <a:tr h="783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A- Solution Requirements, Systems Architecture Design document, Data Architecture Design document, Detailed System Design document, Detailed Application Design document, Database standards/Dictionary, System Security Plan, Requirements for Cloud infrastructure, Agile Implementation Plan, Roadmap to MVP 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B - Cloud Infrastructure design, source code for software integration, database design document, data migration plan, MVP test plans, ATO documentation.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D - 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Release management plan, release documentation, data migration plan, user training and PulseNet EPLC artifacts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F - O&amp;M run book, Release Management documents per EPLC, User Support documentation. </a:t>
                      </a:r>
                      <a:b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G, H, I – </a:t>
                      </a:r>
                      <a:r>
                        <a:rPr lang="en-US" sz="1100" err="1">
                          <a:solidFill>
                            <a:schemeClr val="tx1"/>
                          </a:solidFill>
                          <a:latin typeface="+mn-lt"/>
                        </a:rPr>
                        <a:t>KickOff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 Items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K, L – MSR, Meetings Minutes/Agendas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M – Transition In/Out Plans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+mn-lt"/>
                        </a:rPr>
                        <a:t>N, O – IMS and PMP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48671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C8FA62B-172B-4731-AD57-F71B58AE06EC}"/>
              </a:ext>
            </a:extLst>
          </p:cNvPr>
          <p:cNvSpPr/>
          <p:nvPr/>
        </p:nvSpPr>
        <p:spPr>
          <a:xfrm>
            <a:off x="5691188" y="2609851"/>
            <a:ext cx="809625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MVP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F7F629-6695-453E-BE49-C9835981B349}"/>
              </a:ext>
            </a:extLst>
          </p:cNvPr>
          <p:cNvSpPr/>
          <p:nvPr/>
        </p:nvSpPr>
        <p:spPr>
          <a:xfrm>
            <a:off x="6996113" y="3171826"/>
            <a:ext cx="809625" cy="200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FOC</a:t>
            </a:r>
          </a:p>
        </p:txBody>
      </p:sp>
    </p:spTree>
    <p:extLst>
      <p:ext uri="{BB962C8B-B14F-4D97-AF65-F5344CB8AC3E}">
        <p14:creationId xmlns:p14="http://schemas.microsoft.com/office/powerpoint/2010/main" val="241284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7EE28-7E4B-A780-216E-AF97E1DB0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System architecture - DRAFT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A96523-6A04-BD93-03A2-300BC03788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E6E22-E655-5947-A8B4-6F095FBA2C12}" type="slidenum">
              <a:rPr lang="en-US">
                <a:latin typeface="Calibri" panose="020F0502020204030204"/>
              </a:rPr>
              <a:pPr/>
              <a:t>24</a:t>
            </a:fld>
            <a:endParaRPr lang="en-US"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88EBC3-3E39-F5CE-BE35-FC6CC686C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607" y="1497874"/>
            <a:ext cx="7852741" cy="4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85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69D98-676D-4AD9-9FC7-B7C8125DB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solution- main technologies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D9387F-1FD5-413C-8DE5-BDBBA5080D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E6E22-E655-5947-A8B4-6F095FBA2C12}" type="slidenum">
              <a:rPr lang="en-US">
                <a:latin typeface="Calibri" panose="020F0502020204030204"/>
              </a:rPr>
              <a:pPr/>
              <a:t>25</a:t>
            </a:fld>
            <a:endParaRPr lang="en-US">
              <a:latin typeface="Calibri" panose="020F0502020204030204"/>
            </a:endParaRP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C0B22424-1637-45D5-9DA6-18F8D28BC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55" y="1376187"/>
            <a:ext cx="8476020" cy="445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58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>
            <a:extLst>
              <a:ext uri="{FF2B5EF4-FFF2-40B4-BE49-F238E27FC236}">
                <a16:creationId xmlns:a16="http://schemas.microsoft.com/office/drawing/2014/main" id="{E4020838-0B0C-4804-8A4C-5AE24D7B31D5}"/>
              </a:ext>
            </a:extLst>
          </p:cNvPr>
          <p:cNvGrpSpPr/>
          <p:nvPr/>
        </p:nvGrpSpPr>
        <p:grpSpPr>
          <a:xfrm>
            <a:off x="789702" y="983672"/>
            <a:ext cx="5846619" cy="5611091"/>
            <a:chOff x="1427014" y="817417"/>
            <a:chExt cx="5846619" cy="5611091"/>
          </a:xfrm>
        </p:grpSpPr>
        <p:sp>
          <p:nvSpPr>
            <p:cNvPr id="7" name="Partial Circle 6">
              <a:extLst>
                <a:ext uri="{FF2B5EF4-FFF2-40B4-BE49-F238E27FC236}">
                  <a16:creationId xmlns:a16="http://schemas.microsoft.com/office/drawing/2014/main" id="{82EBA67E-E939-4DEC-B9FE-6876D242BE1A}"/>
                </a:ext>
              </a:extLst>
            </p:cNvPr>
            <p:cNvSpPr/>
            <p:nvPr/>
          </p:nvSpPr>
          <p:spPr>
            <a:xfrm rot="2653295">
              <a:off x="1427014" y="817417"/>
              <a:ext cx="5846619" cy="5611091"/>
            </a:xfrm>
            <a:prstGeom prst="pi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E5B495-63C5-4719-B55A-11FDA608337D}"/>
                </a:ext>
              </a:extLst>
            </p:cNvPr>
            <p:cNvSpPr txBox="1"/>
            <p:nvPr/>
          </p:nvSpPr>
          <p:spPr>
            <a:xfrm>
              <a:off x="2050137" y="1578775"/>
              <a:ext cx="3576027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accent4"/>
                  </a:solidFill>
                </a:rPr>
                <a:t>AMD genomics epidemiology platform</a:t>
              </a:r>
            </a:p>
            <a:p>
              <a:r>
                <a:rPr lang="en-US" b="1" dirty="0"/>
                <a:t>“</a:t>
              </a:r>
              <a:r>
                <a:rPr lang="en-US" b="1" i="1" dirty="0"/>
                <a:t>Cloud-based, open-source, </a:t>
              </a:r>
            </a:p>
            <a:p>
              <a:r>
                <a:rPr lang="en-US" b="1" i="1" dirty="0"/>
                <a:t>modular</a:t>
              </a:r>
              <a:r>
                <a:rPr lang="en-US" b="1" dirty="0"/>
                <a:t>”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F4807C3-DF3A-4A7E-A5AA-5B50CB6E5922}"/>
              </a:ext>
            </a:extLst>
          </p:cNvPr>
          <p:cNvGrpSpPr/>
          <p:nvPr/>
        </p:nvGrpSpPr>
        <p:grpSpPr>
          <a:xfrm>
            <a:off x="4095475" y="1886230"/>
            <a:ext cx="6085231" cy="4248796"/>
            <a:chOff x="4732787" y="1719975"/>
            <a:chExt cx="6085231" cy="424879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5B5C559-0F8C-4377-B562-D21AA6BC6F65}"/>
                </a:ext>
              </a:extLst>
            </p:cNvPr>
            <p:cNvGrpSpPr/>
            <p:nvPr/>
          </p:nvGrpSpPr>
          <p:grpSpPr>
            <a:xfrm rot="2697987">
              <a:off x="4732787" y="1861283"/>
              <a:ext cx="2817284" cy="2553032"/>
              <a:chOff x="6719974" y="374070"/>
              <a:chExt cx="2981027" cy="2743202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20510ED-FC15-46A7-B6CC-B5600EBCAF4C}"/>
                  </a:ext>
                </a:extLst>
              </p:cNvPr>
              <p:cNvCxnSpPr/>
              <p:nvPr/>
            </p:nvCxnSpPr>
            <p:spPr>
              <a:xfrm>
                <a:off x="7439891" y="374070"/>
                <a:ext cx="0" cy="27432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70FA334-E63A-4DE9-9C43-F88EBC1E5805}"/>
                  </a:ext>
                </a:extLst>
              </p:cNvPr>
              <p:cNvCxnSpPr>
                <a:cxnSpLocks/>
              </p:cNvCxnSpPr>
              <p:nvPr/>
            </p:nvCxnSpPr>
            <p:spPr>
              <a:xfrm rot="18902013" flipV="1">
                <a:off x="6719974" y="1350897"/>
                <a:ext cx="2981027" cy="8160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8C0F26-543C-4185-A293-EFC7CE74F31D}"/>
                </a:ext>
              </a:extLst>
            </p:cNvPr>
            <p:cNvSpPr txBox="1"/>
            <p:nvPr/>
          </p:nvSpPr>
          <p:spPr>
            <a:xfrm>
              <a:off x="6093670" y="3413491"/>
              <a:ext cx="16691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PulseNet 2.0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124FAB4-7671-4171-8718-F6237E85F47A}"/>
                </a:ext>
              </a:extLst>
            </p:cNvPr>
            <p:cNvGrpSpPr/>
            <p:nvPr/>
          </p:nvGrpSpPr>
          <p:grpSpPr>
            <a:xfrm rot="2766450">
              <a:off x="4510254" y="3203722"/>
              <a:ext cx="2990638" cy="2539460"/>
              <a:chOff x="6262379" y="1833654"/>
              <a:chExt cx="2980512" cy="2539460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4381C804-BDFF-4742-A7F9-981424BEA32A}"/>
                  </a:ext>
                </a:extLst>
              </p:cNvPr>
              <p:cNvGrpSpPr/>
              <p:nvPr/>
            </p:nvGrpSpPr>
            <p:grpSpPr>
              <a:xfrm rot="3614025">
                <a:off x="6625944" y="1470089"/>
                <a:ext cx="2253382" cy="2980512"/>
                <a:chOff x="5790681" y="478942"/>
                <a:chExt cx="3137338" cy="2738185"/>
              </a:xfrm>
            </p:grpSpPr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609968FF-C349-40B5-9803-A59470EDA698}"/>
                    </a:ext>
                  </a:extLst>
                </p:cNvPr>
                <p:cNvCxnSpPr>
                  <a:cxnSpLocks/>
                  <a:stCxn id="38" idx="0"/>
                </p:cNvCxnSpPr>
                <p:nvPr/>
              </p:nvCxnSpPr>
              <p:spPr>
                <a:xfrm rot="15219525" flipH="1" flipV="1">
                  <a:off x="5590426" y="1269591"/>
                  <a:ext cx="2633386" cy="126168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Arc 37">
                  <a:extLst>
                    <a:ext uri="{FF2B5EF4-FFF2-40B4-BE49-F238E27FC236}">
                      <a16:creationId xmlns:a16="http://schemas.microsoft.com/office/drawing/2014/main" id="{3CFA99F1-BCC0-4437-9C68-12FC81E0311C}"/>
                    </a:ext>
                  </a:extLst>
                </p:cNvPr>
                <p:cNvSpPr/>
                <p:nvPr/>
              </p:nvSpPr>
              <p:spPr>
                <a:xfrm>
                  <a:off x="5790681" y="478942"/>
                  <a:ext cx="3137338" cy="2371853"/>
                </a:xfrm>
                <a:prstGeom prst="arc">
                  <a:avLst>
                    <a:gd name="adj1" fmla="val 15404344"/>
                    <a:gd name="adj2" fmla="val 19860084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19D96CA9-E9C3-467F-8ED5-16A5DF8694B3}"/>
                  </a:ext>
                </a:extLst>
              </p:cNvPr>
              <p:cNvCxnSpPr>
                <a:cxnSpLocks/>
                <a:endCxn id="38" idx="2"/>
              </p:cNvCxnSpPr>
              <p:nvPr/>
            </p:nvCxnSpPr>
            <p:spPr>
              <a:xfrm rot="18833550">
                <a:off x="6636887" y="2461076"/>
                <a:ext cx="1854497" cy="196958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74686D5-13D0-4F31-9E30-4AA9299B246E}"/>
                </a:ext>
              </a:extLst>
            </p:cNvPr>
            <p:cNvSpPr txBox="1"/>
            <p:nvPr/>
          </p:nvSpPr>
          <p:spPr>
            <a:xfrm>
              <a:off x="5958475" y="4391176"/>
              <a:ext cx="1113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solidFill>
                    <a:srgbClr val="016A70"/>
                  </a:solidFill>
                </a:rPr>
                <a:t>CaliciNet</a:t>
              </a:r>
              <a:endParaRPr lang="en-US" b="1" dirty="0">
                <a:solidFill>
                  <a:srgbClr val="016A70"/>
                </a:solidFill>
              </a:endParaRPr>
            </a:p>
          </p:txBody>
        </p:sp>
        <p:sp>
          <p:nvSpPr>
            <p:cNvPr id="65" name="Arc 64">
              <a:extLst>
                <a:ext uri="{FF2B5EF4-FFF2-40B4-BE49-F238E27FC236}">
                  <a16:creationId xmlns:a16="http://schemas.microsoft.com/office/drawing/2014/main" id="{554BD076-32DC-4C52-854B-BB17DD6973A5}"/>
                </a:ext>
              </a:extLst>
            </p:cNvPr>
            <p:cNvSpPr/>
            <p:nvPr/>
          </p:nvSpPr>
          <p:spPr>
            <a:xfrm>
              <a:off x="5434858" y="1719975"/>
              <a:ext cx="2160462" cy="1606686"/>
            </a:xfrm>
            <a:prstGeom prst="arc">
              <a:avLst>
                <a:gd name="adj1" fmla="val 16244080"/>
                <a:gd name="adj2" fmla="val 78929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C15F68F4-AD39-4D22-BA0F-588A6A84D9E0}"/>
                </a:ext>
              </a:extLst>
            </p:cNvPr>
            <p:cNvSpPr/>
            <p:nvPr/>
          </p:nvSpPr>
          <p:spPr>
            <a:xfrm rot="2863433">
              <a:off x="5793854" y="2596685"/>
              <a:ext cx="2160462" cy="1993407"/>
            </a:xfrm>
            <a:prstGeom prst="arc">
              <a:avLst>
                <a:gd name="adj1" fmla="val 16535656"/>
                <a:gd name="adj2" fmla="val 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                            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876541F-19AB-470A-B1F0-D882A2F84A74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 flipV="1">
              <a:off x="4930006" y="2997566"/>
              <a:ext cx="2743965" cy="5551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3FE8FFF-9323-4542-B222-84931A33BECC}"/>
                </a:ext>
              </a:extLst>
            </p:cNvPr>
            <p:cNvCxnSpPr>
              <a:cxnSpLocks/>
              <a:stCxn id="68" idx="2"/>
            </p:cNvCxnSpPr>
            <p:nvPr/>
          </p:nvCxnSpPr>
          <p:spPr>
            <a:xfrm flipH="1" flipV="1">
              <a:off x="4905084" y="3544841"/>
              <a:ext cx="2695677" cy="8478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64A11C3-84D2-4B15-BDC6-758FE167456F}"/>
                </a:ext>
              </a:extLst>
            </p:cNvPr>
            <p:cNvSpPr txBox="1"/>
            <p:nvPr/>
          </p:nvSpPr>
          <p:spPr>
            <a:xfrm rot="21403311">
              <a:off x="5924972" y="2377497"/>
              <a:ext cx="9909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TB</a:t>
              </a:r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DD5C2A6B-655A-4A1D-A289-5769642E68DD}"/>
                </a:ext>
              </a:extLst>
            </p:cNvPr>
            <p:cNvSpPr/>
            <p:nvPr/>
          </p:nvSpPr>
          <p:spPr>
            <a:xfrm>
              <a:off x="7885491" y="3025905"/>
              <a:ext cx="288686" cy="139509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               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D234CE4-5908-48A7-913E-FF5B377F4CFA}"/>
                </a:ext>
              </a:extLst>
            </p:cNvPr>
            <p:cNvSpPr txBox="1"/>
            <p:nvPr/>
          </p:nvSpPr>
          <p:spPr>
            <a:xfrm>
              <a:off x="8227218" y="3233450"/>
              <a:ext cx="2590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16A70"/>
                  </a:solidFill>
                </a:rPr>
                <a:t>Flexibility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16A70"/>
                  </a:solidFill>
                </a:rPr>
                <a:t>Automation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16A70"/>
                  </a:solidFill>
                </a:rPr>
                <a:t>Future forward  </a:t>
              </a:r>
              <a:r>
                <a:rPr lang="en-US" dirty="0"/>
                <a:t>       </a:t>
              </a: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636123E-0DD8-45B4-B8A5-C76EDBA7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910" y="234495"/>
            <a:ext cx="662314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                                           PulseNet 2.0: Integration in overall AMD platform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9B2D87-8128-4C96-A8EC-5DD7B76AE864}"/>
              </a:ext>
            </a:extLst>
          </p:cNvPr>
          <p:cNvSpPr txBox="1"/>
          <p:nvPr/>
        </p:nvSpPr>
        <p:spPr>
          <a:xfrm>
            <a:off x="7968343" y="5542383"/>
            <a:ext cx="3932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Bi-weekly planning calls between OAMD, EDLB, and DMI</a:t>
            </a:r>
          </a:p>
        </p:txBody>
      </p:sp>
    </p:spTree>
    <p:extLst>
      <p:ext uri="{BB962C8B-B14F-4D97-AF65-F5344CB8AC3E}">
        <p14:creationId xmlns:p14="http://schemas.microsoft.com/office/powerpoint/2010/main" val="256135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67D1-0DD4-4329-BB20-4F7617656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Barriers for PulseNet 2.0 onboarding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8BAC59-D099-4DC3-BFE8-B313AFE7C6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7756" r="7252" b="17325"/>
          <a:stretch/>
        </p:blipFill>
        <p:spPr>
          <a:xfrm>
            <a:off x="912835" y="2382065"/>
            <a:ext cx="2142507" cy="2084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6479A8-35D3-4453-BA07-68855F3383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4916" t="19887" r="15191" b="39797"/>
          <a:stretch/>
        </p:blipFill>
        <p:spPr>
          <a:xfrm>
            <a:off x="3821289" y="2555914"/>
            <a:ext cx="2142507" cy="1235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DBDA-D4D0-47CE-8863-C919864CCE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9212" t="4048" r="19488" b="23108"/>
          <a:stretch/>
        </p:blipFill>
        <p:spPr>
          <a:xfrm>
            <a:off x="6729743" y="2387670"/>
            <a:ext cx="1753244" cy="20833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72C243-29F7-4B45-914F-E257BCBCFE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1116" t="4048" r="10399" b="26082"/>
          <a:stretch/>
        </p:blipFill>
        <p:spPr>
          <a:xfrm>
            <a:off x="9248934" y="2386957"/>
            <a:ext cx="2335577" cy="20791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1B5E19-4596-4A7F-88E7-BFDA04B46ECD}"/>
              </a:ext>
            </a:extLst>
          </p:cNvPr>
          <p:cNvSpPr txBox="1"/>
          <p:nvPr/>
        </p:nvSpPr>
        <p:spPr>
          <a:xfrm>
            <a:off x="875230" y="4611345"/>
            <a:ext cx="221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6A70"/>
                </a:solidFill>
              </a:rPr>
              <a:t>IT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01A685-FC52-4AA2-B358-3566469F2CD7}"/>
              </a:ext>
            </a:extLst>
          </p:cNvPr>
          <p:cNvSpPr txBox="1"/>
          <p:nvPr/>
        </p:nvSpPr>
        <p:spPr>
          <a:xfrm>
            <a:off x="3686512" y="4591932"/>
            <a:ext cx="221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6A70"/>
                </a:solidFill>
              </a:rPr>
              <a:t>System longevity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0A0F72-3CAD-4E1D-A952-1BA4A5F5C8F4}"/>
              </a:ext>
            </a:extLst>
          </p:cNvPr>
          <p:cNvSpPr txBox="1"/>
          <p:nvPr/>
        </p:nvSpPr>
        <p:spPr>
          <a:xfrm>
            <a:off x="6497794" y="4611345"/>
            <a:ext cx="221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6A70"/>
                </a:solidFill>
              </a:rPr>
              <a:t>Cost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ED0D85-EBF4-4307-90F1-0E7D5C1CFEAE}"/>
              </a:ext>
            </a:extLst>
          </p:cNvPr>
          <p:cNvSpPr txBox="1"/>
          <p:nvPr/>
        </p:nvSpPr>
        <p:spPr>
          <a:xfrm>
            <a:off x="9308151" y="4592983"/>
            <a:ext cx="221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16A70"/>
                </a:solidFill>
              </a:rPr>
              <a:t>Workforce</a:t>
            </a:r>
          </a:p>
        </p:txBody>
      </p:sp>
    </p:spTree>
    <p:extLst>
      <p:ext uri="{BB962C8B-B14F-4D97-AF65-F5344CB8AC3E}">
        <p14:creationId xmlns:p14="http://schemas.microsoft.com/office/powerpoint/2010/main" val="4865637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E0F44-A43A-4671-AB2B-C6560C21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way forward: Overcoming barriers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28C9E7-5150-4DEC-A21D-D13F194045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4082" t="-1429" r="15061" b="18613"/>
          <a:stretch/>
        </p:blipFill>
        <p:spPr>
          <a:xfrm>
            <a:off x="5334002" y="2147861"/>
            <a:ext cx="1826272" cy="2134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5BDE69-74EF-4BD9-A765-13CFB3FFBD29}"/>
              </a:ext>
            </a:extLst>
          </p:cNvPr>
          <p:cNvSpPr txBox="1"/>
          <p:nvPr/>
        </p:nvSpPr>
        <p:spPr>
          <a:xfrm>
            <a:off x="5595258" y="4550176"/>
            <a:ext cx="20900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16A70"/>
                </a:solidFill>
              </a:rPr>
              <a:t>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White paper(s)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Guidance docs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C86BBB-E970-43CE-B234-A9E4F9540F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837" r="9837" b="20449"/>
          <a:stretch/>
        </p:blipFill>
        <p:spPr>
          <a:xfrm>
            <a:off x="8814904" y="2147783"/>
            <a:ext cx="2155371" cy="21345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62D8CD-3539-4E0E-BB57-3FFBEECA7259}"/>
              </a:ext>
            </a:extLst>
          </p:cNvPr>
          <p:cNvSpPr txBox="1"/>
          <p:nvPr/>
        </p:nvSpPr>
        <p:spPr>
          <a:xfrm>
            <a:off x="9470573" y="4550176"/>
            <a:ext cx="2090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16A70"/>
                </a:solidFill>
              </a:rPr>
              <a:t>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Phased 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Many training options – e.g., in-person, virtual, webinars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EEF558-A261-4DBF-BC4F-1FC19349F875}"/>
              </a:ext>
            </a:extLst>
          </p:cNvPr>
          <p:cNvSpPr txBox="1"/>
          <p:nvPr/>
        </p:nvSpPr>
        <p:spPr>
          <a:xfrm>
            <a:off x="1382486" y="4550176"/>
            <a:ext cx="20900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16A70"/>
                </a:solidFill>
              </a:rPr>
              <a:t>Roadmap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Clear 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Timeline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16A70"/>
                </a:solidFill>
              </a:rPr>
              <a:t>Deadlines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3CE46F-5442-4F0B-84B9-FD198BBFF4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5350" t="10979" r="13755" b="30899"/>
          <a:stretch/>
        </p:blipFill>
        <p:spPr>
          <a:xfrm>
            <a:off x="1069327" y="2142530"/>
            <a:ext cx="2610045" cy="213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34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818DD9-AB26-4290-BC58-526B0912AE0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92931" y="968258"/>
            <a:ext cx="11006137" cy="765238"/>
          </a:xfrm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8A7C6-1789-4227-9B2A-ECBB8A73D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170" y="2093205"/>
            <a:ext cx="10886646" cy="3360144"/>
          </a:xfrm>
        </p:spPr>
        <p:txBody>
          <a:bodyPr>
            <a:normAutofit/>
          </a:bodyPr>
          <a:lstStyle/>
          <a:p>
            <a:r>
              <a:rPr lang="en-US" dirty="0"/>
              <a:t>PulseNet 2.0 Survey, virtual polls, FG respondents</a:t>
            </a:r>
          </a:p>
          <a:p>
            <a:r>
              <a:rPr lang="en-US" dirty="0"/>
              <a:t>Food Safety (APHL)</a:t>
            </a:r>
          </a:p>
          <a:p>
            <a:r>
              <a:rPr lang="en-US" dirty="0"/>
              <a:t>     *Kristy Kubota </a:t>
            </a:r>
          </a:p>
          <a:p>
            <a:r>
              <a:rPr lang="en-US" dirty="0"/>
              <a:t>     *Adom Yusef (APHL)</a:t>
            </a:r>
          </a:p>
          <a:p>
            <a:r>
              <a:rPr lang="en-US" dirty="0"/>
              <a:t>Enteric Diseases Laboratory Branch</a:t>
            </a:r>
          </a:p>
          <a:p>
            <a:r>
              <a:rPr lang="en-US" dirty="0"/>
              <a:t>     *DMI Advisory committee</a:t>
            </a:r>
          </a:p>
          <a:p>
            <a:r>
              <a:rPr lang="en-US" dirty="0"/>
              <a:t>Surveillance, Information Management, Statistics Office (DFWED)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74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132D9-F5E6-4586-B825-47B7406C3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System Requirements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6C381CE-9E8E-4A9B-B6E3-82384F2B1F46}"/>
              </a:ext>
            </a:extLst>
          </p:cNvPr>
          <p:cNvSpPr txBox="1">
            <a:spLocks/>
          </p:cNvSpPr>
          <p:nvPr/>
        </p:nvSpPr>
        <p:spPr>
          <a:xfrm>
            <a:off x="411524" y="2183782"/>
            <a:ext cx="5157787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Technical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E467DDD-9B75-4C65-9467-9A9670170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9317" y="2743949"/>
            <a:ext cx="5157787" cy="2184489"/>
          </a:xfrm>
        </p:spPr>
        <p:txBody>
          <a:bodyPr/>
          <a:lstStyle/>
          <a:p>
            <a:r>
              <a:rPr lang="en-US" dirty="0"/>
              <a:t>Hardware</a:t>
            </a:r>
          </a:p>
          <a:p>
            <a:r>
              <a:rPr lang="en-US" dirty="0"/>
              <a:t>Software</a:t>
            </a:r>
          </a:p>
          <a:p>
            <a:r>
              <a:rPr lang="en-US" dirty="0"/>
              <a:t>RAM/space </a:t>
            </a:r>
          </a:p>
          <a:p>
            <a:r>
              <a:rPr lang="en-US" dirty="0"/>
              <a:t>Internet speed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AE8808-9676-446D-8C43-0CE18D10E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21729" y="2743949"/>
            <a:ext cx="5183188" cy="1984732"/>
          </a:xfrm>
        </p:spPr>
        <p:txBody>
          <a:bodyPr/>
          <a:lstStyle/>
          <a:p>
            <a:r>
              <a:rPr lang="en-US" dirty="0"/>
              <a:t>Tools</a:t>
            </a:r>
          </a:p>
          <a:p>
            <a:r>
              <a:rPr lang="en-US" dirty="0"/>
              <a:t>Functions</a:t>
            </a:r>
          </a:p>
          <a:p>
            <a:r>
              <a:rPr lang="en-US" dirty="0"/>
              <a:t>Capabilities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B78C7F-4754-4BA2-8936-46C92DDE581A}"/>
              </a:ext>
            </a:extLst>
          </p:cNvPr>
          <p:cNvSpPr/>
          <p:nvPr/>
        </p:nvSpPr>
        <p:spPr>
          <a:xfrm>
            <a:off x="5847104" y="2129319"/>
            <a:ext cx="4995773" cy="2599362"/>
          </a:xfrm>
          <a:prstGeom prst="rect">
            <a:avLst/>
          </a:prstGeom>
          <a:solidFill>
            <a:schemeClr val="accent1">
              <a:alpha val="38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8BBB36C-5371-492C-8DE0-4BFDB36B2579}"/>
              </a:ext>
            </a:extLst>
          </p:cNvPr>
          <p:cNvSpPr txBox="1">
            <a:spLocks/>
          </p:cNvSpPr>
          <p:nvPr/>
        </p:nvSpPr>
        <p:spPr>
          <a:xfrm>
            <a:off x="5847104" y="2183782"/>
            <a:ext cx="5157787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Functional</a:t>
            </a:r>
          </a:p>
        </p:txBody>
      </p:sp>
    </p:spTree>
    <p:extLst>
      <p:ext uri="{BB962C8B-B14F-4D97-AF65-F5344CB8AC3E}">
        <p14:creationId xmlns:p14="http://schemas.microsoft.com/office/powerpoint/2010/main" val="188641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s of the U.S. Department of Health and Human Services and Centers for Disease Control and Prevention" title="LOGOS">
            <a:extLst>
              <a:ext uri="{FF2B5EF4-FFF2-40B4-BE49-F238E27FC236}">
                <a16:creationId xmlns:a16="http://schemas.microsoft.com/office/drawing/2014/main" id="{19451552-0A23-429F-9BAF-00370D6B60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34" y="5816060"/>
            <a:ext cx="1529849" cy="8770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6B467A-B21D-46D4-A652-2B1603F921A5}"/>
              </a:ext>
            </a:extLst>
          </p:cNvPr>
          <p:cNvSpPr txBox="1"/>
          <p:nvPr/>
        </p:nvSpPr>
        <p:spPr>
          <a:xfrm>
            <a:off x="3275682" y="1839817"/>
            <a:ext cx="5640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9603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CFAD37-E16F-4BB4-80B6-4E4C2BE503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605015"/>
            <a:ext cx="12192000" cy="1284077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What do end users want/need for PulseNet 2.0?</a:t>
            </a:r>
          </a:p>
        </p:txBody>
      </p:sp>
    </p:spTree>
    <p:extLst>
      <p:ext uri="{BB962C8B-B14F-4D97-AF65-F5344CB8AC3E}">
        <p14:creationId xmlns:p14="http://schemas.microsoft.com/office/powerpoint/2010/main" val="150372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474112-CEDE-4B57-8890-399D02CFAD1F}"/>
              </a:ext>
            </a:extLst>
          </p:cNvPr>
          <p:cNvSpPr txBox="1">
            <a:spLocks/>
          </p:cNvSpPr>
          <p:nvPr/>
        </p:nvSpPr>
        <p:spPr>
          <a:xfrm>
            <a:off x="1783667" y="251407"/>
            <a:ext cx="1023577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latin typeface="+mn-lt"/>
              </a:rPr>
              <a:t>                                                                                                                                                 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PN workflow has 4 major functions</a:t>
            </a:r>
          </a:p>
        </p:txBody>
      </p:sp>
      <p:pic>
        <p:nvPicPr>
          <p:cNvPr id="14" name="Picture 2" descr="Home">
            <a:extLst>
              <a:ext uri="{FF2B5EF4-FFF2-40B4-BE49-F238E27FC236}">
                <a16:creationId xmlns:a16="http://schemas.microsoft.com/office/drawing/2014/main" id="{7BAA7361-D0D5-43A2-B499-1262AF819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28" y="17430"/>
            <a:ext cx="3044385" cy="215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A950AE-DC3B-4C39-9AE9-689CC7E26E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803" t="7328" r="17009" b="27074"/>
          <a:stretch/>
        </p:blipFill>
        <p:spPr>
          <a:xfrm>
            <a:off x="681930" y="2772623"/>
            <a:ext cx="1278359" cy="12669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D0ADF5-97D2-4958-8780-7F646BDE9381}"/>
              </a:ext>
            </a:extLst>
          </p:cNvPr>
          <p:cNvSpPr txBox="1"/>
          <p:nvPr/>
        </p:nvSpPr>
        <p:spPr>
          <a:xfrm>
            <a:off x="450484" y="4174801"/>
            <a:ext cx="1872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16A70"/>
                </a:solidFill>
              </a:rPr>
              <a:t>Data generation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8A5E64-55EA-41C1-91E9-4A24A38472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1446" r="11225" b="19308"/>
          <a:stretch/>
        </p:blipFill>
        <p:spPr>
          <a:xfrm>
            <a:off x="3688903" y="2773218"/>
            <a:ext cx="1270316" cy="13255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9F850C8-5BEB-4CEE-A084-D8B302D44FF8}"/>
              </a:ext>
            </a:extLst>
          </p:cNvPr>
          <p:cNvSpPr txBox="1"/>
          <p:nvPr/>
        </p:nvSpPr>
        <p:spPr>
          <a:xfrm>
            <a:off x="9842514" y="4134870"/>
            <a:ext cx="217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16A70"/>
                </a:solidFill>
              </a:rPr>
              <a:t>Data viz &amp; Reporting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AEEA3A-9DB3-468F-90AD-72DEDDD0964F}"/>
              </a:ext>
            </a:extLst>
          </p:cNvPr>
          <p:cNvSpPr txBox="1"/>
          <p:nvPr/>
        </p:nvSpPr>
        <p:spPr>
          <a:xfrm>
            <a:off x="3466211" y="4234020"/>
            <a:ext cx="206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16A70"/>
                </a:solidFill>
              </a:rPr>
              <a:t>Data management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DD24A04-BCDC-450B-B671-541DF31FE1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63" t="2371" r="10399" b="22448"/>
          <a:stretch/>
        </p:blipFill>
        <p:spPr>
          <a:xfrm>
            <a:off x="9792796" y="2773218"/>
            <a:ext cx="1349841" cy="126634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62E43E3-09DD-4D81-9B8A-5D1EABA0A7C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0289" r="10564" b="19473"/>
          <a:stretch/>
        </p:blipFill>
        <p:spPr>
          <a:xfrm>
            <a:off x="6940622" y="2773218"/>
            <a:ext cx="1346252" cy="136973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1CBACF9-1EA9-494F-8DBE-DA58A14DB902}"/>
              </a:ext>
            </a:extLst>
          </p:cNvPr>
          <p:cNvSpPr txBox="1"/>
          <p:nvPr/>
        </p:nvSpPr>
        <p:spPr>
          <a:xfrm>
            <a:off x="7041467" y="4234020"/>
            <a:ext cx="206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16A70"/>
                </a:solidFill>
              </a:rPr>
              <a:t>Data analysis</a:t>
            </a:r>
          </a:p>
        </p:txBody>
      </p:sp>
    </p:spTree>
    <p:extLst>
      <p:ext uri="{BB962C8B-B14F-4D97-AF65-F5344CB8AC3E}">
        <p14:creationId xmlns:p14="http://schemas.microsoft.com/office/powerpoint/2010/main" val="1679759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E3E69C6-D313-4603-8F53-EE7B469FE2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13" r="-1" b="716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81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61657-9717-4938-A9B7-BE51CBAFF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449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Survey Takeaways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F2133D-1D0D-4187-A832-09A1E4DB4BB5}"/>
              </a:ext>
            </a:extLst>
          </p:cNvPr>
          <p:cNvGrpSpPr/>
          <p:nvPr/>
        </p:nvGrpSpPr>
        <p:grpSpPr>
          <a:xfrm>
            <a:off x="214178" y="1643774"/>
            <a:ext cx="11568962" cy="1830729"/>
            <a:chOff x="460758" y="1598271"/>
            <a:chExt cx="11568962" cy="183072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10A892-75E8-49C1-ADB7-01B8E2246D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6803" t="7328" r="17009" b="27074"/>
            <a:stretch/>
          </p:blipFill>
          <p:spPr>
            <a:xfrm>
              <a:off x="692204" y="1598271"/>
              <a:ext cx="1278359" cy="126694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327733-CCC6-4CFC-95B9-FE70ACD663EE}"/>
                </a:ext>
              </a:extLst>
            </p:cNvPr>
            <p:cNvSpPr txBox="1"/>
            <p:nvPr/>
          </p:nvSpPr>
          <p:spPr>
            <a:xfrm>
              <a:off x="460758" y="3000449"/>
              <a:ext cx="18728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Data generation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664DB39-65A3-480B-A391-AC73B53DF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1446" r="11225" b="19308"/>
            <a:stretch/>
          </p:blipFill>
          <p:spPr>
            <a:xfrm>
              <a:off x="3699177" y="1598866"/>
              <a:ext cx="1270316" cy="132556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8F79B8-52F3-4EA1-8DA6-5962A5475643}"/>
                </a:ext>
              </a:extLst>
            </p:cNvPr>
            <p:cNvSpPr txBox="1"/>
            <p:nvPr/>
          </p:nvSpPr>
          <p:spPr>
            <a:xfrm>
              <a:off x="9852788" y="2960518"/>
              <a:ext cx="2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16A70"/>
                  </a:solidFill>
                </a:rPr>
                <a:t>Data viz &amp; Reporting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D37C1B-89EE-4928-A8C7-FD84E35D4B93}"/>
                </a:ext>
              </a:extLst>
            </p:cNvPr>
            <p:cNvSpPr txBox="1"/>
            <p:nvPr/>
          </p:nvSpPr>
          <p:spPr>
            <a:xfrm>
              <a:off x="3476485" y="3059668"/>
              <a:ext cx="2069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16A70"/>
                  </a:solidFill>
                </a:rPr>
                <a:t>Data management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3B361AB-F159-474C-B6D5-C3332FD4C8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9463" t="2371" r="10399" b="22448"/>
            <a:stretch/>
          </p:blipFill>
          <p:spPr>
            <a:xfrm>
              <a:off x="9803070" y="1598866"/>
              <a:ext cx="1349841" cy="126634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8D56BAC-07F6-4E55-9C24-8EF5721133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0289" r="10564" b="19473"/>
            <a:stretch/>
          </p:blipFill>
          <p:spPr>
            <a:xfrm>
              <a:off x="6950896" y="1598866"/>
              <a:ext cx="1346252" cy="136973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89DE30-CFB9-46E1-8E59-4CAEA23331A7}"/>
                </a:ext>
              </a:extLst>
            </p:cNvPr>
            <p:cNvSpPr txBox="1"/>
            <p:nvPr/>
          </p:nvSpPr>
          <p:spPr>
            <a:xfrm>
              <a:off x="7051741" y="3059668"/>
              <a:ext cx="2069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16A70"/>
                  </a:solidFill>
                </a:rPr>
                <a:t>Data analysis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97DAA36-3A8D-4260-9F8D-E892282A96A3}"/>
              </a:ext>
            </a:extLst>
          </p:cNvPr>
          <p:cNvSpPr txBox="1"/>
          <p:nvPr/>
        </p:nvSpPr>
        <p:spPr>
          <a:xfrm>
            <a:off x="214178" y="3735977"/>
            <a:ext cx="1967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Other sequencers (esp. long read)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670C38-232A-493F-B47F-7BC6CFB66FAC}"/>
              </a:ext>
            </a:extLst>
          </p:cNvPr>
          <p:cNvSpPr txBox="1"/>
          <p:nvPr/>
        </p:nvSpPr>
        <p:spPr>
          <a:xfrm>
            <a:off x="3229905" y="3735977"/>
            <a:ext cx="196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Satisfied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1568E9-7389-484D-9C4C-ABD7E4CEF6CB}"/>
              </a:ext>
            </a:extLst>
          </p:cNvPr>
          <p:cNvSpPr txBox="1"/>
          <p:nvPr/>
        </p:nvSpPr>
        <p:spPr>
          <a:xfrm>
            <a:off x="6569642" y="3735977"/>
            <a:ext cx="19673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Satisfied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Automation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Export for ad-hoc analyses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FE5174-0BED-4F20-AABC-B9ACAE3C102D}"/>
              </a:ext>
            </a:extLst>
          </p:cNvPr>
          <p:cNvSpPr txBox="1"/>
          <p:nvPr/>
        </p:nvSpPr>
        <p:spPr>
          <a:xfrm>
            <a:off x="9585369" y="3735976"/>
            <a:ext cx="19673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Most dissatisfied (reporting)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Export for additional data viz and reporting </a:t>
            </a:r>
          </a:p>
        </p:txBody>
      </p:sp>
    </p:spTree>
    <p:extLst>
      <p:ext uri="{BB962C8B-B14F-4D97-AF65-F5344CB8AC3E}">
        <p14:creationId xmlns:p14="http://schemas.microsoft.com/office/powerpoint/2010/main" val="1004003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9486C5-ABDD-4E0B-9B56-8E1EA90240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1" r="1" b="1621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63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61657-9717-4938-A9B7-BE51CBAFF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449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Virtual Polls Takeaways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F2133D-1D0D-4187-A832-09A1E4DB4BB5}"/>
              </a:ext>
            </a:extLst>
          </p:cNvPr>
          <p:cNvGrpSpPr/>
          <p:nvPr/>
        </p:nvGrpSpPr>
        <p:grpSpPr>
          <a:xfrm>
            <a:off x="214178" y="1643774"/>
            <a:ext cx="11568962" cy="1830729"/>
            <a:chOff x="460758" y="1598271"/>
            <a:chExt cx="11568962" cy="183072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10A892-75E8-49C1-ADB7-01B8E2246D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6803" t="7328" r="17009" b="27074"/>
            <a:stretch/>
          </p:blipFill>
          <p:spPr>
            <a:xfrm>
              <a:off x="692204" y="1598271"/>
              <a:ext cx="1278359" cy="126694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327733-CCC6-4CFC-95B9-FE70ACD663EE}"/>
                </a:ext>
              </a:extLst>
            </p:cNvPr>
            <p:cNvSpPr txBox="1"/>
            <p:nvPr/>
          </p:nvSpPr>
          <p:spPr>
            <a:xfrm>
              <a:off x="460758" y="3000449"/>
              <a:ext cx="18728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Data generation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664DB39-65A3-480B-A391-AC73B53DF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1446" r="11225" b="19308"/>
            <a:stretch/>
          </p:blipFill>
          <p:spPr>
            <a:xfrm>
              <a:off x="3699177" y="1598866"/>
              <a:ext cx="1270316" cy="132556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8F79B8-52F3-4EA1-8DA6-5962A5475643}"/>
                </a:ext>
              </a:extLst>
            </p:cNvPr>
            <p:cNvSpPr txBox="1"/>
            <p:nvPr/>
          </p:nvSpPr>
          <p:spPr>
            <a:xfrm>
              <a:off x="9852788" y="2960518"/>
              <a:ext cx="21769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16A70"/>
                  </a:solidFill>
                </a:rPr>
                <a:t>Data viz &amp; Reporting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D37C1B-89EE-4928-A8C7-FD84E35D4B93}"/>
                </a:ext>
              </a:extLst>
            </p:cNvPr>
            <p:cNvSpPr txBox="1"/>
            <p:nvPr/>
          </p:nvSpPr>
          <p:spPr>
            <a:xfrm>
              <a:off x="3476485" y="3059668"/>
              <a:ext cx="2069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16A70"/>
                  </a:solidFill>
                </a:rPr>
                <a:t>Data management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3B361AB-F159-474C-B6D5-C3332FD4C8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9463" t="2371" r="10399" b="22448"/>
            <a:stretch/>
          </p:blipFill>
          <p:spPr>
            <a:xfrm>
              <a:off x="9803070" y="1598866"/>
              <a:ext cx="1349841" cy="126634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8D56BAC-07F6-4E55-9C24-8EF5721133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0289" r="10564" b="19473"/>
            <a:stretch/>
          </p:blipFill>
          <p:spPr>
            <a:xfrm>
              <a:off x="6950896" y="1598866"/>
              <a:ext cx="1346252" cy="136973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89DE30-CFB9-46E1-8E59-4CAEA23331A7}"/>
                </a:ext>
              </a:extLst>
            </p:cNvPr>
            <p:cNvSpPr txBox="1"/>
            <p:nvPr/>
          </p:nvSpPr>
          <p:spPr>
            <a:xfrm>
              <a:off x="7051741" y="3059668"/>
              <a:ext cx="2069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16A70"/>
                  </a:solidFill>
                </a:rPr>
                <a:t>Data analysis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97DAA36-3A8D-4260-9F8D-E892282A96A3}"/>
              </a:ext>
            </a:extLst>
          </p:cNvPr>
          <p:cNvSpPr txBox="1"/>
          <p:nvPr/>
        </p:nvSpPr>
        <p:spPr>
          <a:xfrm>
            <a:off x="214178" y="3735977"/>
            <a:ext cx="2346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Other sequencers (</a:t>
            </a:r>
            <a:r>
              <a:rPr lang="en-US" dirty="0">
                <a:solidFill>
                  <a:srgbClr val="016A70"/>
                </a:solidFill>
                <a:highlight>
                  <a:srgbClr val="FFFF00"/>
                </a:highlight>
              </a:rPr>
              <a:t>compatibility with ONT, </a:t>
            </a:r>
            <a:r>
              <a:rPr lang="en-US" dirty="0" err="1">
                <a:solidFill>
                  <a:srgbClr val="016A70"/>
                </a:solidFill>
                <a:highlight>
                  <a:srgbClr val="FFFF00"/>
                </a:highlight>
              </a:rPr>
              <a:t>ClearLabs</a:t>
            </a:r>
            <a:r>
              <a:rPr lang="en-US" dirty="0">
                <a:solidFill>
                  <a:srgbClr val="016A70"/>
                </a:solidFill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670C38-232A-493F-B47F-7BC6CFB66FAC}"/>
              </a:ext>
            </a:extLst>
          </p:cNvPr>
          <p:cNvSpPr txBox="1"/>
          <p:nvPr/>
        </p:nvSpPr>
        <p:spPr>
          <a:xfrm>
            <a:off x="3229905" y="3735977"/>
            <a:ext cx="196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Satisfied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1568E9-7389-484D-9C4C-ABD7E4CEF6CB}"/>
              </a:ext>
            </a:extLst>
          </p:cNvPr>
          <p:cNvSpPr txBox="1"/>
          <p:nvPr/>
        </p:nvSpPr>
        <p:spPr>
          <a:xfrm>
            <a:off x="6569642" y="3735977"/>
            <a:ext cx="19673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Less satisfied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Automation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Export for ad-hoc analyses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FE5174-0BED-4F20-AABC-B9ACAE3C102D}"/>
              </a:ext>
            </a:extLst>
          </p:cNvPr>
          <p:cNvSpPr txBox="1"/>
          <p:nvPr/>
        </p:nvSpPr>
        <p:spPr>
          <a:xfrm>
            <a:off x="9585369" y="3735976"/>
            <a:ext cx="19673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Most dissatisfied (reporting)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16A70"/>
                </a:solidFill>
              </a:rPr>
              <a:t>Export for additional data viz and reporting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16A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471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Master">
  <a:themeElements>
    <a:clrScheme name="Custom 2 new theme 1">
      <a:dk1>
        <a:srgbClr val="000000"/>
      </a:dk1>
      <a:lt1>
        <a:srgbClr val="FFFFFF"/>
      </a:lt1>
      <a:dk2>
        <a:srgbClr val="243646"/>
      </a:dk2>
      <a:lt2>
        <a:srgbClr val="E7E6E6"/>
      </a:lt2>
      <a:accent1>
        <a:srgbClr val="5D7D95"/>
      </a:accent1>
      <a:accent2>
        <a:srgbClr val="243646"/>
      </a:accent2>
      <a:accent3>
        <a:srgbClr val="87AF99"/>
      </a:accent3>
      <a:accent4>
        <a:srgbClr val="AC4324"/>
      </a:accent4>
      <a:accent5>
        <a:srgbClr val="CF3237"/>
      </a:accent5>
      <a:accent6>
        <a:srgbClr val="F6A81B"/>
      </a:accent6>
      <a:hlink>
        <a:srgbClr val="243646"/>
      </a:hlink>
      <a:folHlink>
        <a:srgbClr val="5D7D95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ue Standard.potx" id="{37E9295C-490E-47B5-8056-78A9F90F4C15}" vid="{57BBC965-C4E3-402D-952E-6040A2FF489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07664E5-8732-4849-B016-21757A538AD3}"/>
</file>

<file path=customXml/itemProps2.xml><?xml version="1.0" encoding="utf-8"?>
<ds:datastoreItem xmlns:ds="http://schemas.openxmlformats.org/officeDocument/2006/customXml" ds:itemID="{D983494B-EC3B-49B0-8991-FE090FF7DB6D}"/>
</file>

<file path=customXml/itemProps3.xml><?xml version="1.0" encoding="utf-8"?>
<ds:datastoreItem xmlns:ds="http://schemas.openxmlformats.org/officeDocument/2006/customXml" ds:itemID="{BB90C555-C43D-412A-8393-F63A8DC2FDCC}"/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1660</Words>
  <Application>Microsoft Office PowerPoint</Application>
  <PresentationFormat>Widescreen</PresentationFormat>
  <Paragraphs>222</Paragraphs>
  <Slides>30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48" baseType="lpstr">
      <vt:lpstr>.AppleSystemUIFont</vt:lpstr>
      <vt:lpstr>Arial</vt:lpstr>
      <vt:lpstr>Calibri</vt:lpstr>
      <vt:lpstr>Calibri Light</vt:lpstr>
      <vt:lpstr>Courier New</vt:lpstr>
      <vt:lpstr>Georgia</vt:lpstr>
      <vt:lpstr>LucidaGrande</vt:lpstr>
      <vt:lpstr>Myriad Web Pro</vt:lpstr>
      <vt:lpstr>Open Sans</vt:lpstr>
      <vt:lpstr>Oswald</vt:lpstr>
      <vt:lpstr>Oswald Light</vt:lpstr>
      <vt:lpstr>Segoe UI</vt:lpstr>
      <vt:lpstr>Wingdings</vt:lpstr>
      <vt:lpstr>Office Theme</vt:lpstr>
      <vt:lpstr>1_NCEH_ATSDR_combined</vt:lpstr>
      <vt:lpstr>1_office theme</vt:lpstr>
      <vt:lpstr>3_NCEH_ATSDR_combined</vt:lpstr>
      <vt:lpstr>Master</vt:lpstr>
      <vt:lpstr>Partner Perspective: How PulseNet participants are helping inform PulseNet 2.0 development and PulseNet 2.0 Development</vt:lpstr>
      <vt:lpstr>Objectives</vt:lpstr>
      <vt:lpstr>IT System Requirements</vt:lpstr>
      <vt:lpstr>PowerPoint Presentation</vt:lpstr>
      <vt:lpstr>PowerPoint Presentation</vt:lpstr>
      <vt:lpstr>PowerPoint Presentation</vt:lpstr>
      <vt:lpstr>Survey Takeaways</vt:lpstr>
      <vt:lpstr>PowerPoint Presentation</vt:lpstr>
      <vt:lpstr>Virtual Polls Takeaways</vt:lpstr>
      <vt:lpstr>PowerPoint Presentation</vt:lpstr>
      <vt:lpstr>Focus Group Takeaways</vt:lpstr>
      <vt:lpstr>PulseNet 2.0:  The path forward</vt:lpstr>
      <vt:lpstr>Building PulseNet 2.0 – how do we get there</vt:lpstr>
      <vt:lpstr>Technical Requirements for PulseNet 2.0</vt:lpstr>
      <vt:lpstr>Feasibility Studies</vt:lpstr>
      <vt:lpstr>Collect use cases from other programs at CDC</vt:lpstr>
      <vt:lpstr>Data visualization in SEDRIC</vt:lpstr>
      <vt:lpstr>Workshop application overview</vt:lpstr>
      <vt:lpstr>Workshop application overview</vt:lpstr>
      <vt:lpstr>Custom pipeline for cgMLST profiles (current)</vt:lpstr>
      <vt:lpstr>Tree Visualizations</vt:lpstr>
      <vt:lpstr>PulseNet 2.0 Kick off</vt:lpstr>
      <vt:lpstr>PulseNet 2.0: Milestone CHART</vt:lpstr>
      <vt:lpstr>Proposed System architecture - DRAFT</vt:lpstr>
      <vt:lpstr>Proposed solution- main technologies</vt:lpstr>
      <vt:lpstr>                                            PulseNet 2.0: Integration in overall AMD platform</vt:lpstr>
      <vt:lpstr>Potential Barriers for PulseNet 2.0 onboarding </vt:lpstr>
      <vt:lpstr>A way forward: Overcoming barriers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mindy barringer</dc:creator>
  <cp:lastModifiedBy>Carleton, Heather (CDC/DDID/NCEZID/DFWED)</cp:lastModifiedBy>
  <cp:revision>17</cp:revision>
  <dcterms:created xsi:type="dcterms:W3CDTF">2021-04-27T17:41:47Z</dcterms:created>
  <dcterms:modified xsi:type="dcterms:W3CDTF">2022-10-14T18:25:47Z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af03ff0-41c5-4c41-b55e-fabb8fae94be_Enabled">
    <vt:lpwstr>true</vt:lpwstr>
  </property>
  <property fmtid="{D5CDD505-2E9C-101B-9397-08002B2CF9AE}" pid="3" name="MSIP_Label_8af03ff0-41c5-4c41-b55e-fabb8fae94be_SetDate">
    <vt:lpwstr>2021-11-02T14:22:26Z</vt:lpwstr>
  </property>
  <property fmtid="{D5CDD505-2E9C-101B-9397-08002B2CF9AE}" pid="4" name="MSIP_Label_8af03ff0-41c5-4c41-b55e-fabb8fae94be_Method">
    <vt:lpwstr>Privileged</vt:lpwstr>
  </property>
  <property fmtid="{D5CDD505-2E9C-101B-9397-08002B2CF9AE}" pid="5" name="MSIP_Label_8af03ff0-41c5-4c41-b55e-fabb8fae94be_Name">
    <vt:lpwstr>8af03ff0-41c5-4c41-b55e-fabb8fae94be</vt:lpwstr>
  </property>
  <property fmtid="{D5CDD505-2E9C-101B-9397-08002B2CF9AE}" pid="6" name="MSIP_Label_8af03ff0-41c5-4c41-b55e-fabb8fae94be_SiteId">
    <vt:lpwstr>9ce70869-60db-44fd-abe8-d2767077fc8f</vt:lpwstr>
  </property>
  <property fmtid="{D5CDD505-2E9C-101B-9397-08002B2CF9AE}" pid="7" name="MSIP_Label_8af03ff0-41c5-4c41-b55e-fabb8fae94be_ActionId">
    <vt:lpwstr>d2162ce7-95c6-4ea4-bcd1-6c0c3d6067d4</vt:lpwstr>
  </property>
  <property fmtid="{D5CDD505-2E9C-101B-9397-08002B2CF9AE}" pid="8" name="MSIP_Label_8af03ff0-41c5-4c41-b55e-fabb8fae94be_ContentBits">
    <vt:lpwstr>0</vt:lpwstr>
  </property>
  <property fmtid="{D5CDD505-2E9C-101B-9397-08002B2CF9AE}" pid="9" name="ContentTypeId">
    <vt:lpwstr>0x010100E23A49D5CB2C7542997766C405C38DF7</vt:lpwstr>
  </property>
</Properties>
</file>