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wmf" ContentType="image/x-wmf"/>
  <Default Extension="fntdata" ContentType="application/x-fontdata"/>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5.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808" r:id="rId1"/>
    <p:sldMasterId id="2147483879" r:id="rId2"/>
    <p:sldMasterId id="2147483896" r:id="rId3"/>
    <p:sldMasterId id="2147483907" r:id="rId4"/>
    <p:sldMasterId id="2147483912" r:id="rId5"/>
    <p:sldMasterId id="2147483921" r:id="rId6"/>
  </p:sldMasterIdLst>
  <p:notesMasterIdLst>
    <p:notesMasterId r:id="rId24"/>
  </p:notesMasterIdLst>
  <p:handoutMasterIdLst>
    <p:handoutMasterId r:id="rId25"/>
  </p:handoutMasterIdLst>
  <p:sldIdLst>
    <p:sldId id="420" r:id="rId7"/>
    <p:sldId id="421" r:id="rId8"/>
    <p:sldId id="690" r:id="rId9"/>
    <p:sldId id="999" r:id="rId10"/>
    <p:sldId id="1008" r:id="rId11"/>
    <p:sldId id="314" r:id="rId12"/>
    <p:sldId id="1009" r:id="rId13"/>
    <p:sldId id="346" r:id="rId14"/>
    <p:sldId id="347" r:id="rId15"/>
    <p:sldId id="348" r:id="rId16"/>
    <p:sldId id="679" r:id="rId17"/>
    <p:sldId id="1010" r:id="rId18"/>
    <p:sldId id="635" r:id="rId19"/>
    <p:sldId id="995" r:id="rId20"/>
    <p:sldId id="639" r:id="rId21"/>
    <p:sldId id="629" r:id="rId22"/>
    <p:sldId id="303" r:id="rId23"/>
  </p:sldIdLst>
  <p:sldSz cx="9144000" cy="5143500" type="screen16x9"/>
  <p:notesSz cx="6883400" cy="9240838"/>
  <p:embeddedFontLst>
    <p:embeddedFont>
      <p:font typeface="Calibri" panose="020F0502020204030204" pitchFamily="34" charset="0"/>
      <p:regular r:id="rId26"/>
      <p:bold r:id="rId27"/>
      <p:italic r:id="rId28"/>
      <p:boldItalic r:id="rId29"/>
    </p:embeddedFont>
    <p:embeddedFont>
      <p:font typeface="Myriad Web Pro" panose="020B0604020202020204" charset="0"/>
      <p:regular r:id="rId30"/>
      <p:bold r:id="rId31"/>
      <p:italic r:id="rId32"/>
      <p:boldItalic r:id="rId33"/>
    </p:embeddedFont>
  </p:embeddedFontLst>
  <p:defaultTex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AFD5987-2E78-10F8-3D7A-C92EDF95A397}" name="Hise, Kelley B. (CDC/DDID/NCEZID/DFWED)" initials="HKB(" userId="S::kpb6@cdc.gov::fdb5d92b-f40c-46ae-94a1-9f3a85591873" providerId="AD"/>
  <p188:author id="{ECA661E8-6133-7121-E771-6AAC5342FB4C}" name="Joseph, Lavin (CDC/DDID/NCEZID/DFWED)" initials="JL(" userId="S::gyu4@cdc.gov::4a4e979e-955e-4d4e-8f19-6e3dcd2551c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dams, Jennifer K. (CDC/DDID/NCEZID/DFWED) (CTR)" initials="A(" lastIdx="2" clrIdx="6">
    <p:extLst>
      <p:ext uri="{19B8F6BF-5375-455C-9EA6-DF929625EA0E}">
        <p15:presenceInfo xmlns:p15="http://schemas.microsoft.com/office/powerpoint/2012/main" userId="S::izk9@cdc.gov::111c0819-7a15-47a2-a20f-ad6a01db8bee" providerId="AD"/>
      </p:ext>
    </p:extLst>
  </p:cmAuthor>
  <p:cmAuthor id="1" name="Stripling, Devon (CDC/OID/NCEZID)" initials="SD(" lastIdx="1" clrIdx="0">
    <p:extLst>
      <p:ext uri="{19B8F6BF-5375-455C-9EA6-DF929625EA0E}">
        <p15:presenceInfo xmlns:p15="http://schemas.microsoft.com/office/powerpoint/2012/main" userId="S-1-5-21-1207783550-2075000910-922709458-192067" providerId="AD"/>
      </p:ext>
    </p:extLst>
  </p:cmAuthor>
  <p:cmAuthor id="8" name="Snyder, Caroline (CDC/DDID/NCEZID/DFWED)" initials="S(" lastIdx="6" clrIdx="7">
    <p:extLst>
      <p:ext uri="{19B8F6BF-5375-455C-9EA6-DF929625EA0E}">
        <p15:presenceInfo xmlns:p15="http://schemas.microsoft.com/office/powerpoint/2012/main" userId="S::qmm3@cdc.gov::3b8d8e81-cf93-4fff-b6e9-25daae198dfa" providerId="AD"/>
      </p:ext>
    </p:extLst>
  </p:cmAuthor>
  <p:cmAuthor id="2" name="Hise, Kelley B. (CDC/DDID/NCEZID/DFWED)" initials="HKB(" lastIdx="1" clrIdx="1">
    <p:extLst>
      <p:ext uri="{19B8F6BF-5375-455C-9EA6-DF929625EA0E}">
        <p15:presenceInfo xmlns:p15="http://schemas.microsoft.com/office/powerpoint/2012/main" userId="S-1-5-21-1207783550-2075000910-922709458-191570" providerId="AD"/>
      </p:ext>
    </p:extLst>
  </p:cmAuthor>
  <p:cmAuthor id="9" name="Huffman, Jasmine (CDC/DDID/NCEZID/DFWED) (CTR)" initials="HJ((" lastIdx="6" clrIdx="8">
    <p:extLst>
      <p:ext uri="{19B8F6BF-5375-455C-9EA6-DF929625EA0E}">
        <p15:presenceInfo xmlns:p15="http://schemas.microsoft.com/office/powerpoint/2012/main" userId="S::mqx5@cdc.gov::d0946067-0c98-4f42-a3b9-b20eee14e36d" providerId="AD"/>
      </p:ext>
    </p:extLst>
  </p:cmAuthor>
  <p:cmAuthor id="3" name="Joseph, Lavin (CDC/DDID/NCEZID/DFWED)" initials="JL(" lastIdx="7" clrIdx="2">
    <p:extLst>
      <p:ext uri="{19B8F6BF-5375-455C-9EA6-DF929625EA0E}">
        <p15:presenceInfo xmlns:p15="http://schemas.microsoft.com/office/powerpoint/2012/main" userId="S-1-5-21-1207783550-2075000910-922709458-184250" providerId="AD"/>
      </p:ext>
    </p:extLst>
  </p:cmAuthor>
  <p:cmAuthor id="10" name="Leeper, Molly M. (CDC/DDID/NCEZID/DFWED)" initials="L(" lastIdx="1" clrIdx="9">
    <p:extLst>
      <p:ext uri="{19B8F6BF-5375-455C-9EA6-DF929625EA0E}">
        <p15:presenceInfo xmlns:p15="http://schemas.microsoft.com/office/powerpoint/2012/main" userId="S::cev9@cdc.gov::fdf30ce0-fd0a-4eb6-8840-cb758af7e49a" providerId="AD"/>
      </p:ext>
    </p:extLst>
  </p:cmAuthor>
  <p:cmAuthor id="4" name="Stroika, Steven G. (CDC/DDID/NCEZID/DFWED)" initials="S(" lastIdx="4" clrIdx="3">
    <p:extLst>
      <p:ext uri="{19B8F6BF-5375-455C-9EA6-DF929625EA0E}">
        <p15:presenceInfo xmlns:p15="http://schemas.microsoft.com/office/powerpoint/2012/main" userId="S::fru3@cdc.gov::a5c0cba7-d84f-4524-9158-7f45944edfd3" providerId="AD"/>
      </p:ext>
    </p:extLst>
  </p:cmAuthor>
  <p:cmAuthor id="5" name="Joseph, Lavin (CDC/DDID/NCEZID/DFWED)" initials="JL( [2]" lastIdx="14" clrIdx="4">
    <p:extLst>
      <p:ext uri="{19B8F6BF-5375-455C-9EA6-DF929625EA0E}">
        <p15:presenceInfo xmlns:p15="http://schemas.microsoft.com/office/powerpoint/2012/main" userId="S::gyu4@cdc.gov::4a4e979e-955e-4d4e-8f19-6e3dcd2551c8" providerId="AD"/>
      </p:ext>
    </p:extLst>
  </p:cmAuthor>
  <p:cmAuthor id="6" name="Hise, Kelley B. (CDC/DDID/NCEZID/DFWED)" initials="H(" lastIdx="14" clrIdx="5">
    <p:extLst>
      <p:ext uri="{19B8F6BF-5375-455C-9EA6-DF929625EA0E}">
        <p15:presenceInfo xmlns:p15="http://schemas.microsoft.com/office/powerpoint/2012/main" userId="S::kpb6@cdc.gov::fdb5d92b-f40c-46ae-94a1-9f3a855918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5423"/>
    <a:srgbClr val="000000"/>
    <a:srgbClr val="8D8B00"/>
    <a:srgbClr val="EC881D"/>
    <a:srgbClr val="B9728F"/>
    <a:srgbClr val="F6A01A"/>
    <a:srgbClr val="00853F"/>
    <a:srgbClr val="006A71"/>
    <a:srgbClr val="56A0D3"/>
    <a:srgbClr val="8800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563BAE-F4DC-4CC4-8134-9FA8A70A5B85}" v="202" dt="2022-10-17T21:52:14.115"/>
    <p1510:client id="{D65880CE-9EEE-7FB5-912F-48914200D114}" v="19" dt="2022-10-18T14:56:10.256"/>
    <p1510:client id="{DF108B7D-375A-389A-957D-3017FC686488}" v="1" dt="2022-10-18T13:04:23.785"/>
    <p1510:client id="{E700FCBF-CA1D-3AD7-B4CC-E7A30AA53C51}" v="1" dt="2022-10-18T12:47:07.9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321" autoAdjust="0"/>
  </p:normalViewPr>
  <p:slideViewPr>
    <p:cSldViewPr snapToGrid="0">
      <p:cViewPr varScale="1">
        <p:scale>
          <a:sx n="77" d="100"/>
          <a:sy n="77" d="100"/>
        </p:scale>
        <p:origin x="54" y="432"/>
      </p:cViewPr>
      <p:guideLst>
        <p:guide orient="horz" pos="162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font" Target="fonts/font1.fntdata"/><Relationship Id="rId39" Type="http://schemas.microsoft.com/office/2016/11/relationships/changesInfo" Target="changesInfos/changesInfo1.xml"/><Relationship Id="rId21" Type="http://schemas.openxmlformats.org/officeDocument/2006/relationships/slide" Target="slides/slide15.xml"/><Relationship Id="rId34" Type="http://schemas.openxmlformats.org/officeDocument/2006/relationships/commentAuthors" Target="commentAuthors.xml"/><Relationship Id="rId42" Type="http://schemas.openxmlformats.org/officeDocument/2006/relationships/customXml" Target="../customXml/item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font" Target="fonts/font4.fntdata"/><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font" Target="fonts/font3.fntdata"/><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6.fntdata"/><Relationship Id="rId44" Type="http://schemas.openxmlformats.org/officeDocument/2006/relationships/customXml" Target="../customXml/item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presProps" Target="presProps.xml"/><Relationship Id="rId43" Type="http://schemas.openxmlformats.org/officeDocument/2006/relationships/customXml" Target="../customXml/item2.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eph, Lavin (CDC/DDID/NCEZID/DFWED)" userId="4a4e979e-955e-4d4e-8f19-6e3dcd2551c8" providerId="ADAL" clId="{9DED6692-0FAD-422A-AD0A-519E7C757DCB}"/>
    <pc:docChg chg="undo custSel addSld delSld modSld sldOrd">
      <pc:chgData name="Joseph, Lavin (CDC/DDID/NCEZID/DFWED)" userId="4a4e979e-955e-4d4e-8f19-6e3dcd2551c8" providerId="ADAL" clId="{9DED6692-0FAD-422A-AD0A-519E7C757DCB}" dt="2021-10-06T16:33:55.298" v="2231"/>
      <pc:docMkLst>
        <pc:docMk/>
      </pc:docMkLst>
      <pc:sldChg chg="addSp delSp modSp add mod modNotesTx">
        <pc:chgData name="Joseph, Lavin (CDC/DDID/NCEZID/DFWED)" userId="4a4e979e-955e-4d4e-8f19-6e3dcd2551c8" providerId="ADAL" clId="{9DED6692-0FAD-422A-AD0A-519E7C757DCB}" dt="2021-10-06T16:23:18.062" v="2228" actId="1076"/>
        <pc:sldMkLst>
          <pc:docMk/>
          <pc:sldMk cId="4148566355" sldId="281"/>
        </pc:sldMkLst>
        <pc:spChg chg="mod">
          <ac:chgData name="Joseph, Lavin (CDC/DDID/NCEZID/DFWED)" userId="4a4e979e-955e-4d4e-8f19-6e3dcd2551c8" providerId="ADAL" clId="{9DED6692-0FAD-422A-AD0A-519E7C757DCB}" dt="2021-10-06T16:23:18.062" v="2228" actId="1076"/>
          <ac:spMkLst>
            <pc:docMk/>
            <pc:sldMk cId="4148566355" sldId="281"/>
            <ac:spMk id="9" creationId="{2AE8F14B-38A4-4091-8F6D-A98602987BE1}"/>
          </ac:spMkLst>
        </pc:spChg>
        <pc:spChg chg="del">
          <ac:chgData name="Joseph, Lavin (CDC/DDID/NCEZID/DFWED)" userId="4a4e979e-955e-4d4e-8f19-6e3dcd2551c8" providerId="ADAL" clId="{9DED6692-0FAD-422A-AD0A-519E7C757DCB}" dt="2021-10-06T16:18:27.849" v="2067" actId="478"/>
          <ac:spMkLst>
            <pc:docMk/>
            <pc:sldMk cId="4148566355" sldId="281"/>
            <ac:spMk id="18" creationId="{00000000-0000-0000-0000-000000000000}"/>
          </ac:spMkLst>
        </pc:spChg>
        <pc:spChg chg="del">
          <ac:chgData name="Joseph, Lavin (CDC/DDID/NCEZID/DFWED)" userId="4a4e979e-955e-4d4e-8f19-6e3dcd2551c8" providerId="ADAL" clId="{9DED6692-0FAD-422A-AD0A-519E7C757DCB}" dt="2021-10-06T16:18:22.954" v="2065" actId="478"/>
          <ac:spMkLst>
            <pc:docMk/>
            <pc:sldMk cId="4148566355" sldId="281"/>
            <ac:spMk id="21" creationId="{00000000-0000-0000-0000-000000000000}"/>
          </ac:spMkLst>
        </pc:spChg>
        <pc:spChg chg="del">
          <ac:chgData name="Joseph, Lavin (CDC/DDID/NCEZID/DFWED)" userId="4a4e979e-955e-4d4e-8f19-6e3dcd2551c8" providerId="ADAL" clId="{9DED6692-0FAD-422A-AD0A-519E7C757DCB}" dt="2021-10-06T16:18:24.472" v="2066" actId="478"/>
          <ac:spMkLst>
            <pc:docMk/>
            <pc:sldMk cId="4148566355" sldId="281"/>
            <ac:spMk id="22" creationId="{00000000-0000-0000-0000-000000000000}"/>
          </ac:spMkLst>
        </pc:spChg>
        <pc:picChg chg="del mod">
          <ac:chgData name="Joseph, Lavin (CDC/DDID/NCEZID/DFWED)" userId="4a4e979e-955e-4d4e-8f19-6e3dcd2551c8" providerId="ADAL" clId="{9DED6692-0FAD-422A-AD0A-519E7C757DCB}" dt="2021-10-06T16:22:57.763" v="2186" actId="478"/>
          <ac:picMkLst>
            <pc:docMk/>
            <pc:sldMk cId="4148566355" sldId="281"/>
            <ac:picMk id="3" creationId="{00000000-0000-0000-0000-000000000000}"/>
          </ac:picMkLst>
        </pc:picChg>
        <pc:picChg chg="add del mod">
          <ac:chgData name="Joseph, Lavin (CDC/DDID/NCEZID/DFWED)" userId="4a4e979e-955e-4d4e-8f19-6e3dcd2551c8" providerId="ADAL" clId="{9DED6692-0FAD-422A-AD0A-519E7C757DCB}" dt="2021-10-06T16:22:55.542" v="2184" actId="478"/>
          <ac:picMkLst>
            <pc:docMk/>
            <pc:sldMk cId="4148566355" sldId="281"/>
            <ac:picMk id="7" creationId="{9C63B43D-AD47-4DC8-8B61-D8B52146BE3A}"/>
          </ac:picMkLst>
        </pc:picChg>
        <pc:picChg chg="add mod">
          <ac:chgData name="Joseph, Lavin (CDC/DDID/NCEZID/DFWED)" userId="4a4e979e-955e-4d4e-8f19-6e3dcd2551c8" providerId="ADAL" clId="{9DED6692-0FAD-422A-AD0A-519E7C757DCB}" dt="2021-10-06T16:22:51.747" v="2183" actId="1036"/>
          <ac:picMkLst>
            <pc:docMk/>
            <pc:sldMk cId="4148566355" sldId="281"/>
            <ac:picMk id="8" creationId="{51813A98-7952-4144-AE55-628474902186}"/>
          </ac:picMkLst>
        </pc:picChg>
        <pc:picChg chg="add mod">
          <ac:chgData name="Joseph, Lavin (CDC/DDID/NCEZID/DFWED)" userId="4a4e979e-955e-4d4e-8f19-6e3dcd2551c8" providerId="ADAL" clId="{9DED6692-0FAD-422A-AD0A-519E7C757DCB}" dt="2021-10-06T16:22:51.747" v="2183" actId="1036"/>
          <ac:picMkLst>
            <pc:docMk/>
            <pc:sldMk cId="4148566355" sldId="281"/>
            <ac:picMk id="10" creationId="{56FE79C0-E8CA-46E5-98D6-012CF6818989}"/>
          </ac:picMkLst>
        </pc:picChg>
        <pc:picChg chg="add mod">
          <ac:chgData name="Joseph, Lavin (CDC/DDID/NCEZID/DFWED)" userId="4a4e979e-955e-4d4e-8f19-6e3dcd2551c8" providerId="ADAL" clId="{9DED6692-0FAD-422A-AD0A-519E7C757DCB}" dt="2021-10-06T16:22:51.747" v="2183" actId="1036"/>
          <ac:picMkLst>
            <pc:docMk/>
            <pc:sldMk cId="4148566355" sldId="281"/>
            <ac:picMk id="11" creationId="{E3F5C5B5-63BD-4B6B-AEE1-E1A995763E78}"/>
          </ac:picMkLst>
        </pc:picChg>
        <pc:picChg chg="add mod">
          <ac:chgData name="Joseph, Lavin (CDC/DDID/NCEZID/DFWED)" userId="4a4e979e-955e-4d4e-8f19-6e3dcd2551c8" providerId="ADAL" clId="{9DED6692-0FAD-422A-AD0A-519E7C757DCB}" dt="2021-10-06T16:22:51.747" v="2183" actId="1036"/>
          <ac:picMkLst>
            <pc:docMk/>
            <pc:sldMk cId="4148566355" sldId="281"/>
            <ac:picMk id="12" creationId="{CA4F7CFC-689D-421E-A9E7-6A6D136E0477}"/>
          </ac:picMkLst>
        </pc:picChg>
      </pc:sldChg>
      <pc:sldChg chg="addSp modSp add ord modAnim addCm delCm modCm">
        <pc:chgData name="Joseph, Lavin (CDC/DDID/NCEZID/DFWED)" userId="4a4e979e-955e-4d4e-8f19-6e3dcd2551c8" providerId="ADAL" clId="{9DED6692-0FAD-422A-AD0A-519E7C757DCB}" dt="2021-10-06T15:45:01.213" v="2019" actId="1592"/>
        <pc:sldMkLst>
          <pc:docMk/>
          <pc:sldMk cId="112561805" sldId="405"/>
        </pc:sldMkLst>
        <pc:spChg chg="mod">
          <ac:chgData name="Joseph, Lavin (CDC/DDID/NCEZID/DFWED)" userId="4a4e979e-955e-4d4e-8f19-6e3dcd2551c8" providerId="ADAL" clId="{9DED6692-0FAD-422A-AD0A-519E7C757DCB}" dt="2021-10-06T15:15:56.387" v="1599" actId="6549"/>
          <ac:spMkLst>
            <pc:docMk/>
            <pc:sldMk cId="112561805" sldId="405"/>
            <ac:spMk id="68" creationId="{00000000-0000-0000-0000-000000000000}"/>
          </ac:spMkLst>
        </pc:spChg>
        <pc:grpChg chg="add mod">
          <ac:chgData name="Joseph, Lavin (CDC/DDID/NCEZID/DFWED)" userId="4a4e979e-955e-4d4e-8f19-6e3dcd2551c8" providerId="ADAL" clId="{9DED6692-0FAD-422A-AD0A-519E7C757DCB}" dt="2021-10-06T14:03:44.130" v="641" actId="164"/>
          <ac:grpSpMkLst>
            <pc:docMk/>
            <pc:sldMk cId="112561805" sldId="405"/>
            <ac:grpSpMk id="8" creationId="{57E04D64-FB14-4DB8-9A26-C0678829022D}"/>
          </ac:grpSpMkLst>
        </pc:grpChg>
        <pc:grpChg chg="mod">
          <ac:chgData name="Joseph, Lavin (CDC/DDID/NCEZID/DFWED)" userId="4a4e979e-955e-4d4e-8f19-6e3dcd2551c8" providerId="ADAL" clId="{9DED6692-0FAD-422A-AD0A-519E7C757DCB}" dt="2021-10-06T14:03:44.130" v="641" actId="164"/>
          <ac:grpSpMkLst>
            <pc:docMk/>
            <pc:sldMk cId="112561805" sldId="405"/>
            <ac:grpSpMk id="87" creationId="{00000000-0000-0000-0000-000000000000}"/>
          </ac:grpSpMkLst>
        </pc:grpChg>
        <pc:cxnChg chg="mod">
          <ac:chgData name="Joseph, Lavin (CDC/DDID/NCEZID/DFWED)" userId="4a4e979e-955e-4d4e-8f19-6e3dcd2551c8" providerId="ADAL" clId="{9DED6692-0FAD-422A-AD0A-519E7C757DCB}" dt="2021-10-06T14:03:44.130" v="641" actId="164"/>
          <ac:cxnSpMkLst>
            <pc:docMk/>
            <pc:sldMk cId="112561805" sldId="405"/>
            <ac:cxnSpMk id="72" creationId="{00000000-0000-0000-0000-000000000000}"/>
          </ac:cxnSpMkLst>
        </pc:cxnChg>
      </pc:sldChg>
      <pc:sldChg chg="modSp mod addCm delCm modCm">
        <pc:chgData name="Joseph, Lavin (CDC/DDID/NCEZID/DFWED)" userId="4a4e979e-955e-4d4e-8f19-6e3dcd2551c8" providerId="ADAL" clId="{9DED6692-0FAD-422A-AD0A-519E7C757DCB}" dt="2021-10-06T14:26:44.952" v="704" actId="1592"/>
        <pc:sldMkLst>
          <pc:docMk/>
          <pc:sldMk cId="3102801890" sldId="426"/>
        </pc:sldMkLst>
        <pc:spChg chg="mod">
          <ac:chgData name="Joseph, Lavin (CDC/DDID/NCEZID/DFWED)" userId="4a4e979e-955e-4d4e-8f19-6e3dcd2551c8" providerId="ADAL" clId="{9DED6692-0FAD-422A-AD0A-519E7C757DCB}" dt="2021-10-06T11:30:05.381" v="380" actId="1076"/>
          <ac:spMkLst>
            <pc:docMk/>
            <pc:sldMk cId="3102801890" sldId="426"/>
            <ac:spMk id="2" creationId="{00000000-0000-0000-0000-000000000000}"/>
          </ac:spMkLst>
        </pc:spChg>
        <pc:spChg chg="mod">
          <ac:chgData name="Joseph, Lavin (CDC/DDID/NCEZID/DFWED)" userId="4a4e979e-955e-4d4e-8f19-6e3dcd2551c8" providerId="ADAL" clId="{9DED6692-0FAD-422A-AD0A-519E7C757DCB}" dt="2021-10-06T11:31:21.803" v="389" actId="255"/>
          <ac:spMkLst>
            <pc:docMk/>
            <pc:sldMk cId="3102801890" sldId="426"/>
            <ac:spMk id="3" creationId="{00000000-0000-0000-0000-000000000000}"/>
          </ac:spMkLst>
        </pc:spChg>
      </pc:sldChg>
      <pc:sldChg chg="modSp mod">
        <pc:chgData name="Joseph, Lavin (CDC/DDID/NCEZID/DFWED)" userId="4a4e979e-955e-4d4e-8f19-6e3dcd2551c8" providerId="ADAL" clId="{9DED6692-0FAD-422A-AD0A-519E7C757DCB}" dt="2021-10-06T15:18:08.946" v="1602" actId="20577"/>
        <pc:sldMkLst>
          <pc:docMk/>
          <pc:sldMk cId="16311977" sldId="630"/>
        </pc:sldMkLst>
        <pc:spChg chg="mod">
          <ac:chgData name="Joseph, Lavin (CDC/DDID/NCEZID/DFWED)" userId="4a4e979e-955e-4d4e-8f19-6e3dcd2551c8" providerId="ADAL" clId="{9DED6692-0FAD-422A-AD0A-519E7C757DCB}" dt="2021-10-06T15:18:08.946" v="1602" actId="20577"/>
          <ac:spMkLst>
            <pc:docMk/>
            <pc:sldMk cId="16311977" sldId="630"/>
            <ac:spMk id="5" creationId="{00000000-0000-0000-0000-000000000000}"/>
          </ac:spMkLst>
        </pc:spChg>
      </pc:sldChg>
      <pc:sldChg chg="addCm">
        <pc:chgData name="Joseph, Lavin (CDC/DDID/NCEZID/DFWED)" userId="4a4e979e-955e-4d4e-8f19-6e3dcd2551c8" providerId="ADAL" clId="{9DED6692-0FAD-422A-AD0A-519E7C757DCB}" dt="2021-10-05T20:59:57.654" v="1" actId="1589"/>
        <pc:sldMkLst>
          <pc:docMk/>
          <pc:sldMk cId="3847276549" sldId="636"/>
        </pc:sldMkLst>
      </pc:sldChg>
      <pc:sldChg chg="modCm">
        <pc:chgData name="Joseph, Lavin (CDC/DDID/NCEZID/DFWED)" userId="4a4e979e-955e-4d4e-8f19-6e3dcd2551c8" providerId="ADAL" clId="{9DED6692-0FAD-422A-AD0A-519E7C757DCB}" dt="2021-10-05T20:54:50.559" v="0"/>
        <pc:sldMkLst>
          <pc:docMk/>
          <pc:sldMk cId="2807253564" sldId="990"/>
        </pc:sldMkLst>
      </pc:sldChg>
      <pc:sldChg chg="addSp delSp modSp new mod addCm modCm">
        <pc:chgData name="Joseph, Lavin (CDC/DDID/NCEZID/DFWED)" userId="4a4e979e-955e-4d4e-8f19-6e3dcd2551c8" providerId="ADAL" clId="{9DED6692-0FAD-422A-AD0A-519E7C757DCB}" dt="2021-10-06T16:33:55.298" v="2231"/>
        <pc:sldMkLst>
          <pc:docMk/>
          <pc:sldMk cId="2652359776" sldId="994"/>
        </pc:sldMkLst>
        <pc:spChg chg="del mod">
          <ac:chgData name="Joseph, Lavin (CDC/DDID/NCEZID/DFWED)" userId="4a4e979e-955e-4d4e-8f19-6e3dcd2551c8" providerId="ADAL" clId="{9DED6692-0FAD-422A-AD0A-519E7C757DCB}" dt="2021-10-06T11:38:35.327" v="394" actId="478"/>
          <ac:spMkLst>
            <pc:docMk/>
            <pc:sldMk cId="2652359776" sldId="994"/>
            <ac:spMk id="2" creationId="{EC23AF58-6192-4D61-AF74-C0500A409029}"/>
          </ac:spMkLst>
        </pc:spChg>
        <pc:spChg chg="del mod">
          <ac:chgData name="Joseph, Lavin (CDC/DDID/NCEZID/DFWED)" userId="4a4e979e-955e-4d4e-8f19-6e3dcd2551c8" providerId="ADAL" clId="{9DED6692-0FAD-422A-AD0A-519E7C757DCB}" dt="2021-10-06T11:38:41.805" v="396" actId="478"/>
          <ac:spMkLst>
            <pc:docMk/>
            <pc:sldMk cId="2652359776" sldId="994"/>
            <ac:spMk id="3" creationId="{4350C80F-1A27-44A5-A4B8-7E32B73CCF0F}"/>
          </ac:spMkLst>
        </pc:spChg>
        <pc:spChg chg="add del mod">
          <ac:chgData name="Joseph, Lavin (CDC/DDID/NCEZID/DFWED)" userId="4a4e979e-955e-4d4e-8f19-6e3dcd2551c8" providerId="ADAL" clId="{9DED6692-0FAD-422A-AD0A-519E7C757DCB}" dt="2021-10-06T11:38:38.551" v="395" actId="478"/>
          <ac:spMkLst>
            <pc:docMk/>
            <pc:sldMk cId="2652359776" sldId="994"/>
            <ac:spMk id="5" creationId="{15BC5B6C-F706-47E1-A66C-FC50A47251A7}"/>
          </ac:spMkLst>
        </pc:spChg>
        <pc:spChg chg="add del mod">
          <ac:chgData name="Joseph, Lavin (CDC/DDID/NCEZID/DFWED)" userId="4a4e979e-955e-4d4e-8f19-6e3dcd2551c8" providerId="ADAL" clId="{9DED6692-0FAD-422A-AD0A-519E7C757DCB}" dt="2021-10-06T11:38:44.311" v="397" actId="478"/>
          <ac:spMkLst>
            <pc:docMk/>
            <pc:sldMk cId="2652359776" sldId="994"/>
            <ac:spMk id="6" creationId="{C111763D-7830-423B-9009-02A5BB72F6AF}"/>
          </ac:spMkLst>
        </pc:spChg>
        <pc:spChg chg="add del mod">
          <ac:chgData name="Joseph, Lavin (CDC/DDID/NCEZID/DFWED)" userId="4a4e979e-955e-4d4e-8f19-6e3dcd2551c8" providerId="ADAL" clId="{9DED6692-0FAD-422A-AD0A-519E7C757DCB}" dt="2021-10-06T14:10:31.087" v="673" actId="767"/>
          <ac:spMkLst>
            <pc:docMk/>
            <pc:sldMk cId="2652359776" sldId="994"/>
            <ac:spMk id="9" creationId="{26AEB6B3-074D-481A-9417-A6CAC53D8B3E}"/>
          </ac:spMkLst>
        </pc:spChg>
        <pc:spChg chg="add del mod">
          <ac:chgData name="Joseph, Lavin (CDC/DDID/NCEZID/DFWED)" userId="4a4e979e-955e-4d4e-8f19-6e3dcd2551c8" providerId="ADAL" clId="{9DED6692-0FAD-422A-AD0A-519E7C757DCB}" dt="2021-10-06T14:19:22.369" v="685" actId="478"/>
          <ac:spMkLst>
            <pc:docMk/>
            <pc:sldMk cId="2652359776" sldId="994"/>
            <ac:spMk id="10" creationId="{12511D81-BCBA-4241-AC2A-78A100AF6453}"/>
          </ac:spMkLst>
        </pc:spChg>
        <pc:spChg chg="add del mod">
          <ac:chgData name="Joseph, Lavin (CDC/DDID/NCEZID/DFWED)" userId="4a4e979e-955e-4d4e-8f19-6e3dcd2551c8" providerId="ADAL" clId="{9DED6692-0FAD-422A-AD0A-519E7C757DCB}" dt="2021-10-06T14:20:41.913" v="696" actId="478"/>
          <ac:spMkLst>
            <pc:docMk/>
            <pc:sldMk cId="2652359776" sldId="994"/>
            <ac:spMk id="11" creationId="{0DCA9F29-B9D7-4AC1-8395-F281E9F9F43F}"/>
          </ac:spMkLst>
        </pc:spChg>
        <pc:spChg chg="add del mod">
          <ac:chgData name="Joseph, Lavin (CDC/DDID/NCEZID/DFWED)" userId="4a4e979e-955e-4d4e-8f19-6e3dcd2551c8" providerId="ADAL" clId="{9DED6692-0FAD-422A-AD0A-519E7C757DCB}" dt="2021-10-06T14:20:38.952" v="695" actId="478"/>
          <ac:spMkLst>
            <pc:docMk/>
            <pc:sldMk cId="2652359776" sldId="994"/>
            <ac:spMk id="12" creationId="{EF1E7F0B-BEF3-40F6-B818-D2B93A1380F0}"/>
          </ac:spMkLst>
        </pc:spChg>
        <pc:spChg chg="add del mod">
          <ac:chgData name="Joseph, Lavin (CDC/DDID/NCEZID/DFWED)" userId="4a4e979e-955e-4d4e-8f19-6e3dcd2551c8" providerId="ADAL" clId="{9DED6692-0FAD-422A-AD0A-519E7C757DCB}" dt="2021-10-06T14:20:44.556" v="697" actId="478"/>
          <ac:spMkLst>
            <pc:docMk/>
            <pc:sldMk cId="2652359776" sldId="994"/>
            <ac:spMk id="13" creationId="{68DB10B4-A22A-499B-ABC8-B947394CCE88}"/>
          </ac:spMkLst>
        </pc:spChg>
        <pc:spChg chg="add del mod">
          <ac:chgData name="Joseph, Lavin (CDC/DDID/NCEZID/DFWED)" userId="4a4e979e-955e-4d4e-8f19-6e3dcd2551c8" providerId="ADAL" clId="{9DED6692-0FAD-422A-AD0A-519E7C757DCB}" dt="2021-10-06T14:20:47.841" v="698" actId="478"/>
          <ac:spMkLst>
            <pc:docMk/>
            <pc:sldMk cId="2652359776" sldId="994"/>
            <ac:spMk id="14" creationId="{CF2949C5-7510-4CBB-971C-72B7676B32F2}"/>
          </ac:spMkLst>
        </pc:spChg>
        <pc:picChg chg="add mod modCrop">
          <ac:chgData name="Joseph, Lavin (CDC/DDID/NCEZID/DFWED)" userId="4a4e979e-955e-4d4e-8f19-6e3dcd2551c8" providerId="ADAL" clId="{9DED6692-0FAD-422A-AD0A-519E7C757DCB}" dt="2021-10-06T14:19:19.416" v="684" actId="1076"/>
          <ac:picMkLst>
            <pc:docMk/>
            <pc:sldMk cId="2652359776" sldId="994"/>
            <ac:picMk id="8" creationId="{C5724D17-658D-44B6-95A4-8E3048906E04}"/>
          </ac:picMkLst>
        </pc:picChg>
      </pc:sldChg>
      <pc:sldChg chg="addSp modSp new mod addCm delCm modCm">
        <pc:chgData name="Joseph, Lavin (CDC/DDID/NCEZID/DFWED)" userId="4a4e979e-955e-4d4e-8f19-6e3dcd2551c8" providerId="ADAL" clId="{9DED6692-0FAD-422A-AD0A-519E7C757DCB}" dt="2021-10-06T16:23:42.817" v="2229" actId="1592"/>
        <pc:sldMkLst>
          <pc:docMk/>
          <pc:sldMk cId="1155848118" sldId="995"/>
        </pc:sldMkLst>
        <pc:spChg chg="mod">
          <ac:chgData name="Joseph, Lavin (CDC/DDID/NCEZID/DFWED)" userId="4a4e979e-955e-4d4e-8f19-6e3dcd2551c8" providerId="ADAL" clId="{9DED6692-0FAD-422A-AD0A-519E7C757DCB}" dt="2021-10-06T15:30:56.813" v="1992" actId="1076"/>
          <ac:spMkLst>
            <pc:docMk/>
            <pc:sldMk cId="1155848118" sldId="995"/>
            <ac:spMk id="2" creationId="{F2A5EFE1-F502-4944-9A64-53FC5F5BF408}"/>
          </ac:spMkLst>
        </pc:spChg>
        <pc:spChg chg="mod">
          <ac:chgData name="Joseph, Lavin (CDC/DDID/NCEZID/DFWED)" userId="4a4e979e-955e-4d4e-8f19-6e3dcd2551c8" providerId="ADAL" clId="{9DED6692-0FAD-422A-AD0A-519E7C757DCB}" dt="2021-10-06T15:46:03.777" v="2050" actId="20577"/>
          <ac:spMkLst>
            <pc:docMk/>
            <pc:sldMk cId="1155848118" sldId="995"/>
            <ac:spMk id="3" creationId="{D7E7D4A5-B02A-467A-9B1C-E6FCF6FABB2B}"/>
          </ac:spMkLst>
        </pc:spChg>
        <pc:spChg chg="add mod">
          <ac:chgData name="Joseph, Lavin (CDC/DDID/NCEZID/DFWED)" userId="4a4e979e-955e-4d4e-8f19-6e3dcd2551c8" providerId="ADAL" clId="{9DED6692-0FAD-422A-AD0A-519E7C757DCB}" dt="2021-10-06T15:31:09.250" v="2018" actId="1035"/>
          <ac:spMkLst>
            <pc:docMk/>
            <pc:sldMk cId="1155848118" sldId="995"/>
            <ac:spMk id="4" creationId="{7EA52271-20D9-4C5C-8BE9-DE9710521338}"/>
          </ac:spMkLst>
        </pc:spChg>
        <pc:spChg chg="add mod">
          <ac:chgData name="Joseph, Lavin (CDC/DDID/NCEZID/DFWED)" userId="4a4e979e-955e-4d4e-8f19-6e3dcd2551c8" providerId="ADAL" clId="{9DED6692-0FAD-422A-AD0A-519E7C757DCB}" dt="2021-10-06T15:31:09.250" v="2018" actId="1035"/>
          <ac:spMkLst>
            <pc:docMk/>
            <pc:sldMk cId="1155848118" sldId="995"/>
            <ac:spMk id="5" creationId="{6BD37AD1-716D-47C6-A0FB-4395C214164F}"/>
          </ac:spMkLst>
        </pc:spChg>
        <pc:spChg chg="add mod">
          <ac:chgData name="Joseph, Lavin (CDC/DDID/NCEZID/DFWED)" userId="4a4e979e-955e-4d4e-8f19-6e3dcd2551c8" providerId="ADAL" clId="{9DED6692-0FAD-422A-AD0A-519E7C757DCB}" dt="2021-10-06T15:31:09.250" v="2018" actId="1035"/>
          <ac:spMkLst>
            <pc:docMk/>
            <pc:sldMk cId="1155848118" sldId="995"/>
            <ac:spMk id="6" creationId="{0691E09A-A539-4A36-95DA-69CAD2664EE7}"/>
          </ac:spMkLst>
        </pc:spChg>
      </pc:sldChg>
      <pc:sldChg chg="modSp new del mod">
        <pc:chgData name="Joseph, Lavin (CDC/DDID/NCEZID/DFWED)" userId="4a4e979e-955e-4d4e-8f19-6e3dcd2551c8" providerId="ADAL" clId="{9DED6692-0FAD-422A-AD0A-519E7C757DCB}" dt="2021-10-06T14:24:08.853" v="700" actId="2696"/>
        <pc:sldMkLst>
          <pc:docMk/>
          <pc:sldMk cId="3162916823" sldId="995"/>
        </pc:sldMkLst>
        <pc:spChg chg="mod">
          <ac:chgData name="Joseph, Lavin (CDC/DDID/NCEZID/DFWED)" userId="4a4e979e-955e-4d4e-8f19-6e3dcd2551c8" providerId="ADAL" clId="{9DED6692-0FAD-422A-AD0A-519E7C757DCB}" dt="2021-10-06T11:46:31.402" v="460" actId="20577"/>
          <ac:spMkLst>
            <pc:docMk/>
            <pc:sldMk cId="3162916823" sldId="995"/>
            <ac:spMk id="2" creationId="{F7799A3A-5D87-4C98-BF9B-F7D1F650EDA2}"/>
          </ac:spMkLst>
        </pc:spChg>
        <pc:spChg chg="mod">
          <ac:chgData name="Joseph, Lavin (CDC/DDID/NCEZID/DFWED)" userId="4a4e979e-955e-4d4e-8f19-6e3dcd2551c8" providerId="ADAL" clId="{9DED6692-0FAD-422A-AD0A-519E7C757DCB}" dt="2021-10-06T11:47:40.630" v="635" actId="20577"/>
          <ac:spMkLst>
            <pc:docMk/>
            <pc:sldMk cId="3162916823" sldId="995"/>
            <ac:spMk id="3" creationId="{46825175-2E82-4464-B1D7-BB0594085A74}"/>
          </ac:spMkLst>
        </pc:spChg>
      </pc:sldChg>
    </pc:docChg>
  </pc:docChgLst>
  <pc:docChgLst>
    <pc:chgData name="Stroika, Steven G. (CDC/DDID/NCEZID/DFWED)" userId="S::fru3@cdc.gov::a5c0cba7-d84f-4524-9158-7f45944edfd3" providerId="AD" clId="Web-{D142109E-580C-EDFC-6E85-A7985DDDBE11}"/>
    <pc:docChg chg="modSld">
      <pc:chgData name="Stroika, Steven G. (CDC/DDID/NCEZID/DFWED)" userId="S::fru3@cdc.gov::a5c0cba7-d84f-4524-9158-7f45944edfd3" providerId="AD" clId="Web-{D142109E-580C-EDFC-6E85-A7985DDDBE11}" dt="2021-10-05T20:49:51.477" v="98"/>
      <pc:docMkLst>
        <pc:docMk/>
      </pc:docMkLst>
      <pc:sldChg chg="modSp addCm">
        <pc:chgData name="Stroika, Steven G. (CDC/DDID/NCEZID/DFWED)" userId="S::fru3@cdc.gov::a5c0cba7-d84f-4524-9158-7f45944edfd3" providerId="AD" clId="Web-{D142109E-580C-EDFC-6E85-A7985DDDBE11}" dt="2021-10-05T20:49:51.477" v="98"/>
        <pc:sldMkLst>
          <pc:docMk/>
          <pc:sldMk cId="3102801890" sldId="426"/>
        </pc:sldMkLst>
        <pc:spChg chg="mod">
          <ac:chgData name="Stroika, Steven G. (CDC/DDID/NCEZID/DFWED)" userId="S::fru3@cdc.gov::a5c0cba7-d84f-4524-9158-7f45944edfd3" providerId="AD" clId="Web-{D142109E-580C-EDFC-6E85-A7985DDDBE11}" dt="2021-10-05T20:44:41.015" v="96" actId="20577"/>
          <ac:spMkLst>
            <pc:docMk/>
            <pc:sldMk cId="3102801890" sldId="426"/>
            <ac:spMk id="3" creationId="{00000000-0000-0000-0000-000000000000}"/>
          </ac:spMkLst>
        </pc:spChg>
      </pc:sldChg>
      <pc:sldChg chg="modSp">
        <pc:chgData name="Stroika, Steven G. (CDC/DDID/NCEZID/DFWED)" userId="S::fru3@cdc.gov::a5c0cba7-d84f-4524-9158-7f45944edfd3" providerId="AD" clId="Web-{D142109E-580C-EDFC-6E85-A7985DDDBE11}" dt="2021-10-05T20:42:01.487" v="35" actId="20577"/>
        <pc:sldMkLst>
          <pc:docMk/>
          <pc:sldMk cId="16311977" sldId="630"/>
        </pc:sldMkLst>
        <pc:spChg chg="mod">
          <ac:chgData name="Stroika, Steven G. (CDC/DDID/NCEZID/DFWED)" userId="S::fru3@cdc.gov::a5c0cba7-d84f-4524-9158-7f45944edfd3" providerId="AD" clId="Web-{D142109E-580C-EDFC-6E85-A7985DDDBE11}" dt="2021-10-05T20:42:01.487" v="35" actId="20577"/>
          <ac:spMkLst>
            <pc:docMk/>
            <pc:sldMk cId="16311977" sldId="630"/>
            <ac:spMk id="5" creationId="{00000000-0000-0000-0000-000000000000}"/>
          </ac:spMkLst>
        </pc:spChg>
      </pc:sldChg>
      <pc:sldChg chg="addCm">
        <pc:chgData name="Stroika, Steven G. (CDC/DDID/NCEZID/DFWED)" userId="S::fru3@cdc.gov::a5c0cba7-d84f-4524-9158-7f45944edfd3" providerId="AD" clId="Web-{D142109E-580C-EDFC-6E85-A7985DDDBE11}" dt="2021-10-05T20:46:50.838" v="97"/>
        <pc:sldMkLst>
          <pc:docMk/>
          <pc:sldMk cId="3847276549" sldId="636"/>
        </pc:sldMkLst>
      </pc:sldChg>
      <pc:sldChg chg="modSp">
        <pc:chgData name="Stroika, Steven G. (CDC/DDID/NCEZID/DFWED)" userId="S::fru3@cdc.gov::a5c0cba7-d84f-4524-9158-7f45944edfd3" providerId="AD" clId="Web-{D142109E-580C-EDFC-6E85-A7985DDDBE11}" dt="2021-10-05T20:35:46.035" v="10" actId="20577"/>
        <pc:sldMkLst>
          <pc:docMk/>
          <pc:sldMk cId="2659011553" sldId="988"/>
        </pc:sldMkLst>
        <pc:spChg chg="mod">
          <ac:chgData name="Stroika, Steven G. (CDC/DDID/NCEZID/DFWED)" userId="S::fru3@cdc.gov::a5c0cba7-d84f-4524-9158-7f45944edfd3" providerId="AD" clId="Web-{D142109E-580C-EDFC-6E85-A7985DDDBE11}" dt="2021-10-05T20:35:46.035" v="10" actId="20577"/>
          <ac:spMkLst>
            <pc:docMk/>
            <pc:sldMk cId="2659011553" sldId="988"/>
            <ac:spMk id="7" creationId="{C9CC19AC-3B1F-4E28-94A7-79599D125B46}"/>
          </ac:spMkLst>
        </pc:spChg>
      </pc:sldChg>
      <pc:sldChg chg="addCm">
        <pc:chgData name="Stroika, Steven G. (CDC/DDID/NCEZID/DFWED)" userId="S::fru3@cdc.gov::a5c0cba7-d84f-4524-9158-7f45944edfd3" providerId="AD" clId="Web-{D142109E-580C-EDFC-6E85-A7985DDDBE11}" dt="2021-10-05T20:40:38.449" v="11"/>
        <pc:sldMkLst>
          <pc:docMk/>
          <pc:sldMk cId="2807253564" sldId="990"/>
        </pc:sldMkLst>
      </pc:sldChg>
    </pc:docChg>
  </pc:docChgLst>
  <pc:docChgLst>
    <pc:chgData name="Leeper, Molly M. (CDC/DDID/NCEZID/DFWED)" userId="S::cev9@cdc.gov::fdf30ce0-fd0a-4eb6-8840-cb758af7e49a" providerId="AD" clId="Web-{F3B27920-5791-7FD0-843E-8685D9391841}"/>
    <pc:docChg chg="">
      <pc:chgData name="Leeper, Molly M. (CDC/DDID/NCEZID/DFWED)" userId="S::cev9@cdc.gov::fdf30ce0-fd0a-4eb6-8840-cb758af7e49a" providerId="AD" clId="Web-{F3B27920-5791-7FD0-843E-8685D9391841}" dt="2021-10-06T17:51:33.437" v="0"/>
      <pc:docMkLst>
        <pc:docMk/>
      </pc:docMkLst>
      <pc:sldChg chg="addCm">
        <pc:chgData name="Leeper, Molly M. (CDC/DDID/NCEZID/DFWED)" userId="S::cev9@cdc.gov::fdf30ce0-fd0a-4eb6-8840-cb758af7e49a" providerId="AD" clId="Web-{F3B27920-5791-7FD0-843E-8685D9391841}" dt="2021-10-06T17:51:33.437" v="0"/>
        <pc:sldMkLst>
          <pc:docMk/>
          <pc:sldMk cId="1534265193" sldId="993"/>
        </pc:sldMkLst>
      </pc:sldChg>
    </pc:docChg>
  </pc:docChgLst>
  <pc:docChgLst>
    <pc:chgData name="Hise, Kelley B. (CDC/DDID/NCEZID/DFWED)" userId="fdb5d92b-f40c-46ae-94a1-9f3a85591873" providerId="ADAL" clId="{3CCDF595-2481-46B8-B92D-21780A2E586B}"/>
    <pc:docChg chg="undo custSel addSld delSld modSld modMainMaster">
      <pc:chgData name="Hise, Kelley B. (CDC/DDID/NCEZID/DFWED)" userId="fdb5d92b-f40c-46ae-94a1-9f3a85591873" providerId="ADAL" clId="{3CCDF595-2481-46B8-B92D-21780A2E586B}" dt="2021-10-08T21:12:11.582" v="2561" actId="15"/>
      <pc:docMkLst>
        <pc:docMk/>
      </pc:docMkLst>
      <pc:sldChg chg="del">
        <pc:chgData name="Hise, Kelley B. (CDC/DDID/NCEZID/DFWED)" userId="fdb5d92b-f40c-46ae-94a1-9f3a85591873" providerId="ADAL" clId="{3CCDF595-2481-46B8-B92D-21780A2E586B}" dt="2021-10-05T20:26:32.409" v="1824" actId="47"/>
        <pc:sldMkLst>
          <pc:docMk/>
          <pc:sldMk cId="2512341464" sldId="274"/>
        </pc:sldMkLst>
      </pc:sldChg>
      <pc:sldChg chg="del">
        <pc:chgData name="Hise, Kelley B. (CDC/DDID/NCEZID/DFWED)" userId="fdb5d92b-f40c-46ae-94a1-9f3a85591873" providerId="ADAL" clId="{3CCDF595-2481-46B8-B92D-21780A2E586B}" dt="2021-10-05T20:26:34.014" v="1825" actId="47"/>
        <pc:sldMkLst>
          <pc:docMk/>
          <pc:sldMk cId="1482826067" sldId="275"/>
        </pc:sldMkLst>
      </pc:sldChg>
      <pc:sldChg chg="del">
        <pc:chgData name="Hise, Kelley B. (CDC/DDID/NCEZID/DFWED)" userId="fdb5d92b-f40c-46ae-94a1-9f3a85591873" providerId="ADAL" clId="{3CCDF595-2481-46B8-B92D-21780A2E586B}" dt="2021-10-05T20:26:30.428" v="1823" actId="47"/>
        <pc:sldMkLst>
          <pc:docMk/>
          <pc:sldMk cId="3879065595" sldId="283"/>
        </pc:sldMkLst>
      </pc:sldChg>
      <pc:sldChg chg="del">
        <pc:chgData name="Hise, Kelley B. (CDC/DDID/NCEZID/DFWED)" userId="fdb5d92b-f40c-46ae-94a1-9f3a85591873" providerId="ADAL" clId="{3CCDF595-2481-46B8-B92D-21780A2E586B}" dt="2021-10-05T20:26:35.921" v="1826" actId="47"/>
        <pc:sldMkLst>
          <pc:docMk/>
          <pc:sldMk cId="3393422450" sldId="287"/>
        </pc:sldMkLst>
      </pc:sldChg>
      <pc:sldChg chg="modSp mod">
        <pc:chgData name="Hise, Kelley B. (CDC/DDID/NCEZID/DFWED)" userId="fdb5d92b-f40c-46ae-94a1-9f3a85591873" providerId="ADAL" clId="{3CCDF595-2481-46B8-B92D-21780A2E586B}" dt="2021-10-05T19:29:33.324" v="1095" actId="6549"/>
        <pc:sldMkLst>
          <pc:docMk/>
          <pc:sldMk cId="525880144" sldId="421"/>
        </pc:sldMkLst>
        <pc:spChg chg="mod">
          <ac:chgData name="Hise, Kelley B. (CDC/DDID/NCEZID/DFWED)" userId="fdb5d92b-f40c-46ae-94a1-9f3a85591873" providerId="ADAL" clId="{3CCDF595-2481-46B8-B92D-21780A2E586B}" dt="2021-10-05T19:29:33.324" v="1095" actId="6549"/>
          <ac:spMkLst>
            <pc:docMk/>
            <pc:sldMk cId="525880144" sldId="421"/>
            <ac:spMk id="5" creationId="{00000000-0000-0000-0000-000000000000}"/>
          </ac:spMkLst>
        </pc:spChg>
      </pc:sldChg>
      <pc:sldChg chg="del">
        <pc:chgData name="Hise, Kelley B. (CDC/DDID/NCEZID/DFWED)" userId="fdb5d92b-f40c-46ae-94a1-9f3a85591873" providerId="ADAL" clId="{3CCDF595-2481-46B8-B92D-21780A2E586B}" dt="2021-10-05T20:22:09.252" v="1716" actId="2696"/>
        <pc:sldMkLst>
          <pc:docMk/>
          <pc:sldMk cId="1087391169" sldId="426"/>
        </pc:sldMkLst>
      </pc:sldChg>
      <pc:sldChg chg="modSp add mod">
        <pc:chgData name="Hise, Kelley B. (CDC/DDID/NCEZID/DFWED)" userId="fdb5d92b-f40c-46ae-94a1-9f3a85591873" providerId="ADAL" clId="{3CCDF595-2481-46B8-B92D-21780A2E586B}" dt="2021-10-05T20:26:03.032" v="1822" actId="1036"/>
        <pc:sldMkLst>
          <pc:docMk/>
          <pc:sldMk cId="3102801890" sldId="426"/>
        </pc:sldMkLst>
        <pc:spChg chg="mod">
          <ac:chgData name="Hise, Kelley B. (CDC/DDID/NCEZID/DFWED)" userId="fdb5d92b-f40c-46ae-94a1-9f3a85591873" providerId="ADAL" clId="{3CCDF595-2481-46B8-B92D-21780A2E586B}" dt="2021-10-05T20:26:03.032" v="1822" actId="1036"/>
          <ac:spMkLst>
            <pc:docMk/>
            <pc:sldMk cId="3102801890" sldId="426"/>
            <ac:spMk id="2" creationId="{00000000-0000-0000-0000-000000000000}"/>
          </ac:spMkLst>
        </pc:spChg>
        <pc:spChg chg="mod">
          <ac:chgData name="Hise, Kelley B. (CDC/DDID/NCEZID/DFWED)" userId="fdb5d92b-f40c-46ae-94a1-9f3a85591873" providerId="ADAL" clId="{3CCDF595-2481-46B8-B92D-21780A2E586B}" dt="2021-10-05T20:26:03.032" v="1822" actId="1036"/>
          <ac:spMkLst>
            <pc:docMk/>
            <pc:sldMk cId="3102801890" sldId="426"/>
            <ac:spMk id="3" creationId="{00000000-0000-0000-0000-000000000000}"/>
          </ac:spMkLst>
        </pc:spChg>
      </pc:sldChg>
      <pc:sldChg chg="modSp mod">
        <pc:chgData name="Hise, Kelley B. (CDC/DDID/NCEZID/DFWED)" userId="fdb5d92b-f40c-46ae-94a1-9f3a85591873" providerId="ADAL" clId="{3CCDF595-2481-46B8-B92D-21780A2E586B}" dt="2021-10-05T16:42:25.179" v="456" actId="20577"/>
        <pc:sldMkLst>
          <pc:docMk/>
          <pc:sldMk cId="3095869422" sldId="538"/>
        </pc:sldMkLst>
        <pc:spChg chg="mod">
          <ac:chgData name="Hise, Kelley B. (CDC/DDID/NCEZID/DFWED)" userId="fdb5d92b-f40c-46ae-94a1-9f3a85591873" providerId="ADAL" clId="{3CCDF595-2481-46B8-B92D-21780A2E586B}" dt="2021-10-05T16:42:25.179" v="456" actId="20577"/>
          <ac:spMkLst>
            <pc:docMk/>
            <pc:sldMk cId="3095869422" sldId="538"/>
            <ac:spMk id="5" creationId="{00000000-0000-0000-0000-000000000000}"/>
          </ac:spMkLst>
        </pc:spChg>
      </pc:sldChg>
      <pc:sldChg chg="del">
        <pc:chgData name="Hise, Kelley B. (CDC/DDID/NCEZID/DFWED)" userId="fdb5d92b-f40c-46ae-94a1-9f3a85591873" providerId="ADAL" clId="{3CCDF595-2481-46B8-B92D-21780A2E586B}" dt="2021-10-05T18:35:02.516" v="1019" actId="47"/>
        <pc:sldMkLst>
          <pc:docMk/>
          <pc:sldMk cId="984042437" sldId="539"/>
        </pc:sldMkLst>
      </pc:sldChg>
      <pc:sldChg chg="modSp mod delCm">
        <pc:chgData name="Hise, Kelley B. (CDC/DDID/NCEZID/DFWED)" userId="fdb5d92b-f40c-46ae-94a1-9f3a85591873" providerId="ADAL" clId="{3CCDF595-2481-46B8-B92D-21780A2E586B}" dt="2021-10-06T16:33:41.718" v="2148" actId="20577"/>
        <pc:sldMkLst>
          <pc:docMk/>
          <pc:sldMk cId="3887824307" sldId="542"/>
        </pc:sldMkLst>
        <pc:spChg chg="mod">
          <ac:chgData name="Hise, Kelley B. (CDC/DDID/NCEZID/DFWED)" userId="fdb5d92b-f40c-46ae-94a1-9f3a85591873" providerId="ADAL" clId="{3CCDF595-2481-46B8-B92D-21780A2E586B}" dt="2021-10-04T19:20:52.665" v="88" actId="20577"/>
          <ac:spMkLst>
            <pc:docMk/>
            <pc:sldMk cId="3887824307" sldId="542"/>
            <ac:spMk id="2" creationId="{FC44F5E3-F4A8-4929-B681-7021BAD23CE1}"/>
          </ac:spMkLst>
        </pc:spChg>
        <pc:spChg chg="mod">
          <ac:chgData name="Hise, Kelley B. (CDC/DDID/NCEZID/DFWED)" userId="fdb5d92b-f40c-46ae-94a1-9f3a85591873" providerId="ADAL" clId="{3CCDF595-2481-46B8-B92D-21780A2E586B}" dt="2021-10-06T16:33:41.718" v="2148" actId="20577"/>
          <ac:spMkLst>
            <pc:docMk/>
            <pc:sldMk cId="3887824307" sldId="542"/>
            <ac:spMk id="5" creationId="{2B1879E6-7379-4544-8BA6-9DD2A0A07227}"/>
          </ac:spMkLst>
        </pc:spChg>
      </pc:sldChg>
      <pc:sldChg chg="modSp mod">
        <pc:chgData name="Hise, Kelley B. (CDC/DDID/NCEZID/DFWED)" userId="fdb5d92b-f40c-46ae-94a1-9f3a85591873" providerId="ADAL" clId="{3CCDF595-2481-46B8-B92D-21780A2E586B}" dt="2021-10-05T17:03:32.428" v="808" actId="6549"/>
        <pc:sldMkLst>
          <pc:docMk/>
          <pc:sldMk cId="2710459992" sldId="543"/>
        </pc:sldMkLst>
        <pc:spChg chg="mod">
          <ac:chgData name="Hise, Kelley B. (CDC/DDID/NCEZID/DFWED)" userId="fdb5d92b-f40c-46ae-94a1-9f3a85591873" providerId="ADAL" clId="{3CCDF595-2481-46B8-B92D-21780A2E586B}" dt="2021-10-05T17:03:32.428" v="808" actId="6549"/>
          <ac:spMkLst>
            <pc:docMk/>
            <pc:sldMk cId="2710459992" sldId="543"/>
            <ac:spMk id="4" creationId="{7DC7C1A0-D479-4C15-999D-9AB30573122E}"/>
          </ac:spMkLst>
        </pc:spChg>
      </pc:sldChg>
      <pc:sldChg chg="modSp mod">
        <pc:chgData name="Hise, Kelley B. (CDC/DDID/NCEZID/DFWED)" userId="fdb5d92b-f40c-46ae-94a1-9f3a85591873" providerId="ADAL" clId="{3CCDF595-2481-46B8-B92D-21780A2E586B}" dt="2021-10-08T21:12:11.582" v="2561" actId="15"/>
        <pc:sldMkLst>
          <pc:docMk/>
          <pc:sldMk cId="2189033016" sldId="545"/>
        </pc:sldMkLst>
        <pc:spChg chg="mod">
          <ac:chgData name="Hise, Kelley B. (CDC/DDID/NCEZID/DFWED)" userId="fdb5d92b-f40c-46ae-94a1-9f3a85591873" providerId="ADAL" clId="{3CCDF595-2481-46B8-B92D-21780A2E586B}" dt="2021-10-08T21:12:11.582" v="2561" actId="15"/>
          <ac:spMkLst>
            <pc:docMk/>
            <pc:sldMk cId="2189033016" sldId="545"/>
            <ac:spMk id="3" creationId="{00000000-0000-0000-0000-000000000000}"/>
          </ac:spMkLst>
        </pc:spChg>
      </pc:sldChg>
      <pc:sldChg chg="modSp add del mod">
        <pc:chgData name="Hise, Kelley B. (CDC/DDID/NCEZID/DFWED)" userId="fdb5d92b-f40c-46ae-94a1-9f3a85591873" providerId="ADAL" clId="{3CCDF595-2481-46B8-B92D-21780A2E586B}" dt="2021-10-05T20:18:00.438" v="1687" actId="6549"/>
        <pc:sldMkLst>
          <pc:docMk/>
          <pc:sldMk cId="16311977" sldId="630"/>
        </pc:sldMkLst>
        <pc:spChg chg="mod">
          <ac:chgData name="Hise, Kelley B. (CDC/DDID/NCEZID/DFWED)" userId="fdb5d92b-f40c-46ae-94a1-9f3a85591873" providerId="ADAL" clId="{3CCDF595-2481-46B8-B92D-21780A2E586B}" dt="2021-10-05T19:29:55.953" v="1124" actId="6549"/>
          <ac:spMkLst>
            <pc:docMk/>
            <pc:sldMk cId="16311977" sldId="630"/>
            <ac:spMk id="4" creationId="{00000000-0000-0000-0000-000000000000}"/>
          </ac:spMkLst>
        </pc:spChg>
        <pc:spChg chg="mod">
          <ac:chgData name="Hise, Kelley B. (CDC/DDID/NCEZID/DFWED)" userId="fdb5d92b-f40c-46ae-94a1-9f3a85591873" providerId="ADAL" clId="{3CCDF595-2481-46B8-B92D-21780A2E586B}" dt="2021-10-05T20:18:00.438" v="1687" actId="6549"/>
          <ac:spMkLst>
            <pc:docMk/>
            <pc:sldMk cId="16311977" sldId="630"/>
            <ac:spMk id="5" creationId="{00000000-0000-0000-0000-000000000000}"/>
          </ac:spMkLst>
        </pc:spChg>
      </pc:sldChg>
      <pc:sldChg chg="add del">
        <pc:chgData name="Hise, Kelley B. (CDC/DDID/NCEZID/DFWED)" userId="fdb5d92b-f40c-46ae-94a1-9f3a85591873" providerId="ADAL" clId="{3CCDF595-2481-46B8-B92D-21780A2E586B}" dt="2021-10-05T20:25:28.662" v="1800" actId="47"/>
        <pc:sldMkLst>
          <pc:docMk/>
          <pc:sldMk cId="897534816" sldId="631"/>
        </pc:sldMkLst>
      </pc:sldChg>
      <pc:sldChg chg="add del">
        <pc:chgData name="Hise, Kelley B. (CDC/DDID/NCEZID/DFWED)" userId="fdb5d92b-f40c-46ae-94a1-9f3a85591873" providerId="ADAL" clId="{3CCDF595-2481-46B8-B92D-21780A2E586B}" dt="2021-10-05T20:25:32.770" v="1801" actId="47"/>
        <pc:sldMkLst>
          <pc:docMk/>
          <pc:sldMk cId="949101156" sldId="632"/>
        </pc:sldMkLst>
      </pc:sldChg>
      <pc:sldChg chg="modSp add del mod">
        <pc:chgData name="Hise, Kelley B. (CDC/DDID/NCEZID/DFWED)" userId="fdb5d92b-f40c-46ae-94a1-9f3a85591873" providerId="ADAL" clId="{3CCDF595-2481-46B8-B92D-21780A2E586B}" dt="2021-10-05T20:27:44.884" v="1846" actId="207"/>
        <pc:sldMkLst>
          <pc:docMk/>
          <pc:sldMk cId="3847276549" sldId="636"/>
        </pc:sldMkLst>
        <pc:spChg chg="mod">
          <ac:chgData name="Hise, Kelley B. (CDC/DDID/NCEZID/DFWED)" userId="fdb5d92b-f40c-46ae-94a1-9f3a85591873" providerId="ADAL" clId="{3CCDF595-2481-46B8-B92D-21780A2E586B}" dt="2021-10-05T20:27:29.973" v="1839" actId="21"/>
          <ac:spMkLst>
            <pc:docMk/>
            <pc:sldMk cId="3847276549" sldId="636"/>
            <ac:spMk id="2" creationId="{A40EB157-E556-4BD5-BEAE-49AA451579FB}"/>
          </ac:spMkLst>
        </pc:spChg>
        <pc:spChg chg="mod">
          <ac:chgData name="Hise, Kelley B. (CDC/DDID/NCEZID/DFWED)" userId="fdb5d92b-f40c-46ae-94a1-9f3a85591873" providerId="ADAL" clId="{3CCDF595-2481-46B8-B92D-21780A2E586B}" dt="2021-10-05T20:27:44.884" v="1846" actId="207"/>
          <ac:spMkLst>
            <pc:docMk/>
            <pc:sldMk cId="3847276549" sldId="636"/>
            <ac:spMk id="3" creationId="{60AAE755-EDFA-4D1B-9590-E1724D3C08C7}"/>
          </ac:spMkLst>
        </pc:spChg>
      </pc:sldChg>
      <pc:sldChg chg="modSp mod">
        <pc:chgData name="Hise, Kelley B. (CDC/DDID/NCEZID/DFWED)" userId="fdb5d92b-f40c-46ae-94a1-9f3a85591873" providerId="ADAL" clId="{3CCDF595-2481-46B8-B92D-21780A2E586B}" dt="2021-10-04T19:16:45.566" v="60" actId="20577"/>
        <pc:sldMkLst>
          <pc:docMk/>
          <pc:sldMk cId="4152618564" sldId="679"/>
        </pc:sldMkLst>
        <pc:spChg chg="mod">
          <ac:chgData name="Hise, Kelley B. (CDC/DDID/NCEZID/DFWED)" userId="fdb5d92b-f40c-46ae-94a1-9f3a85591873" providerId="ADAL" clId="{3CCDF595-2481-46B8-B92D-21780A2E586B}" dt="2021-10-04T19:16:45.566" v="60" actId="20577"/>
          <ac:spMkLst>
            <pc:docMk/>
            <pc:sldMk cId="4152618564" sldId="679"/>
            <ac:spMk id="2" creationId="{00000000-0000-0000-0000-000000000000}"/>
          </ac:spMkLst>
        </pc:spChg>
      </pc:sldChg>
      <pc:sldChg chg="addSp delSp modSp mod">
        <pc:chgData name="Hise, Kelley B. (CDC/DDID/NCEZID/DFWED)" userId="fdb5d92b-f40c-46ae-94a1-9f3a85591873" providerId="ADAL" clId="{3CCDF595-2481-46B8-B92D-21780A2E586B}" dt="2021-10-05T20:18:13.903" v="1715" actId="20577"/>
        <pc:sldMkLst>
          <pc:docMk/>
          <pc:sldMk cId="690117989" sldId="690"/>
        </pc:sldMkLst>
        <pc:spChg chg="mod">
          <ac:chgData name="Hise, Kelley B. (CDC/DDID/NCEZID/DFWED)" userId="fdb5d92b-f40c-46ae-94a1-9f3a85591873" providerId="ADAL" clId="{3CCDF595-2481-46B8-B92D-21780A2E586B}" dt="2021-10-05T20:18:13.903" v="1715" actId="20577"/>
          <ac:spMkLst>
            <pc:docMk/>
            <pc:sldMk cId="690117989" sldId="690"/>
            <ac:spMk id="2" creationId="{00000000-0000-0000-0000-000000000000}"/>
          </ac:spMkLst>
        </pc:spChg>
        <pc:spChg chg="del">
          <ac:chgData name="Hise, Kelley B. (CDC/DDID/NCEZID/DFWED)" userId="fdb5d92b-f40c-46ae-94a1-9f3a85591873" providerId="ADAL" clId="{3CCDF595-2481-46B8-B92D-21780A2E586B}" dt="2021-10-05T19:28:49.586" v="1059" actId="478"/>
          <ac:spMkLst>
            <pc:docMk/>
            <pc:sldMk cId="690117989" sldId="690"/>
            <ac:spMk id="3" creationId="{00000000-0000-0000-0000-000000000000}"/>
          </ac:spMkLst>
        </pc:spChg>
        <pc:spChg chg="add mod">
          <ac:chgData name="Hise, Kelley B. (CDC/DDID/NCEZID/DFWED)" userId="fdb5d92b-f40c-46ae-94a1-9f3a85591873" providerId="ADAL" clId="{3CCDF595-2481-46B8-B92D-21780A2E586B}" dt="2021-10-05T19:28:49.586" v="1059" actId="478"/>
          <ac:spMkLst>
            <pc:docMk/>
            <pc:sldMk cId="690117989" sldId="690"/>
            <ac:spMk id="4" creationId="{6D3C0EF0-3D7C-43DB-9363-C25AF4079E51}"/>
          </ac:spMkLst>
        </pc:spChg>
      </pc:sldChg>
      <pc:sldChg chg="modSp del mod">
        <pc:chgData name="Hise, Kelley B. (CDC/DDID/NCEZID/DFWED)" userId="fdb5d92b-f40c-46ae-94a1-9f3a85591873" providerId="ADAL" clId="{3CCDF595-2481-46B8-B92D-21780A2E586B}" dt="2021-10-04T19:53:25.643" v="358" actId="47"/>
        <pc:sldMkLst>
          <pc:docMk/>
          <pc:sldMk cId="1742966430" sldId="692"/>
        </pc:sldMkLst>
        <pc:spChg chg="mod">
          <ac:chgData name="Hise, Kelley B. (CDC/DDID/NCEZID/DFWED)" userId="fdb5d92b-f40c-46ae-94a1-9f3a85591873" providerId="ADAL" clId="{3CCDF595-2481-46B8-B92D-21780A2E586B}" dt="2021-10-04T19:41:32.663" v="199" actId="6549"/>
          <ac:spMkLst>
            <pc:docMk/>
            <pc:sldMk cId="1742966430" sldId="692"/>
            <ac:spMk id="2" creationId="{5396872A-1ECD-479F-91B4-AF231A6F8B9A}"/>
          </ac:spMkLst>
        </pc:spChg>
        <pc:spChg chg="mod">
          <ac:chgData name="Hise, Kelley B. (CDC/DDID/NCEZID/DFWED)" userId="fdb5d92b-f40c-46ae-94a1-9f3a85591873" providerId="ADAL" clId="{3CCDF595-2481-46B8-B92D-21780A2E586B}" dt="2021-10-04T19:53:11.858" v="356" actId="21"/>
          <ac:spMkLst>
            <pc:docMk/>
            <pc:sldMk cId="1742966430" sldId="692"/>
            <ac:spMk id="3" creationId="{9232D630-7698-4C78-A92A-FB49A324304C}"/>
          </ac:spMkLst>
        </pc:spChg>
      </pc:sldChg>
      <pc:sldChg chg="del">
        <pc:chgData name="Hise, Kelley B. (CDC/DDID/NCEZID/DFWED)" userId="fdb5d92b-f40c-46ae-94a1-9f3a85591873" providerId="ADAL" clId="{3CCDF595-2481-46B8-B92D-21780A2E586B}" dt="2021-10-05T18:34:59.752" v="1018" actId="47"/>
        <pc:sldMkLst>
          <pc:docMk/>
          <pc:sldMk cId="3497410677" sldId="694"/>
        </pc:sldMkLst>
      </pc:sldChg>
      <pc:sldChg chg="del">
        <pc:chgData name="Hise, Kelley B. (CDC/DDID/NCEZID/DFWED)" userId="fdb5d92b-f40c-46ae-94a1-9f3a85591873" providerId="ADAL" clId="{3CCDF595-2481-46B8-B92D-21780A2E586B}" dt="2021-10-05T19:29:37.280" v="1096" actId="47"/>
        <pc:sldMkLst>
          <pc:docMk/>
          <pc:sldMk cId="1331055069" sldId="696"/>
        </pc:sldMkLst>
      </pc:sldChg>
      <pc:sldChg chg="add del mod modShow">
        <pc:chgData name="Hise, Kelley B. (CDC/DDID/NCEZID/DFWED)" userId="fdb5d92b-f40c-46ae-94a1-9f3a85591873" providerId="ADAL" clId="{3CCDF595-2481-46B8-B92D-21780A2E586B}" dt="2021-10-04T20:10:16.941" v="415" actId="729"/>
        <pc:sldMkLst>
          <pc:docMk/>
          <pc:sldMk cId="3678586281" sldId="946"/>
        </pc:sldMkLst>
      </pc:sldChg>
      <pc:sldChg chg="add del">
        <pc:chgData name="Hise, Kelley B. (CDC/DDID/NCEZID/DFWED)" userId="fdb5d92b-f40c-46ae-94a1-9f3a85591873" providerId="ADAL" clId="{3CCDF595-2481-46B8-B92D-21780A2E586B}" dt="2021-10-05T16:47:46.978" v="683" actId="47"/>
        <pc:sldMkLst>
          <pc:docMk/>
          <pc:sldMk cId="1232412409" sldId="971"/>
        </pc:sldMkLst>
      </pc:sldChg>
      <pc:sldChg chg="modSp add del mod">
        <pc:chgData name="Hise, Kelley B. (CDC/DDID/NCEZID/DFWED)" userId="fdb5d92b-f40c-46ae-94a1-9f3a85591873" providerId="ADAL" clId="{3CCDF595-2481-46B8-B92D-21780A2E586B}" dt="2021-10-05T16:43:11.007" v="459" actId="47"/>
        <pc:sldMkLst>
          <pc:docMk/>
          <pc:sldMk cId="2670884136" sldId="972"/>
        </pc:sldMkLst>
        <pc:spChg chg="mod">
          <ac:chgData name="Hise, Kelley B. (CDC/DDID/NCEZID/DFWED)" userId="fdb5d92b-f40c-46ae-94a1-9f3a85591873" providerId="ADAL" clId="{3CCDF595-2481-46B8-B92D-21780A2E586B}" dt="2021-10-05T16:43:04.650" v="457" actId="21"/>
          <ac:spMkLst>
            <pc:docMk/>
            <pc:sldMk cId="2670884136" sldId="972"/>
            <ac:spMk id="3" creationId="{EB807BD5-0768-40FA-BE70-A6B209D1B60C}"/>
          </ac:spMkLst>
        </pc:spChg>
      </pc:sldChg>
      <pc:sldChg chg="modSp add del mod addCm delCm">
        <pc:chgData name="Hise, Kelley B. (CDC/DDID/NCEZID/DFWED)" userId="fdb5d92b-f40c-46ae-94a1-9f3a85591873" providerId="ADAL" clId="{3CCDF595-2481-46B8-B92D-21780A2E586B}" dt="2021-10-06T16:43:32.784" v="2238" actId="1592"/>
        <pc:sldMkLst>
          <pc:docMk/>
          <pc:sldMk cId="1570885191" sldId="981"/>
        </pc:sldMkLst>
        <pc:spChg chg="mod">
          <ac:chgData name="Hise, Kelley B. (CDC/DDID/NCEZID/DFWED)" userId="fdb5d92b-f40c-46ae-94a1-9f3a85591873" providerId="ADAL" clId="{3CCDF595-2481-46B8-B92D-21780A2E586B}" dt="2021-10-05T16:43:53.271" v="463" actId="20577"/>
          <ac:spMkLst>
            <pc:docMk/>
            <pc:sldMk cId="1570885191" sldId="981"/>
            <ac:spMk id="4" creationId="{84945707-FE03-408E-9F76-485688207EE3}"/>
          </ac:spMkLst>
        </pc:spChg>
      </pc:sldChg>
      <pc:sldChg chg="modSp mod">
        <pc:chgData name="Hise, Kelley B. (CDC/DDID/NCEZID/DFWED)" userId="fdb5d92b-f40c-46ae-94a1-9f3a85591873" providerId="ADAL" clId="{3CCDF595-2481-46B8-B92D-21780A2E586B}" dt="2021-10-05T18:29:00.410" v="845" actId="207"/>
        <pc:sldMkLst>
          <pc:docMk/>
          <pc:sldMk cId="3326114037" sldId="985"/>
        </pc:sldMkLst>
        <pc:spChg chg="mod">
          <ac:chgData name="Hise, Kelley B. (CDC/DDID/NCEZID/DFWED)" userId="fdb5d92b-f40c-46ae-94a1-9f3a85591873" providerId="ADAL" clId="{3CCDF595-2481-46B8-B92D-21780A2E586B}" dt="2021-10-05T18:27:48.348" v="838" actId="20577"/>
          <ac:spMkLst>
            <pc:docMk/>
            <pc:sldMk cId="3326114037" sldId="985"/>
            <ac:spMk id="2" creationId="{044B741D-8326-4D70-9F36-5899F0203F71}"/>
          </ac:spMkLst>
        </pc:spChg>
        <pc:spChg chg="mod">
          <ac:chgData name="Hise, Kelley B. (CDC/DDID/NCEZID/DFWED)" userId="fdb5d92b-f40c-46ae-94a1-9f3a85591873" providerId="ADAL" clId="{3CCDF595-2481-46B8-B92D-21780A2E586B}" dt="2021-10-05T18:29:00.410" v="845" actId="207"/>
          <ac:spMkLst>
            <pc:docMk/>
            <pc:sldMk cId="3326114037" sldId="985"/>
            <ac:spMk id="3" creationId="{F774FEFF-31D9-4297-9317-2FEAF271E973}"/>
          </ac:spMkLst>
        </pc:spChg>
      </pc:sldChg>
      <pc:sldChg chg="modSp mod modShow modNotes">
        <pc:chgData name="Hise, Kelley B. (CDC/DDID/NCEZID/DFWED)" userId="fdb5d92b-f40c-46ae-94a1-9f3a85591873" providerId="ADAL" clId="{3CCDF595-2481-46B8-B92D-21780A2E586B}" dt="2021-10-05T16:39:20.228" v="421" actId="729"/>
        <pc:sldMkLst>
          <pc:docMk/>
          <pc:sldMk cId="3681011035" sldId="986"/>
        </pc:sldMkLst>
        <pc:spChg chg="mod">
          <ac:chgData name="Hise, Kelley B. (CDC/DDID/NCEZID/DFWED)" userId="fdb5d92b-f40c-46ae-94a1-9f3a85591873" providerId="ADAL" clId="{3CCDF595-2481-46B8-B92D-21780A2E586B}" dt="2021-10-04T19:31:54.415" v="195" actId="20577"/>
          <ac:spMkLst>
            <pc:docMk/>
            <pc:sldMk cId="3681011035" sldId="986"/>
            <ac:spMk id="2" creationId="{EAB1889E-4310-45A2-AAEE-9EFAD935AB94}"/>
          </ac:spMkLst>
        </pc:spChg>
        <pc:spChg chg="mod">
          <ac:chgData name="Hise, Kelley B. (CDC/DDID/NCEZID/DFWED)" userId="fdb5d92b-f40c-46ae-94a1-9f3a85591873" providerId="ADAL" clId="{3CCDF595-2481-46B8-B92D-21780A2E586B}" dt="2021-10-04T19:31:41.223" v="186" actId="33524"/>
          <ac:spMkLst>
            <pc:docMk/>
            <pc:sldMk cId="3681011035" sldId="986"/>
            <ac:spMk id="3" creationId="{B28A0A52-D5AF-4895-A4BF-7F46F4782D0B}"/>
          </ac:spMkLst>
        </pc:spChg>
      </pc:sldChg>
      <pc:sldChg chg="modSp mod addCm delCm">
        <pc:chgData name="Hise, Kelley B. (CDC/DDID/NCEZID/DFWED)" userId="fdb5d92b-f40c-46ae-94a1-9f3a85591873" providerId="ADAL" clId="{3CCDF595-2481-46B8-B92D-21780A2E586B}" dt="2021-10-06T17:04:18.688" v="2451" actId="1592"/>
        <pc:sldMkLst>
          <pc:docMk/>
          <pc:sldMk cId="3284411423" sldId="987"/>
        </pc:sldMkLst>
        <pc:spChg chg="mod">
          <ac:chgData name="Hise, Kelley B. (CDC/DDID/NCEZID/DFWED)" userId="fdb5d92b-f40c-46ae-94a1-9f3a85591873" providerId="ADAL" clId="{3CCDF595-2481-46B8-B92D-21780A2E586B}" dt="2021-10-06T16:39:48.952" v="2235" actId="6549"/>
          <ac:spMkLst>
            <pc:docMk/>
            <pc:sldMk cId="3284411423" sldId="987"/>
            <ac:spMk id="3" creationId="{38F3929C-BC21-4DED-B6E5-CA44A6DDB3A2}"/>
          </ac:spMkLst>
        </pc:spChg>
      </pc:sldChg>
      <pc:sldChg chg="addSp delSp modSp add del mod addCm delCm">
        <pc:chgData name="Hise, Kelley B. (CDC/DDID/NCEZID/DFWED)" userId="fdb5d92b-f40c-46ae-94a1-9f3a85591873" providerId="ADAL" clId="{3CCDF595-2481-46B8-B92D-21780A2E586B}" dt="2021-10-06T17:04:26.458" v="2452" actId="1592"/>
        <pc:sldMkLst>
          <pc:docMk/>
          <pc:sldMk cId="2659011553" sldId="988"/>
        </pc:sldMkLst>
        <pc:spChg chg="mod">
          <ac:chgData name="Hise, Kelley B. (CDC/DDID/NCEZID/DFWED)" userId="fdb5d92b-f40c-46ae-94a1-9f3a85591873" providerId="ADAL" clId="{3CCDF595-2481-46B8-B92D-21780A2E586B}" dt="2021-10-05T16:47:40.104" v="682" actId="1035"/>
          <ac:spMkLst>
            <pc:docMk/>
            <pc:sldMk cId="2659011553" sldId="988"/>
            <ac:spMk id="2" creationId="{E7C66377-EE60-458C-A0EC-3E2198048E36}"/>
          </ac:spMkLst>
        </pc:spChg>
        <pc:spChg chg="mod">
          <ac:chgData name="Hise, Kelley B. (CDC/DDID/NCEZID/DFWED)" userId="fdb5d92b-f40c-46ae-94a1-9f3a85591873" providerId="ADAL" clId="{3CCDF595-2481-46B8-B92D-21780A2E586B}" dt="2021-10-05T16:47:40.104" v="682" actId="1035"/>
          <ac:spMkLst>
            <pc:docMk/>
            <pc:sldMk cId="2659011553" sldId="988"/>
            <ac:spMk id="5" creationId="{FC6A56CE-49F2-44BE-B9F1-A8A43AD259C1}"/>
          </ac:spMkLst>
        </pc:spChg>
        <pc:spChg chg="del mod">
          <ac:chgData name="Hise, Kelley B. (CDC/DDID/NCEZID/DFWED)" userId="fdb5d92b-f40c-46ae-94a1-9f3a85591873" providerId="ADAL" clId="{3CCDF595-2481-46B8-B92D-21780A2E586B}" dt="2021-10-05T16:46:23.307" v="522" actId="478"/>
          <ac:spMkLst>
            <pc:docMk/>
            <pc:sldMk cId="2659011553" sldId="988"/>
            <ac:spMk id="6" creationId="{0563E938-0AC2-4590-B054-661FF56ABBD4}"/>
          </ac:spMkLst>
        </pc:spChg>
        <pc:spChg chg="add mod">
          <ac:chgData name="Hise, Kelley B. (CDC/DDID/NCEZID/DFWED)" userId="fdb5d92b-f40c-46ae-94a1-9f3a85591873" providerId="ADAL" clId="{3CCDF595-2481-46B8-B92D-21780A2E586B}" dt="2021-10-05T16:47:40.104" v="682" actId="1035"/>
          <ac:spMkLst>
            <pc:docMk/>
            <pc:sldMk cId="2659011553" sldId="988"/>
            <ac:spMk id="7" creationId="{C9CC19AC-3B1F-4E28-94A7-79599D125B46}"/>
          </ac:spMkLst>
        </pc:spChg>
        <pc:graphicFrameChg chg="mod modGraphic">
          <ac:chgData name="Hise, Kelley B. (CDC/DDID/NCEZID/DFWED)" userId="fdb5d92b-f40c-46ae-94a1-9f3a85591873" providerId="ADAL" clId="{3CCDF595-2481-46B8-B92D-21780A2E586B}" dt="2021-10-05T16:47:40.104" v="682" actId="1035"/>
          <ac:graphicFrameMkLst>
            <pc:docMk/>
            <pc:sldMk cId="2659011553" sldId="988"/>
            <ac:graphicFrameMk id="4" creationId="{02873511-FCA9-4F73-A2E9-62D5BC57BD4B}"/>
          </ac:graphicFrameMkLst>
        </pc:graphicFrameChg>
      </pc:sldChg>
      <pc:sldChg chg="addSp modSp mod">
        <pc:chgData name="Hise, Kelley B. (CDC/DDID/NCEZID/DFWED)" userId="fdb5d92b-f40c-46ae-94a1-9f3a85591873" providerId="ADAL" clId="{3CCDF595-2481-46B8-B92D-21780A2E586B}" dt="2021-10-04T19:20:00.002" v="77" actId="207"/>
        <pc:sldMkLst>
          <pc:docMk/>
          <pc:sldMk cId="1526105230" sldId="989"/>
        </pc:sldMkLst>
        <pc:spChg chg="add mod">
          <ac:chgData name="Hise, Kelley B. (CDC/DDID/NCEZID/DFWED)" userId="fdb5d92b-f40c-46ae-94a1-9f3a85591873" providerId="ADAL" clId="{3CCDF595-2481-46B8-B92D-21780A2E586B}" dt="2021-10-04T19:20:00.002" v="77" actId="207"/>
          <ac:spMkLst>
            <pc:docMk/>
            <pc:sldMk cId="1526105230" sldId="989"/>
            <ac:spMk id="8" creationId="{FA4E5781-D309-4D4E-B3C6-7832F844B062}"/>
          </ac:spMkLst>
        </pc:spChg>
        <pc:picChg chg="mod ord">
          <ac:chgData name="Hise, Kelley B. (CDC/DDID/NCEZID/DFWED)" userId="fdb5d92b-f40c-46ae-94a1-9f3a85591873" providerId="ADAL" clId="{3CCDF595-2481-46B8-B92D-21780A2E586B}" dt="2021-10-04T19:19:49.318" v="75" actId="1076"/>
          <ac:picMkLst>
            <pc:docMk/>
            <pc:sldMk cId="1526105230" sldId="989"/>
            <ac:picMk id="13" creationId="{D7F219B6-7290-427C-BD83-49A9621424AE}"/>
          </ac:picMkLst>
        </pc:picChg>
      </pc:sldChg>
      <pc:sldChg chg="addSp delSp mod modShow">
        <pc:chgData name="Hise, Kelley B. (CDC/DDID/NCEZID/DFWED)" userId="fdb5d92b-f40c-46ae-94a1-9f3a85591873" providerId="ADAL" clId="{3CCDF595-2481-46B8-B92D-21780A2E586B}" dt="2021-10-05T18:43:02.423" v="1022" actId="729"/>
        <pc:sldMkLst>
          <pc:docMk/>
          <pc:sldMk cId="2807253564" sldId="990"/>
        </pc:sldMkLst>
        <pc:spChg chg="add del">
          <ac:chgData name="Hise, Kelley B. (CDC/DDID/NCEZID/DFWED)" userId="fdb5d92b-f40c-46ae-94a1-9f3a85591873" providerId="ADAL" clId="{3CCDF595-2481-46B8-B92D-21780A2E586B}" dt="2021-10-05T18:42:28.606" v="1021" actId="22"/>
          <ac:spMkLst>
            <pc:docMk/>
            <pc:sldMk cId="2807253564" sldId="990"/>
            <ac:spMk id="5" creationId="{4FDC08CD-E2D1-40C0-9265-1337F3A551E9}"/>
          </ac:spMkLst>
        </pc:spChg>
      </pc:sldChg>
      <pc:sldChg chg="addSp modSp del mod">
        <pc:chgData name="Hise, Kelley B. (CDC/DDID/NCEZID/DFWED)" userId="fdb5d92b-f40c-46ae-94a1-9f3a85591873" providerId="ADAL" clId="{3CCDF595-2481-46B8-B92D-21780A2E586B}" dt="2021-10-05T18:34:53.248" v="1017" actId="47"/>
        <pc:sldMkLst>
          <pc:docMk/>
          <pc:sldMk cId="1891964107" sldId="991"/>
        </pc:sldMkLst>
        <pc:spChg chg="add mod">
          <ac:chgData name="Hise, Kelley B. (CDC/DDID/NCEZID/DFWED)" userId="fdb5d92b-f40c-46ae-94a1-9f3a85591873" providerId="ADAL" clId="{3CCDF595-2481-46B8-B92D-21780A2E586B}" dt="2021-10-04T19:20:10.932" v="79" actId="207"/>
          <ac:spMkLst>
            <pc:docMk/>
            <pc:sldMk cId="1891964107" sldId="991"/>
            <ac:spMk id="6" creationId="{57C05B6C-1C66-4227-B824-F70F96059290}"/>
          </ac:spMkLst>
        </pc:spChg>
      </pc:sldChg>
      <pc:sldChg chg="modSp add mod">
        <pc:chgData name="Hise, Kelley B. (CDC/DDID/NCEZID/DFWED)" userId="fdb5d92b-f40c-46ae-94a1-9f3a85591873" providerId="ADAL" clId="{3CCDF595-2481-46B8-B92D-21780A2E586B}" dt="2021-10-05T18:34:08.766" v="1016" actId="20577"/>
        <pc:sldMkLst>
          <pc:docMk/>
          <pc:sldMk cId="1826696940" sldId="992"/>
        </pc:sldMkLst>
        <pc:spChg chg="mod">
          <ac:chgData name="Hise, Kelley B. (CDC/DDID/NCEZID/DFWED)" userId="fdb5d92b-f40c-46ae-94a1-9f3a85591873" providerId="ADAL" clId="{3CCDF595-2481-46B8-B92D-21780A2E586B}" dt="2021-10-05T18:34:08.766" v="1016" actId="20577"/>
          <ac:spMkLst>
            <pc:docMk/>
            <pc:sldMk cId="1826696940" sldId="992"/>
            <ac:spMk id="3" creationId="{F774FEFF-31D9-4297-9317-2FEAF271E973}"/>
          </ac:spMkLst>
        </pc:spChg>
      </pc:sldChg>
      <pc:sldChg chg="modSp add mod addCm delCm modCm">
        <pc:chgData name="Hise, Kelley B. (CDC/DDID/NCEZID/DFWED)" userId="fdb5d92b-f40c-46ae-94a1-9f3a85591873" providerId="ADAL" clId="{3CCDF595-2481-46B8-B92D-21780A2E586B}" dt="2021-10-06T19:23:39.383" v="2557" actId="1592"/>
        <pc:sldMkLst>
          <pc:docMk/>
          <pc:sldMk cId="1534265193" sldId="993"/>
        </pc:sldMkLst>
        <pc:spChg chg="mod">
          <ac:chgData name="Hise, Kelley B. (CDC/DDID/NCEZID/DFWED)" userId="fdb5d92b-f40c-46ae-94a1-9f3a85591873" providerId="ADAL" clId="{3CCDF595-2481-46B8-B92D-21780A2E586B}" dt="2021-10-05T18:29:29.968" v="865" actId="1035"/>
          <ac:spMkLst>
            <pc:docMk/>
            <pc:sldMk cId="1534265193" sldId="993"/>
            <ac:spMk id="2" creationId="{044B741D-8326-4D70-9F36-5899F0203F71}"/>
          </ac:spMkLst>
        </pc:spChg>
        <pc:spChg chg="mod">
          <ac:chgData name="Hise, Kelley B. (CDC/DDID/NCEZID/DFWED)" userId="fdb5d92b-f40c-46ae-94a1-9f3a85591873" providerId="ADAL" clId="{3CCDF595-2481-46B8-B92D-21780A2E586B}" dt="2021-10-06T17:31:58.893" v="2554" actId="6549"/>
          <ac:spMkLst>
            <pc:docMk/>
            <pc:sldMk cId="1534265193" sldId="993"/>
            <ac:spMk id="3" creationId="{F774FEFF-31D9-4297-9317-2FEAF271E973}"/>
          </ac:spMkLst>
        </pc:spChg>
      </pc:sldChg>
      <pc:sldChg chg="add del">
        <pc:chgData name="Hise, Kelley B. (CDC/DDID/NCEZID/DFWED)" userId="fdb5d92b-f40c-46ae-94a1-9f3a85591873" providerId="ADAL" clId="{3CCDF595-2481-46B8-B92D-21780A2E586B}" dt="2021-10-05T20:25:18.160" v="1799" actId="47"/>
        <pc:sldMkLst>
          <pc:docMk/>
          <pc:sldMk cId="918262063" sldId="994"/>
        </pc:sldMkLst>
      </pc:sldChg>
      <pc:sldChg chg="delCm modCm">
        <pc:chgData name="Hise, Kelley B. (CDC/DDID/NCEZID/DFWED)" userId="fdb5d92b-f40c-46ae-94a1-9f3a85591873" providerId="ADAL" clId="{3CCDF595-2481-46B8-B92D-21780A2E586B}" dt="2021-10-06T19:24:14.764" v="2558" actId="1592"/>
        <pc:sldMkLst>
          <pc:docMk/>
          <pc:sldMk cId="2652359776" sldId="994"/>
        </pc:sldMkLst>
      </pc:sldChg>
      <pc:sldChg chg="add del">
        <pc:chgData name="Hise, Kelley B. (CDC/DDID/NCEZID/DFWED)" userId="fdb5d92b-f40c-46ae-94a1-9f3a85591873" providerId="ADAL" clId="{3CCDF595-2481-46B8-B92D-21780A2E586B}" dt="2021-10-05T20:05:29.565" v="1553"/>
        <pc:sldMkLst>
          <pc:docMk/>
          <pc:sldMk cId="338613842" sldId="995"/>
        </pc:sldMkLst>
      </pc:sldChg>
      <pc:sldChg chg="delSp modSp mod delCm">
        <pc:chgData name="Hise, Kelley B. (CDC/DDID/NCEZID/DFWED)" userId="fdb5d92b-f40c-46ae-94a1-9f3a85591873" providerId="ADAL" clId="{3CCDF595-2481-46B8-B92D-21780A2E586B}" dt="2021-10-06T16:50:40.452" v="2324" actId="20577"/>
        <pc:sldMkLst>
          <pc:docMk/>
          <pc:sldMk cId="1155848118" sldId="995"/>
        </pc:sldMkLst>
        <pc:spChg chg="mod">
          <ac:chgData name="Hise, Kelley B. (CDC/DDID/NCEZID/DFWED)" userId="fdb5d92b-f40c-46ae-94a1-9f3a85591873" providerId="ADAL" clId="{3CCDF595-2481-46B8-B92D-21780A2E586B}" dt="2021-10-06T16:48:53.980" v="2267" actId="1076"/>
          <ac:spMkLst>
            <pc:docMk/>
            <pc:sldMk cId="1155848118" sldId="995"/>
            <ac:spMk id="2" creationId="{F2A5EFE1-F502-4944-9A64-53FC5F5BF408}"/>
          </ac:spMkLst>
        </pc:spChg>
        <pc:spChg chg="mod">
          <ac:chgData name="Hise, Kelley B. (CDC/DDID/NCEZID/DFWED)" userId="fdb5d92b-f40c-46ae-94a1-9f3a85591873" providerId="ADAL" clId="{3CCDF595-2481-46B8-B92D-21780A2E586B}" dt="2021-10-06T16:50:40.452" v="2324" actId="20577"/>
          <ac:spMkLst>
            <pc:docMk/>
            <pc:sldMk cId="1155848118" sldId="995"/>
            <ac:spMk id="3" creationId="{D7E7D4A5-B02A-467A-9B1C-E6FCF6FABB2B}"/>
          </ac:spMkLst>
        </pc:spChg>
        <pc:spChg chg="del">
          <ac:chgData name="Hise, Kelley B. (CDC/DDID/NCEZID/DFWED)" userId="fdb5d92b-f40c-46ae-94a1-9f3a85591873" providerId="ADAL" clId="{3CCDF595-2481-46B8-B92D-21780A2E586B}" dt="2021-10-06T16:49:42.054" v="2289" actId="478"/>
          <ac:spMkLst>
            <pc:docMk/>
            <pc:sldMk cId="1155848118" sldId="995"/>
            <ac:spMk id="4" creationId="{7EA52271-20D9-4C5C-8BE9-DE9710521338}"/>
          </ac:spMkLst>
        </pc:spChg>
        <pc:spChg chg="del">
          <ac:chgData name="Hise, Kelley B. (CDC/DDID/NCEZID/DFWED)" userId="fdb5d92b-f40c-46ae-94a1-9f3a85591873" providerId="ADAL" clId="{3CCDF595-2481-46B8-B92D-21780A2E586B}" dt="2021-10-06T16:49:38.739" v="2288" actId="478"/>
          <ac:spMkLst>
            <pc:docMk/>
            <pc:sldMk cId="1155848118" sldId="995"/>
            <ac:spMk id="5" creationId="{6BD37AD1-716D-47C6-A0FB-4395C214164F}"/>
          </ac:spMkLst>
        </pc:spChg>
        <pc:spChg chg="del">
          <ac:chgData name="Hise, Kelley B. (CDC/DDID/NCEZID/DFWED)" userId="fdb5d92b-f40c-46ae-94a1-9f3a85591873" providerId="ADAL" clId="{3CCDF595-2481-46B8-B92D-21780A2E586B}" dt="2021-10-06T16:49:28.201" v="2277" actId="478"/>
          <ac:spMkLst>
            <pc:docMk/>
            <pc:sldMk cId="1155848118" sldId="995"/>
            <ac:spMk id="6" creationId="{0691E09A-A539-4A36-95DA-69CAD2664EE7}"/>
          </ac:spMkLst>
        </pc:spChg>
      </pc:sldChg>
      <pc:sldChg chg="add del">
        <pc:chgData name="Hise, Kelley B. (CDC/DDID/NCEZID/DFWED)" userId="fdb5d92b-f40c-46ae-94a1-9f3a85591873" providerId="ADAL" clId="{3CCDF595-2481-46B8-B92D-21780A2E586B}" dt="2021-10-05T20:05:29.565" v="1553"/>
        <pc:sldMkLst>
          <pc:docMk/>
          <pc:sldMk cId="1201399978" sldId="996"/>
        </pc:sldMkLst>
      </pc:sldChg>
      <pc:sldChg chg="addSp delSp modSp add mod">
        <pc:chgData name="Hise, Kelley B. (CDC/DDID/NCEZID/DFWED)" userId="fdb5d92b-f40c-46ae-94a1-9f3a85591873" providerId="ADAL" clId="{3CCDF595-2481-46B8-B92D-21780A2E586B}" dt="2021-10-06T17:01:39.227" v="2449" actId="1076"/>
        <pc:sldMkLst>
          <pc:docMk/>
          <pc:sldMk cId="3604486787" sldId="996"/>
        </pc:sldMkLst>
        <pc:spChg chg="mod">
          <ac:chgData name="Hise, Kelley B. (CDC/DDID/NCEZID/DFWED)" userId="fdb5d92b-f40c-46ae-94a1-9f3a85591873" providerId="ADAL" clId="{3CCDF595-2481-46B8-B92D-21780A2E586B}" dt="2021-10-06T16:59:48.259" v="2436" actId="1035"/>
          <ac:spMkLst>
            <pc:docMk/>
            <pc:sldMk cId="3604486787" sldId="996"/>
            <ac:spMk id="2" creationId="{FC44F5E3-F4A8-4929-B681-7021BAD23CE1}"/>
          </ac:spMkLst>
        </pc:spChg>
        <pc:spChg chg="add del mod">
          <ac:chgData name="Hise, Kelley B. (CDC/DDID/NCEZID/DFWED)" userId="fdb5d92b-f40c-46ae-94a1-9f3a85591873" providerId="ADAL" clId="{3CCDF595-2481-46B8-B92D-21780A2E586B}" dt="2021-10-06T16:34:06.513" v="2151" actId="478"/>
          <ac:spMkLst>
            <pc:docMk/>
            <pc:sldMk cId="3604486787" sldId="996"/>
            <ac:spMk id="3" creationId="{BFA1CF47-B673-4822-BFA0-F215AD2C103C}"/>
          </ac:spMkLst>
        </pc:spChg>
        <pc:spChg chg="del">
          <ac:chgData name="Hise, Kelley B. (CDC/DDID/NCEZID/DFWED)" userId="fdb5d92b-f40c-46ae-94a1-9f3a85591873" providerId="ADAL" clId="{3CCDF595-2481-46B8-B92D-21780A2E586B}" dt="2021-10-06T16:33:59.305" v="2150" actId="478"/>
          <ac:spMkLst>
            <pc:docMk/>
            <pc:sldMk cId="3604486787" sldId="996"/>
            <ac:spMk id="5" creationId="{2B1879E6-7379-4544-8BA6-9DD2A0A07227}"/>
          </ac:spMkLst>
        </pc:spChg>
        <pc:spChg chg="add mod">
          <ac:chgData name="Hise, Kelley B. (CDC/DDID/NCEZID/DFWED)" userId="fdb5d92b-f40c-46ae-94a1-9f3a85591873" providerId="ADAL" clId="{3CCDF595-2481-46B8-B92D-21780A2E586B}" dt="2021-10-06T16:59:37.626" v="2418" actId="164"/>
          <ac:spMkLst>
            <pc:docMk/>
            <pc:sldMk cId="3604486787" sldId="996"/>
            <ac:spMk id="8" creationId="{BC2244EB-6348-48DA-A2B0-85C6C5862F6C}"/>
          </ac:spMkLst>
        </pc:spChg>
        <pc:grpChg chg="add mod ord">
          <ac:chgData name="Hise, Kelley B. (CDC/DDID/NCEZID/DFWED)" userId="fdb5d92b-f40c-46ae-94a1-9f3a85591873" providerId="ADAL" clId="{3CCDF595-2481-46B8-B92D-21780A2E586B}" dt="2021-10-06T17:01:39.227" v="2449" actId="1076"/>
          <ac:grpSpMkLst>
            <pc:docMk/>
            <pc:sldMk cId="3604486787" sldId="996"/>
            <ac:grpSpMk id="9" creationId="{2E7D7E7D-ECCF-42C2-B55C-4BFD589936F6}"/>
          </ac:grpSpMkLst>
        </pc:grpChg>
        <pc:graphicFrameChg chg="add del mod">
          <ac:chgData name="Hise, Kelley B. (CDC/DDID/NCEZID/DFWED)" userId="fdb5d92b-f40c-46ae-94a1-9f3a85591873" providerId="ADAL" clId="{3CCDF595-2481-46B8-B92D-21780A2E586B}" dt="2021-10-06T16:36:23.424" v="2155" actId="478"/>
          <ac:graphicFrameMkLst>
            <pc:docMk/>
            <pc:sldMk cId="3604486787" sldId="996"/>
            <ac:graphicFrameMk id="4" creationId="{6E5951D9-0D70-4BD2-B9BB-3D11E6B4795C}"/>
          </ac:graphicFrameMkLst>
        </pc:graphicFrameChg>
        <pc:graphicFrameChg chg="add mod modGraphic">
          <ac:chgData name="Hise, Kelley B. (CDC/DDID/NCEZID/DFWED)" userId="fdb5d92b-f40c-46ae-94a1-9f3a85591873" providerId="ADAL" clId="{3CCDF595-2481-46B8-B92D-21780A2E586B}" dt="2021-10-06T17:01:20.979" v="2448" actId="14100"/>
          <ac:graphicFrameMkLst>
            <pc:docMk/>
            <pc:sldMk cId="3604486787" sldId="996"/>
            <ac:graphicFrameMk id="6" creationId="{401217CF-4E37-46FB-A8F0-A41ACA97A4F0}"/>
          </ac:graphicFrameMkLst>
        </pc:graphicFrameChg>
        <pc:picChg chg="add mod">
          <ac:chgData name="Hise, Kelley B. (CDC/DDID/NCEZID/DFWED)" userId="fdb5d92b-f40c-46ae-94a1-9f3a85591873" providerId="ADAL" clId="{3CCDF595-2481-46B8-B92D-21780A2E586B}" dt="2021-10-06T16:59:37.626" v="2418" actId="164"/>
          <ac:picMkLst>
            <pc:docMk/>
            <pc:sldMk cId="3604486787" sldId="996"/>
            <ac:picMk id="7" creationId="{C29ED6AC-FAF7-478C-98B8-5EC9A9789081}"/>
          </ac:picMkLst>
        </pc:picChg>
      </pc:sldChg>
      <pc:sldChg chg="add del">
        <pc:chgData name="Hise, Kelley B. (CDC/DDID/NCEZID/DFWED)" userId="fdb5d92b-f40c-46ae-94a1-9f3a85591873" providerId="ADAL" clId="{3CCDF595-2481-46B8-B92D-21780A2E586B}" dt="2021-10-05T20:05:29.565" v="1553"/>
        <pc:sldMkLst>
          <pc:docMk/>
          <pc:sldMk cId="508462755" sldId="997"/>
        </pc:sldMkLst>
      </pc:sldChg>
      <pc:sldChg chg="add del">
        <pc:chgData name="Hise, Kelley B. (CDC/DDID/NCEZID/DFWED)" userId="fdb5d92b-f40c-46ae-94a1-9f3a85591873" providerId="ADAL" clId="{3CCDF595-2481-46B8-B92D-21780A2E586B}" dt="2021-10-05T20:05:29.565" v="1553"/>
        <pc:sldMkLst>
          <pc:docMk/>
          <pc:sldMk cId="63077129" sldId="998"/>
        </pc:sldMkLst>
      </pc:sldChg>
      <pc:sldMasterChg chg="modSldLayout">
        <pc:chgData name="Hise, Kelley B. (CDC/DDID/NCEZID/DFWED)" userId="fdb5d92b-f40c-46ae-94a1-9f3a85591873" providerId="ADAL" clId="{3CCDF595-2481-46B8-B92D-21780A2E586B}" dt="2021-10-04T19:19:10.853" v="73"/>
        <pc:sldMasterMkLst>
          <pc:docMk/>
          <pc:sldMasterMk cId="2969961348" sldId="2147483808"/>
        </pc:sldMasterMkLst>
        <pc:sldLayoutChg chg="addSp modSp">
          <pc:chgData name="Hise, Kelley B. (CDC/DDID/NCEZID/DFWED)" userId="fdb5d92b-f40c-46ae-94a1-9f3a85591873" providerId="ADAL" clId="{3CCDF595-2481-46B8-B92D-21780A2E586B}" dt="2021-10-04T19:19:10.853" v="73"/>
          <pc:sldLayoutMkLst>
            <pc:docMk/>
            <pc:sldMasterMk cId="2969961348" sldId="2147483808"/>
            <pc:sldLayoutMk cId="3042682890" sldId="2147483851"/>
          </pc:sldLayoutMkLst>
          <pc:spChg chg="add mod">
            <ac:chgData name="Hise, Kelley B. (CDC/DDID/NCEZID/DFWED)" userId="fdb5d92b-f40c-46ae-94a1-9f3a85591873" providerId="ADAL" clId="{3CCDF595-2481-46B8-B92D-21780A2E586B}" dt="2021-10-04T19:19:10.853" v="73"/>
            <ac:spMkLst>
              <pc:docMk/>
              <pc:sldMasterMk cId="2969961348" sldId="2147483808"/>
              <pc:sldLayoutMk cId="3042682890" sldId="2147483851"/>
              <ac:spMk id="5" creationId="{62362A97-71E9-4B33-BBF8-926B29573F2B}"/>
            </ac:spMkLst>
          </pc:spChg>
        </pc:sldLayoutChg>
      </pc:sldMasterChg>
    </pc:docChg>
  </pc:docChgLst>
  <pc:docChgLst>
    <pc:chgData name="Snyder, Caroline (CDC/DDID/NCEZID/DFWED)" userId="S::qmm3@cdc.gov::3b8d8e81-cf93-4fff-b6e9-25daae198dfa" providerId="AD" clId="Web-{A1E82049-E1BD-2A9E-4EE0-830BA066CB51}"/>
    <pc:docChg chg="">
      <pc:chgData name="Snyder, Caroline (CDC/DDID/NCEZID/DFWED)" userId="S::qmm3@cdc.gov::3b8d8e81-cf93-4fff-b6e9-25daae198dfa" providerId="AD" clId="Web-{A1E82049-E1BD-2A9E-4EE0-830BA066CB51}" dt="2021-10-06T14:55:23.188" v="2"/>
      <pc:docMkLst>
        <pc:docMk/>
      </pc:docMkLst>
      <pc:sldChg chg="addCm">
        <pc:chgData name="Snyder, Caroline (CDC/DDID/NCEZID/DFWED)" userId="S::qmm3@cdc.gov::3b8d8e81-cf93-4fff-b6e9-25daae198dfa" providerId="AD" clId="Web-{A1E82049-E1BD-2A9E-4EE0-830BA066CB51}" dt="2021-10-06T14:54:52.530" v="1"/>
        <pc:sldMkLst>
          <pc:docMk/>
          <pc:sldMk cId="2710459992" sldId="543"/>
        </pc:sldMkLst>
      </pc:sldChg>
      <pc:sldChg chg="delCm">
        <pc:chgData name="Snyder, Caroline (CDC/DDID/NCEZID/DFWED)" userId="S::qmm3@cdc.gov::3b8d8e81-cf93-4fff-b6e9-25daae198dfa" providerId="AD" clId="Web-{A1E82049-E1BD-2A9E-4EE0-830BA066CB51}" dt="2021-10-06T14:55:23.188" v="2"/>
        <pc:sldMkLst>
          <pc:docMk/>
          <pc:sldMk cId="690117989" sldId="690"/>
        </pc:sldMkLst>
      </pc:sldChg>
    </pc:docChg>
  </pc:docChgLst>
  <pc:docChgLst>
    <pc:chgData name="Snyder, Caroline (CDC/DDID/NCEZID/DFWED)" userId="S::qmm3@cdc.gov::3b8d8e81-cf93-4fff-b6e9-25daae198dfa" providerId="AD" clId="Web-{E1335203-A537-F323-A88A-F25F3D6A3174}"/>
    <pc:docChg chg="">
      <pc:chgData name="Snyder, Caroline (CDC/DDID/NCEZID/DFWED)" userId="S::qmm3@cdc.gov::3b8d8e81-cf93-4fff-b6e9-25daae198dfa" providerId="AD" clId="Web-{E1335203-A537-F323-A88A-F25F3D6A3174}" dt="2021-10-06T14:45:55.865" v="3"/>
      <pc:docMkLst>
        <pc:docMk/>
      </pc:docMkLst>
      <pc:sldChg chg="addCm">
        <pc:chgData name="Snyder, Caroline (CDC/DDID/NCEZID/DFWED)" userId="S::qmm3@cdc.gov::3b8d8e81-cf93-4fff-b6e9-25daae198dfa" providerId="AD" clId="Web-{E1335203-A537-F323-A88A-F25F3D6A3174}" dt="2021-10-06T14:45:55.865" v="3"/>
        <pc:sldMkLst>
          <pc:docMk/>
          <pc:sldMk cId="3887824307" sldId="542"/>
        </pc:sldMkLst>
      </pc:sldChg>
      <pc:sldChg chg="addCm">
        <pc:chgData name="Snyder, Caroline (CDC/DDID/NCEZID/DFWED)" userId="S::qmm3@cdc.gov::3b8d8e81-cf93-4fff-b6e9-25daae198dfa" providerId="AD" clId="Web-{E1335203-A537-F323-A88A-F25F3D6A3174}" dt="2021-10-06T14:38:51.273" v="0"/>
        <pc:sldMkLst>
          <pc:docMk/>
          <pc:sldMk cId="2710459992" sldId="543"/>
        </pc:sldMkLst>
      </pc:sldChg>
      <pc:sldChg chg="addCm">
        <pc:chgData name="Snyder, Caroline (CDC/DDID/NCEZID/DFWED)" userId="S::qmm3@cdc.gov::3b8d8e81-cf93-4fff-b6e9-25daae198dfa" providerId="AD" clId="Web-{E1335203-A537-F323-A88A-F25F3D6A3174}" dt="2021-10-06T14:41:47.988" v="1"/>
        <pc:sldMkLst>
          <pc:docMk/>
          <pc:sldMk cId="690117989" sldId="690"/>
        </pc:sldMkLst>
      </pc:sldChg>
    </pc:docChg>
  </pc:docChgLst>
  <pc:docChgLst>
    <pc:chgData name="Hise, Kelley B. (CDC/DDID/NCEZID/DFWED)" userId="fdb5d92b-f40c-46ae-94a1-9f3a85591873" providerId="ADAL" clId="{31563BAE-F4DC-4CC4-8134-9FA8A70A5B85}"/>
    <pc:docChg chg="undo custSel addSld delSld modSld sldOrd modMainMaster">
      <pc:chgData name="Hise, Kelley B. (CDC/DDID/NCEZID/DFWED)" userId="fdb5d92b-f40c-46ae-94a1-9f3a85591873" providerId="ADAL" clId="{31563BAE-F4DC-4CC4-8134-9FA8A70A5B85}" dt="2022-10-18T23:08:53.674" v="2943" actId="6549"/>
      <pc:docMkLst>
        <pc:docMk/>
      </pc:docMkLst>
      <pc:sldChg chg="del">
        <pc:chgData name="Hise, Kelley B. (CDC/DDID/NCEZID/DFWED)" userId="fdb5d92b-f40c-46ae-94a1-9f3a85591873" providerId="ADAL" clId="{31563BAE-F4DC-4CC4-8134-9FA8A70A5B85}" dt="2022-10-16T23:49:36.384" v="924"/>
        <pc:sldMkLst>
          <pc:docMk/>
          <pc:sldMk cId="3444350503" sldId="257"/>
        </pc:sldMkLst>
      </pc:sldChg>
      <pc:sldChg chg="del">
        <pc:chgData name="Hise, Kelley B. (CDC/DDID/NCEZID/DFWED)" userId="fdb5d92b-f40c-46ae-94a1-9f3a85591873" providerId="ADAL" clId="{31563BAE-F4DC-4CC4-8134-9FA8A70A5B85}" dt="2022-10-17T20:55:35.191" v="2484" actId="47"/>
        <pc:sldMkLst>
          <pc:docMk/>
          <pc:sldMk cId="4148566355" sldId="281"/>
        </pc:sldMkLst>
      </pc:sldChg>
      <pc:sldChg chg="addSp modSp mod">
        <pc:chgData name="Hise, Kelley B. (CDC/DDID/NCEZID/DFWED)" userId="fdb5d92b-f40c-46ae-94a1-9f3a85591873" providerId="ADAL" clId="{31563BAE-F4DC-4CC4-8134-9FA8A70A5B85}" dt="2022-10-17T20:45:44.351" v="2223" actId="1035"/>
        <pc:sldMkLst>
          <pc:docMk/>
          <pc:sldMk cId="749954613" sldId="303"/>
        </pc:sldMkLst>
        <pc:spChg chg="add mod">
          <ac:chgData name="Hise, Kelley B. (CDC/DDID/NCEZID/DFWED)" userId="fdb5d92b-f40c-46ae-94a1-9f3a85591873" providerId="ADAL" clId="{31563BAE-F4DC-4CC4-8134-9FA8A70A5B85}" dt="2022-10-16T23:54:23.591" v="1003"/>
          <ac:spMkLst>
            <pc:docMk/>
            <pc:sldMk cId="749954613" sldId="303"/>
            <ac:spMk id="8" creationId="{0E395AC4-303D-4315-A0BB-B138C2F0C08C}"/>
          </ac:spMkLst>
        </pc:spChg>
        <pc:spChg chg="add mod">
          <ac:chgData name="Hise, Kelley B. (CDC/DDID/NCEZID/DFWED)" userId="fdb5d92b-f40c-46ae-94a1-9f3a85591873" providerId="ADAL" clId="{31563BAE-F4DC-4CC4-8134-9FA8A70A5B85}" dt="2022-10-17T20:45:44.351" v="2223" actId="1035"/>
          <ac:spMkLst>
            <pc:docMk/>
            <pc:sldMk cId="749954613" sldId="303"/>
            <ac:spMk id="9" creationId="{60C91CD5-7CE3-4E45-B6F1-A33554EACBB7}"/>
          </ac:spMkLst>
        </pc:spChg>
      </pc:sldChg>
      <pc:sldChg chg="modSp add mod">
        <pc:chgData name="Hise, Kelley B. (CDC/DDID/NCEZID/DFWED)" userId="fdb5d92b-f40c-46ae-94a1-9f3a85591873" providerId="ADAL" clId="{31563BAE-F4DC-4CC4-8134-9FA8A70A5B85}" dt="2022-10-18T22:55:38.618" v="2935" actId="20577"/>
        <pc:sldMkLst>
          <pc:docMk/>
          <pc:sldMk cId="1881614461" sldId="314"/>
        </pc:sldMkLst>
        <pc:spChg chg="mod">
          <ac:chgData name="Hise, Kelley B. (CDC/DDID/NCEZID/DFWED)" userId="fdb5d92b-f40c-46ae-94a1-9f3a85591873" providerId="ADAL" clId="{31563BAE-F4DC-4CC4-8134-9FA8A70A5B85}" dt="2022-10-18T22:55:38.618" v="2935" actId="20577"/>
          <ac:spMkLst>
            <pc:docMk/>
            <pc:sldMk cId="1881614461" sldId="314"/>
            <ac:spMk id="2" creationId="{B4BC2B01-7B09-4677-ACFC-A1EB746B2F4C}"/>
          </ac:spMkLst>
        </pc:spChg>
      </pc:sldChg>
      <pc:sldChg chg="modSp add mod">
        <pc:chgData name="Hise, Kelley B. (CDC/DDID/NCEZID/DFWED)" userId="fdb5d92b-f40c-46ae-94a1-9f3a85591873" providerId="ADAL" clId="{31563BAE-F4DC-4CC4-8134-9FA8A70A5B85}" dt="2022-10-12T15:47:46.584" v="868" actId="1035"/>
        <pc:sldMkLst>
          <pc:docMk/>
          <pc:sldMk cId="1054515892" sldId="346"/>
        </pc:sldMkLst>
        <pc:spChg chg="mod">
          <ac:chgData name="Hise, Kelley B. (CDC/DDID/NCEZID/DFWED)" userId="fdb5d92b-f40c-46ae-94a1-9f3a85591873" providerId="ADAL" clId="{31563BAE-F4DC-4CC4-8134-9FA8A70A5B85}" dt="2022-10-12T15:47:37.880" v="861" actId="1036"/>
          <ac:spMkLst>
            <pc:docMk/>
            <pc:sldMk cId="1054515892" sldId="346"/>
            <ac:spMk id="5" creationId="{5BFC12D7-E4B7-45BB-BD47-F9240BC79AFD}"/>
          </ac:spMkLst>
        </pc:spChg>
        <pc:graphicFrameChg chg="mod">
          <ac:chgData name="Hise, Kelley B. (CDC/DDID/NCEZID/DFWED)" userId="fdb5d92b-f40c-46ae-94a1-9f3a85591873" providerId="ADAL" clId="{31563BAE-F4DC-4CC4-8134-9FA8A70A5B85}" dt="2022-10-12T15:47:46.584" v="868" actId="1035"/>
          <ac:graphicFrameMkLst>
            <pc:docMk/>
            <pc:sldMk cId="1054515892" sldId="346"/>
            <ac:graphicFrameMk id="4" creationId="{1BF41613-A747-44D6-9D36-83428227AF99}"/>
          </ac:graphicFrameMkLst>
        </pc:graphicFrameChg>
      </pc:sldChg>
      <pc:sldChg chg="modSp add mod">
        <pc:chgData name="Hise, Kelley B. (CDC/DDID/NCEZID/DFWED)" userId="fdb5d92b-f40c-46ae-94a1-9f3a85591873" providerId="ADAL" clId="{31563BAE-F4DC-4CC4-8134-9FA8A70A5B85}" dt="2022-10-17T01:22:15.668" v="1314" actId="403"/>
        <pc:sldMkLst>
          <pc:docMk/>
          <pc:sldMk cId="3228898207" sldId="347"/>
        </pc:sldMkLst>
        <pc:spChg chg="mod">
          <ac:chgData name="Hise, Kelley B. (CDC/DDID/NCEZID/DFWED)" userId="fdb5d92b-f40c-46ae-94a1-9f3a85591873" providerId="ADAL" clId="{31563BAE-F4DC-4CC4-8134-9FA8A70A5B85}" dt="2022-10-17T01:22:15.668" v="1314" actId="403"/>
          <ac:spMkLst>
            <pc:docMk/>
            <pc:sldMk cId="3228898207" sldId="347"/>
            <ac:spMk id="2" creationId="{4F32CA18-80AE-4EBE-97CC-24A1EC131EFC}"/>
          </ac:spMkLst>
        </pc:spChg>
        <pc:spChg chg="mod">
          <ac:chgData name="Hise, Kelley B. (CDC/DDID/NCEZID/DFWED)" userId="fdb5d92b-f40c-46ae-94a1-9f3a85591873" providerId="ADAL" clId="{31563BAE-F4DC-4CC4-8134-9FA8A70A5B85}" dt="2022-10-17T01:21:58.124" v="1312" actId="403"/>
          <ac:spMkLst>
            <pc:docMk/>
            <pc:sldMk cId="3228898207" sldId="347"/>
            <ac:spMk id="3" creationId="{20F32268-1BD5-4C5D-8931-74B179C6CB48}"/>
          </ac:spMkLst>
        </pc:spChg>
      </pc:sldChg>
      <pc:sldChg chg="modSp add mod modCm">
        <pc:chgData name="Hise, Kelley B. (CDC/DDID/NCEZID/DFWED)" userId="fdb5d92b-f40c-46ae-94a1-9f3a85591873" providerId="ADAL" clId="{31563BAE-F4DC-4CC4-8134-9FA8A70A5B85}" dt="2022-10-18T23:04:13.532" v="2942" actId="20577"/>
        <pc:sldMkLst>
          <pc:docMk/>
          <pc:sldMk cId="2972512810" sldId="348"/>
        </pc:sldMkLst>
        <pc:spChg chg="mod">
          <ac:chgData name="Hise, Kelley B. (CDC/DDID/NCEZID/DFWED)" userId="fdb5d92b-f40c-46ae-94a1-9f3a85591873" providerId="ADAL" clId="{31563BAE-F4DC-4CC4-8134-9FA8A70A5B85}" dt="2022-10-17T01:23:01.068" v="1316" actId="403"/>
          <ac:spMkLst>
            <pc:docMk/>
            <pc:sldMk cId="2972512810" sldId="348"/>
            <ac:spMk id="2" creationId="{1692E4BB-E770-451A-989B-7917F87B107A}"/>
          </ac:spMkLst>
        </pc:spChg>
        <pc:spChg chg="mod">
          <ac:chgData name="Hise, Kelley B. (CDC/DDID/NCEZID/DFWED)" userId="fdb5d92b-f40c-46ae-94a1-9f3a85591873" providerId="ADAL" clId="{31563BAE-F4DC-4CC4-8134-9FA8A70A5B85}" dt="2022-10-18T23:04:13.532" v="2942" actId="20577"/>
          <ac:spMkLst>
            <pc:docMk/>
            <pc:sldMk cId="2972512810" sldId="348"/>
            <ac:spMk id="3" creationId="{2DEEDF1E-5844-4B57-94AB-BFC78F9A0AF6}"/>
          </ac:spMkLst>
        </pc:spChg>
      </pc:sldChg>
      <pc:sldChg chg="del">
        <pc:chgData name="Hise, Kelley B. (CDC/DDID/NCEZID/DFWED)" userId="fdb5d92b-f40c-46ae-94a1-9f3a85591873" providerId="ADAL" clId="{31563BAE-F4DC-4CC4-8134-9FA8A70A5B85}" dt="2022-10-11T20:58:06.669" v="353" actId="47"/>
        <pc:sldMkLst>
          <pc:docMk/>
          <pc:sldMk cId="112561805" sldId="405"/>
        </pc:sldMkLst>
      </pc:sldChg>
      <pc:sldChg chg="modSp mod">
        <pc:chgData name="Hise, Kelley B. (CDC/DDID/NCEZID/DFWED)" userId="fdb5d92b-f40c-46ae-94a1-9f3a85591873" providerId="ADAL" clId="{31563BAE-F4DC-4CC4-8134-9FA8A70A5B85}" dt="2022-09-13T19:32:11.080" v="5" actId="20577"/>
        <pc:sldMkLst>
          <pc:docMk/>
          <pc:sldMk cId="3756623478" sldId="420"/>
        </pc:sldMkLst>
        <pc:spChg chg="mod">
          <ac:chgData name="Hise, Kelley B. (CDC/DDID/NCEZID/DFWED)" userId="fdb5d92b-f40c-46ae-94a1-9f3a85591873" providerId="ADAL" clId="{31563BAE-F4DC-4CC4-8134-9FA8A70A5B85}" dt="2022-09-13T19:32:11.080" v="5" actId="20577"/>
          <ac:spMkLst>
            <pc:docMk/>
            <pc:sldMk cId="3756623478" sldId="420"/>
            <ac:spMk id="6" creationId="{00000000-0000-0000-0000-000000000000}"/>
          </ac:spMkLst>
        </pc:spChg>
      </pc:sldChg>
      <pc:sldChg chg="modSp mod">
        <pc:chgData name="Hise, Kelley B. (CDC/DDID/NCEZID/DFWED)" userId="fdb5d92b-f40c-46ae-94a1-9f3a85591873" providerId="ADAL" clId="{31563BAE-F4DC-4CC4-8134-9FA8A70A5B85}" dt="2022-10-17T21:52:14.115" v="2913" actId="6549"/>
        <pc:sldMkLst>
          <pc:docMk/>
          <pc:sldMk cId="525880144" sldId="421"/>
        </pc:sldMkLst>
        <pc:spChg chg="mod">
          <ac:chgData name="Hise, Kelley B. (CDC/DDID/NCEZID/DFWED)" userId="fdb5d92b-f40c-46ae-94a1-9f3a85591873" providerId="ADAL" clId="{31563BAE-F4DC-4CC4-8134-9FA8A70A5B85}" dt="2022-10-17T21:52:14.115" v="2913" actId="6549"/>
          <ac:spMkLst>
            <pc:docMk/>
            <pc:sldMk cId="525880144" sldId="421"/>
            <ac:spMk id="5" creationId="{00000000-0000-0000-0000-000000000000}"/>
          </ac:spMkLst>
        </pc:spChg>
      </pc:sldChg>
      <pc:sldChg chg="del">
        <pc:chgData name="Hise, Kelley B. (CDC/DDID/NCEZID/DFWED)" userId="fdb5d92b-f40c-46ae-94a1-9f3a85591873" providerId="ADAL" clId="{31563BAE-F4DC-4CC4-8134-9FA8A70A5B85}" dt="2022-10-17T21:18:14.753" v="2486" actId="47"/>
        <pc:sldMkLst>
          <pc:docMk/>
          <pc:sldMk cId="3102801890" sldId="426"/>
        </pc:sldMkLst>
      </pc:sldChg>
      <pc:sldChg chg="del">
        <pc:chgData name="Hise, Kelley B. (CDC/DDID/NCEZID/DFWED)" userId="fdb5d92b-f40c-46ae-94a1-9f3a85591873" providerId="ADAL" clId="{31563BAE-F4DC-4CC4-8134-9FA8A70A5B85}" dt="2022-10-11T20:57:39.715" v="343" actId="47"/>
        <pc:sldMkLst>
          <pc:docMk/>
          <pc:sldMk cId="3095869422" sldId="538"/>
        </pc:sldMkLst>
      </pc:sldChg>
      <pc:sldChg chg="del">
        <pc:chgData name="Hise, Kelley B. (CDC/DDID/NCEZID/DFWED)" userId="fdb5d92b-f40c-46ae-94a1-9f3a85591873" providerId="ADAL" clId="{31563BAE-F4DC-4CC4-8134-9FA8A70A5B85}" dt="2022-10-11T20:57:36.575" v="341" actId="47"/>
        <pc:sldMkLst>
          <pc:docMk/>
          <pc:sldMk cId="3887824307" sldId="542"/>
        </pc:sldMkLst>
      </pc:sldChg>
      <pc:sldChg chg="del">
        <pc:chgData name="Hise, Kelley B. (CDC/DDID/NCEZID/DFWED)" userId="fdb5d92b-f40c-46ae-94a1-9f3a85591873" providerId="ADAL" clId="{31563BAE-F4DC-4CC4-8134-9FA8A70A5B85}" dt="2022-10-11T20:57:42.894" v="347" actId="47"/>
        <pc:sldMkLst>
          <pc:docMk/>
          <pc:sldMk cId="2710459992" sldId="543"/>
        </pc:sldMkLst>
      </pc:sldChg>
      <pc:sldChg chg="del">
        <pc:chgData name="Hise, Kelley B. (CDC/DDID/NCEZID/DFWED)" userId="fdb5d92b-f40c-46ae-94a1-9f3a85591873" providerId="ADAL" clId="{31563BAE-F4DC-4CC4-8134-9FA8A70A5B85}" dt="2022-10-11T20:57:43.638" v="348" actId="47"/>
        <pc:sldMkLst>
          <pc:docMk/>
          <pc:sldMk cId="2189033016" sldId="545"/>
        </pc:sldMkLst>
      </pc:sldChg>
      <pc:sldChg chg="addSp delSp modSp mod modNotesTx">
        <pc:chgData name="Hise, Kelley B. (CDC/DDID/NCEZID/DFWED)" userId="fdb5d92b-f40c-46ae-94a1-9f3a85591873" providerId="ADAL" clId="{31563BAE-F4DC-4CC4-8134-9FA8A70A5B85}" dt="2022-10-17T20:50:29.207" v="2360" actId="2711"/>
        <pc:sldMkLst>
          <pc:docMk/>
          <pc:sldMk cId="4245711426" sldId="629"/>
        </pc:sldMkLst>
        <pc:spChg chg="mod">
          <ac:chgData name="Hise, Kelley B. (CDC/DDID/NCEZID/DFWED)" userId="fdb5d92b-f40c-46ae-94a1-9f3a85591873" providerId="ADAL" clId="{31563BAE-F4DC-4CC4-8134-9FA8A70A5B85}" dt="2022-10-17T20:46:10.358" v="2241" actId="1035"/>
          <ac:spMkLst>
            <pc:docMk/>
            <pc:sldMk cId="4245711426" sldId="629"/>
            <ac:spMk id="2" creationId="{A662465F-EE73-4A74-AF5D-F0B51FE7AC65}"/>
          </ac:spMkLst>
        </pc:spChg>
        <pc:spChg chg="mod">
          <ac:chgData name="Hise, Kelley B. (CDC/DDID/NCEZID/DFWED)" userId="fdb5d92b-f40c-46ae-94a1-9f3a85591873" providerId="ADAL" clId="{31563BAE-F4DC-4CC4-8134-9FA8A70A5B85}" dt="2022-10-17T20:50:18.269" v="2359" actId="1035"/>
          <ac:spMkLst>
            <pc:docMk/>
            <pc:sldMk cId="4245711426" sldId="629"/>
            <ac:spMk id="3" creationId="{BB6E39B1-68D4-4067-AA40-31655BC77CDA}"/>
          </ac:spMkLst>
        </pc:spChg>
        <pc:spChg chg="add del">
          <ac:chgData name="Hise, Kelley B. (CDC/DDID/NCEZID/DFWED)" userId="fdb5d92b-f40c-46ae-94a1-9f3a85591873" providerId="ADAL" clId="{31563BAE-F4DC-4CC4-8134-9FA8A70A5B85}" dt="2022-10-17T20:48:26.571" v="2308" actId="22"/>
          <ac:spMkLst>
            <pc:docMk/>
            <pc:sldMk cId="4245711426" sldId="629"/>
            <ac:spMk id="8" creationId="{D95F8D42-527E-4699-B95B-C27FD41002F7}"/>
          </ac:spMkLst>
        </pc:spChg>
        <pc:spChg chg="add del mod">
          <ac:chgData name="Hise, Kelley B. (CDC/DDID/NCEZID/DFWED)" userId="fdb5d92b-f40c-46ae-94a1-9f3a85591873" providerId="ADAL" clId="{31563BAE-F4DC-4CC4-8134-9FA8A70A5B85}" dt="2022-10-17T20:48:53.526" v="2312" actId="22"/>
          <ac:spMkLst>
            <pc:docMk/>
            <pc:sldMk cId="4245711426" sldId="629"/>
            <ac:spMk id="10" creationId="{B75292DF-35EF-4E60-BD78-CB60DF9E486F}"/>
          </ac:spMkLst>
        </pc:spChg>
        <pc:spChg chg="add mod">
          <ac:chgData name="Hise, Kelley B. (CDC/DDID/NCEZID/DFWED)" userId="fdb5d92b-f40c-46ae-94a1-9f3a85591873" providerId="ADAL" clId="{31563BAE-F4DC-4CC4-8134-9FA8A70A5B85}" dt="2022-10-17T20:50:29.207" v="2360" actId="2711"/>
          <ac:spMkLst>
            <pc:docMk/>
            <pc:sldMk cId="4245711426" sldId="629"/>
            <ac:spMk id="11" creationId="{DF118F96-6C50-4952-A463-B3414267DCD3}"/>
          </ac:spMkLst>
        </pc:spChg>
        <pc:grpChg chg="del">
          <ac:chgData name="Hise, Kelley B. (CDC/DDID/NCEZID/DFWED)" userId="fdb5d92b-f40c-46ae-94a1-9f3a85591873" providerId="ADAL" clId="{31563BAE-F4DC-4CC4-8134-9FA8A70A5B85}" dt="2022-10-17T20:17:57.597" v="1940" actId="478"/>
          <ac:grpSpMkLst>
            <pc:docMk/>
            <pc:sldMk cId="4245711426" sldId="629"/>
            <ac:grpSpMk id="7" creationId="{13EF6212-0097-4241-92CF-C874BB571BD4}"/>
          </ac:grpSpMkLst>
        </pc:grpChg>
      </pc:sldChg>
      <pc:sldChg chg="del">
        <pc:chgData name="Hise, Kelley B. (CDC/DDID/NCEZID/DFWED)" userId="fdb5d92b-f40c-46ae-94a1-9f3a85591873" providerId="ADAL" clId="{31563BAE-F4DC-4CC4-8134-9FA8A70A5B85}" dt="2022-10-17T21:18:05.457" v="2485" actId="47"/>
        <pc:sldMkLst>
          <pc:docMk/>
          <pc:sldMk cId="16311977" sldId="630"/>
        </pc:sldMkLst>
      </pc:sldChg>
      <pc:sldChg chg="del">
        <pc:chgData name="Hise, Kelley B. (CDC/DDID/NCEZID/DFWED)" userId="fdb5d92b-f40c-46ae-94a1-9f3a85591873" providerId="ADAL" clId="{31563BAE-F4DC-4CC4-8134-9FA8A70A5B85}" dt="2022-10-16T23:50:02.291" v="925" actId="47"/>
        <pc:sldMkLst>
          <pc:docMk/>
          <pc:sldMk cId="786652347" sldId="632"/>
        </pc:sldMkLst>
      </pc:sldChg>
      <pc:sldChg chg="modSp del mod">
        <pc:chgData name="Hise, Kelley B. (CDC/DDID/NCEZID/DFWED)" userId="fdb5d92b-f40c-46ae-94a1-9f3a85591873" providerId="ADAL" clId="{31563BAE-F4DC-4CC4-8134-9FA8A70A5B85}" dt="2022-10-17T19:51:55.846" v="1809" actId="47"/>
        <pc:sldMkLst>
          <pc:docMk/>
          <pc:sldMk cId="4293879103" sldId="634"/>
        </pc:sldMkLst>
        <pc:spChg chg="mod">
          <ac:chgData name="Hise, Kelley B. (CDC/DDID/NCEZID/DFWED)" userId="fdb5d92b-f40c-46ae-94a1-9f3a85591873" providerId="ADAL" clId="{31563BAE-F4DC-4CC4-8134-9FA8A70A5B85}" dt="2022-10-17T19:51:15.071" v="1794" actId="21"/>
          <ac:spMkLst>
            <pc:docMk/>
            <pc:sldMk cId="4293879103" sldId="634"/>
            <ac:spMk id="3" creationId="{74E526C6-311A-4210-BB20-D199BF168682}"/>
          </ac:spMkLst>
        </pc:spChg>
      </pc:sldChg>
      <pc:sldChg chg="delSp modSp mod">
        <pc:chgData name="Hise, Kelley B. (CDC/DDID/NCEZID/DFWED)" userId="fdb5d92b-f40c-46ae-94a1-9f3a85591873" providerId="ADAL" clId="{31563BAE-F4DC-4CC4-8134-9FA8A70A5B85}" dt="2022-10-17T21:49:10.272" v="2863" actId="403"/>
        <pc:sldMkLst>
          <pc:docMk/>
          <pc:sldMk cId="3767513060" sldId="635"/>
        </pc:sldMkLst>
        <pc:spChg chg="mod">
          <ac:chgData name="Hise, Kelley B. (CDC/DDID/NCEZID/DFWED)" userId="fdb5d92b-f40c-46ae-94a1-9f3a85591873" providerId="ADAL" clId="{31563BAE-F4DC-4CC4-8134-9FA8A70A5B85}" dt="2022-10-17T20:17:39.135" v="1938" actId="20577"/>
          <ac:spMkLst>
            <pc:docMk/>
            <pc:sldMk cId="3767513060" sldId="635"/>
            <ac:spMk id="2" creationId="{CC73D399-302E-4090-7A88-471F6549D992}"/>
          </ac:spMkLst>
        </pc:spChg>
        <pc:spChg chg="mod">
          <ac:chgData name="Hise, Kelley B. (CDC/DDID/NCEZID/DFWED)" userId="fdb5d92b-f40c-46ae-94a1-9f3a85591873" providerId="ADAL" clId="{31563BAE-F4DC-4CC4-8134-9FA8A70A5B85}" dt="2022-10-17T21:49:10.272" v="2863" actId="403"/>
          <ac:spMkLst>
            <pc:docMk/>
            <pc:sldMk cId="3767513060" sldId="635"/>
            <ac:spMk id="3" creationId="{6B7E7AB1-023E-353D-CD91-762AAC3F052E}"/>
          </ac:spMkLst>
        </pc:spChg>
        <pc:picChg chg="del mod">
          <ac:chgData name="Hise, Kelley B. (CDC/DDID/NCEZID/DFWED)" userId="fdb5d92b-f40c-46ae-94a1-9f3a85591873" providerId="ADAL" clId="{31563BAE-F4DC-4CC4-8134-9FA8A70A5B85}" dt="2022-10-17T19:55:35.434" v="1894" actId="478"/>
          <ac:picMkLst>
            <pc:docMk/>
            <pc:sldMk cId="3767513060" sldId="635"/>
            <ac:picMk id="4" creationId="{9D60567F-7362-F3F2-7AD2-A9C0CA850CAD}"/>
          </ac:picMkLst>
        </pc:picChg>
      </pc:sldChg>
      <pc:sldChg chg="del">
        <pc:chgData name="Hise, Kelley B. (CDC/DDID/NCEZID/DFWED)" userId="fdb5d92b-f40c-46ae-94a1-9f3a85591873" providerId="ADAL" clId="{31563BAE-F4DC-4CC4-8134-9FA8A70A5B85}" dt="2022-10-16T23:50:04.262" v="926" actId="47"/>
        <pc:sldMkLst>
          <pc:docMk/>
          <pc:sldMk cId="4139118166" sldId="636"/>
        </pc:sldMkLst>
      </pc:sldChg>
      <pc:sldChg chg="add del setBg">
        <pc:chgData name="Hise, Kelley B. (CDC/DDID/NCEZID/DFWED)" userId="fdb5d92b-f40c-46ae-94a1-9f3a85591873" providerId="ADAL" clId="{31563BAE-F4DC-4CC4-8134-9FA8A70A5B85}" dt="2022-10-12T15:48:45.170" v="875" actId="47"/>
        <pc:sldMkLst>
          <pc:docMk/>
          <pc:sldMk cId="3761748486" sldId="638"/>
        </pc:sldMkLst>
      </pc:sldChg>
      <pc:sldChg chg="modSp mod ord modNotesTx">
        <pc:chgData name="Hise, Kelley B. (CDC/DDID/NCEZID/DFWED)" userId="fdb5d92b-f40c-46ae-94a1-9f3a85591873" providerId="ADAL" clId="{31563BAE-F4DC-4CC4-8134-9FA8A70A5B85}" dt="2022-10-17T21:43:41.690" v="2862" actId="20577"/>
        <pc:sldMkLst>
          <pc:docMk/>
          <pc:sldMk cId="1015997798" sldId="639"/>
        </pc:sldMkLst>
        <pc:spChg chg="mod">
          <ac:chgData name="Hise, Kelley B. (CDC/DDID/NCEZID/DFWED)" userId="fdb5d92b-f40c-46ae-94a1-9f3a85591873" providerId="ADAL" clId="{31563BAE-F4DC-4CC4-8134-9FA8A70A5B85}" dt="2022-10-17T21:42:53.835" v="2753" actId="404"/>
          <ac:spMkLst>
            <pc:docMk/>
            <pc:sldMk cId="1015997798" sldId="639"/>
            <ac:spMk id="2" creationId="{5D0A0DEC-A812-4525-B8D3-5A498897E5BA}"/>
          </ac:spMkLst>
        </pc:spChg>
        <pc:spChg chg="mod">
          <ac:chgData name="Hise, Kelley B. (CDC/DDID/NCEZID/DFWED)" userId="fdb5d92b-f40c-46ae-94a1-9f3a85591873" providerId="ADAL" clId="{31563BAE-F4DC-4CC4-8134-9FA8A70A5B85}" dt="2022-10-17T21:43:41.690" v="2862" actId="20577"/>
          <ac:spMkLst>
            <pc:docMk/>
            <pc:sldMk cId="1015997798" sldId="639"/>
            <ac:spMk id="3" creationId="{5669C314-F7F8-4151-B017-8B606E02B656}"/>
          </ac:spMkLst>
        </pc:spChg>
      </pc:sldChg>
      <pc:sldChg chg="modSp del mod">
        <pc:chgData name="Hise, Kelley B. (CDC/DDID/NCEZID/DFWED)" userId="fdb5d92b-f40c-46ae-94a1-9f3a85591873" providerId="ADAL" clId="{31563BAE-F4DC-4CC4-8134-9FA8A70A5B85}" dt="2022-10-11T22:13:36.525" v="825" actId="47"/>
        <pc:sldMkLst>
          <pc:docMk/>
          <pc:sldMk cId="71508883" sldId="641"/>
        </pc:sldMkLst>
        <pc:spChg chg="mod">
          <ac:chgData name="Hise, Kelley B. (CDC/DDID/NCEZID/DFWED)" userId="fdb5d92b-f40c-46ae-94a1-9f3a85591873" providerId="ADAL" clId="{31563BAE-F4DC-4CC4-8134-9FA8A70A5B85}" dt="2022-10-11T22:02:48.410" v="778" actId="20577"/>
          <ac:spMkLst>
            <pc:docMk/>
            <pc:sldMk cId="71508883" sldId="641"/>
            <ac:spMk id="2" creationId="{5D0A0DEC-A812-4525-B8D3-5A498897E5BA}"/>
          </ac:spMkLst>
        </pc:spChg>
        <pc:spChg chg="mod">
          <ac:chgData name="Hise, Kelley B. (CDC/DDID/NCEZID/DFWED)" userId="fdb5d92b-f40c-46ae-94a1-9f3a85591873" providerId="ADAL" clId="{31563BAE-F4DC-4CC4-8134-9FA8A70A5B85}" dt="2022-10-11T22:12:52.179" v="813" actId="21"/>
          <ac:spMkLst>
            <pc:docMk/>
            <pc:sldMk cId="71508883" sldId="641"/>
            <ac:spMk id="3" creationId="{5669C314-F7F8-4151-B017-8B606E02B656}"/>
          </ac:spMkLst>
        </pc:spChg>
      </pc:sldChg>
      <pc:sldChg chg="del">
        <pc:chgData name="Hise, Kelley B. (CDC/DDID/NCEZID/DFWED)" userId="fdb5d92b-f40c-46ae-94a1-9f3a85591873" providerId="ADAL" clId="{31563BAE-F4DC-4CC4-8134-9FA8A70A5B85}" dt="2022-10-17T20:51:31.500" v="2363" actId="47"/>
        <pc:sldMkLst>
          <pc:docMk/>
          <pc:sldMk cId="2168999755" sldId="647"/>
        </pc:sldMkLst>
      </pc:sldChg>
      <pc:sldChg chg="modSp mod">
        <pc:chgData name="Hise, Kelley B. (CDC/DDID/NCEZID/DFWED)" userId="fdb5d92b-f40c-46ae-94a1-9f3a85591873" providerId="ADAL" clId="{31563BAE-F4DC-4CC4-8134-9FA8A70A5B85}" dt="2022-10-11T20:59:42.222" v="399" actId="20577"/>
        <pc:sldMkLst>
          <pc:docMk/>
          <pc:sldMk cId="4152618564" sldId="679"/>
        </pc:sldMkLst>
        <pc:spChg chg="mod">
          <ac:chgData name="Hise, Kelley B. (CDC/DDID/NCEZID/DFWED)" userId="fdb5d92b-f40c-46ae-94a1-9f3a85591873" providerId="ADAL" clId="{31563BAE-F4DC-4CC4-8134-9FA8A70A5B85}" dt="2022-10-11T20:59:42.222" v="399" actId="20577"/>
          <ac:spMkLst>
            <pc:docMk/>
            <pc:sldMk cId="4152618564" sldId="679"/>
            <ac:spMk id="2" creationId="{00000000-0000-0000-0000-000000000000}"/>
          </ac:spMkLst>
        </pc:spChg>
      </pc:sldChg>
      <pc:sldChg chg="delSp modSp mod ord">
        <pc:chgData name="Hise, Kelley B. (CDC/DDID/NCEZID/DFWED)" userId="fdb5d92b-f40c-46ae-94a1-9f3a85591873" providerId="ADAL" clId="{31563BAE-F4DC-4CC4-8134-9FA8A70A5B85}" dt="2022-10-17T00:39:15.040" v="1223" actId="478"/>
        <pc:sldMkLst>
          <pc:docMk/>
          <pc:sldMk cId="690117989" sldId="690"/>
        </pc:sldMkLst>
        <pc:spChg chg="mod">
          <ac:chgData name="Hise, Kelley B. (CDC/DDID/NCEZID/DFWED)" userId="fdb5d92b-f40c-46ae-94a1-9f3a85591873" providerId="ADAL" clId="{31563BAE-F4DC-4CC4-8134-9FA8A70A5B85}" dt="2022-10-17T00:39:09.174" v="1222" actId="6549"/>
          <ac:spMkLst>
            <pc:docMk/>
            <pc:sldMk cId="690117989" sldId="690"/>
            <ac:spMk id="2" creationId="{00000000-0000-0000-0000-000000000000}"/>
          </ac:spMkLst>
        </pc:spChg>
        <pc:spChg chg="del">
          <ac:chgData name="Hise, Kelley B. (CDC/DDID/NCEZID/DFWED)" userId="fdb5d92b-f40c-46ae-94a1-9f3a85591873" providerId="ADAL" clId="{31563BAE-F4DC-4CC4-8134-9FA8A70A5B85}" dt="2022-10-17T00:39:15.040" v="1223" actId="478"/>
          <ac:spMkLst>
            <pc:docMk/>
            <pc:sldMk cId="690117989" sldId="690"/>
            <ac:spMk id="4" creationId="{6D3C0EF0-3D7C-43DB-9363-C25AF4079E51}"/>
          </ac:spMkLst>
        </pc:spChg>
      </pc:sldChg>
      <pc:sldChg chg="del">
        <pc:chgData name="Hise, Kelley B. (CDC/DDID/NCEZID/DFWED)" userId="fdb5d92b-f40c-46ae-94a1-9f3a85591873" providerId="ADAL" clId="{31563BAE-F4DC-4CC4-8134-9FA8A70A5B85}" dt="2022-10-11T20:57:41.277" v="345" actId="47"/>
        <pc:sldMkLst>
          <pc:docMk/>
          <pc:sldMk cId="1570885191" sldId="981"/>
        </pc:sldMkLst>
      </pc:sldChg>
      <pc:sldChg chg="del">
        <pc:chgData name="Hise, Kelley B. (CDC/DDID/NCEZID/DFWED)" userId="fdb5d92b-f40c-46ae-94a1-9f3a85591873" providerId="ADAL" clId="{31563BAE-F4DC-4CC4-8134-9FA8A70A5B85}" dt="2022-10-11T20:57:44.449" v="349" actId="47"/>
        <pc:sldMkLst>
          <pc:docMk/>
          <pc:sldMk cId="3326114037" sldId="985"/>
        </pc:sldMkLst>
      </pc:sldChg>
      <pc:sldChg chg="del">
        <pc:chgData name="Hise, Kelley B. (CDC/DDID/NCEZID/DFWED)" userId="fdb5d92b-f40c-46ae-94a1-9f3a85591873" providerId="ADAL" clId="{31563BAE-F4DC-4CC4-8134-9FA8A70A5B85}" dt="2022-10-11T20:57:40.428" v="344" actId="47"/>
        <pc:sldMkLst>
          <pc:docMk/>
          <pc:sldMk cId="3284411423" sldId="987"/>
        </pc:sldMkLst>
      </pc:sldChg>
      <pc:sldChg chg="del">
        <pc:chgData name="Hise, Kelley B. (CDC/DDID/NCEZID/DFWED)" userId="fdb5d92b-f40c-46ae-94a1-9f3a85591873" providerId="ADAL" clId="{31563BAE-F4DC-4CC4-8134-9FA8A70A5B85}" dt="2022-10-11T20:57:42.005" v="346" actId="47"/>
        <pc:sldMkLst>
          <pc:docMk/>
          <pc:sldMk cId="2659011553" sldId="988"/>
        </pc:sldMkLst>
      </pc:sldChg>
      <pc:sldChg chg="del">
        <pc:chgData name="Hise, Kelley B. (CDC/DDID/NCEZID/DFWED)" userId="fdb5d92b-f40c-46ae-94a1-9f3a85591873" providerId="ADAL" clId="{31563BAE-F4DC-4CC4-8134-9FA8A70A5B85}" dt="2022-10-11T20:57:46.816" v="352" actId="47"/>
        <pc:sldMkLst>
          <pc:docMk/>
          <pc:sldMk cId="1526105230" sldId="989"/>
        </pc:sldMkLst>
      </pc:sldChg>
      <pc:sldChg chg="del">
        <pc:chgData name="Hise, Kelley B. (CDC/DDID/NCEZID/DFWED)" userId="fdb5d92b-f40c-46ae-94a1-9f3a85591873" providerId="ADAL" clId="{31563BAE-F4DC-4CC4-8134-9FA8A70A5B85}" dt="2022-10-11T20:57:45.953" v="351" actId="47"/>
        <pc:sldMkLst>
          <pc:docMk/>
          <pc:sldMk cId="1826696940" sldId="992"/>
        </pc:sldMkLst>
      </pc:sldChg>
      <pc:sldChg chg="del">
        <pc:chgData name="Hise, Kelley B. (CDC/DDID/NCEZID/DFWED)" userId="fdb5d92b-f40c-46ae-94a1-9f3a85591873" providerId="ADAL" clId="{31563BAE-F4DC-4CC4-8134-9FA8A70A5B85}" dt="2022-10-11T20:57:45.203" v="350" actId="47"/>
        <pc:sldMkLst>
          <pc:docMk/>
          <pc:sldMk cId="1534265193" sldId="993"/>
        </pc:sldMkLst>
      </pc:sldChg>
      <pc:sldChg chg="del ord">
        <pc:chgData name="Hise, Kelley B. (CDC/DDID/NCEZID/DFWED)" userId="fdb5d92b-f40c-46ae-94a1-9f3a85591873" providerId="ADAL" clId="{31563BAE-F4DC-4CC4-8134-9FA8A70A5B85}" dt="2022-10-17T21:20:34.786" v="2489" actId="47"/>
        <pc:sldMkLst>
          <pc:docMk/>
          <pc:sldMk cId="2652359776" sldId="994"/>
        </pc:sldMkLst>
      </pc:sldChg>
      <pc:sldChg chg="modSp mod ord delCm modNotesTx">
        <pc:chgData name="Hise, Kelley B. (CDC/DDID/NCEZID/DFWED)" userId="fdb5d92b-f40c-46ae-94a1-9f3a85591873" providerId="ADAL" clId="{31563BAE-F4DC-4CC4-8134-9FA8A70A5B85}" dt="2022-10-18T15:51:58.237" v="2920" actId="20577"/>
        <pc:sldMkLst>
          <pc:docMk/>
          <pc:sldMk cId="1155848118" sldId="995"/>
        </pc:sldMkLst>
        <pc:spChg chg="mod">
          <ac:chgData name="Hise, Kelley B. (CDC/DDID/NCEZID/DFWED)" userId="fdb5d92b-f40c-46ae-94a1-9f3a85591873" providerId="ADAL" clId="{31563BAE-F4DC-4CC4-8134-9FA8A70A5B85}" dt="2022-10-17T21:21:57.616" v="2549" actId="1036"/>
          <ac:spMkLst>
            <pc:docMk/>
            <pc:sldMk cId="1155848118" sldId="995"/>
            <ac:spMk id="2" creationId="{F2A5EFE1-F502-4944-9A64-53FC5F5BF408}"/>
          </ac:spMkLst>
        </pc:spChg>
        <pc:spChg chg="mod">
          <ac:chgData name="Hise, Kelley B. (CDC/DDID/NCEZID/DFWED)" userId="fdb5d92b-f40c-46ae-94a1-9f3a85591873" providerId="ADAL" clId="{31563BAE-F4DC-4CC4-8134-9FA8A70A5B85}" dt="2022-10-18T15:51:58.237" v="2920" actId="20577"/>
          <ac:spMkLst>
            <pc:docMk/>
            <pc:sldMk cId="1155848118" sldId="995"/>
            <ac:spMk id="3" creationId="{D7E7D4A5-B02A-467A-9B1C-E6FCF6FABB2B}"/>
          </ac:spMkLst>
        </pc:spChg>
      </pc:sldChg>
      <pc:sldChg chg="del">
        <pc:chgData name="Hise, Kelley B. (CDC/DDID/NCEZID/DFWED)" userId="fdb5d92b-f40c-46ae-94a1-9f3a85591873" providerId="ADAL" clId="{31563BAE-F4DC-4CC4-8134-9FA8A70A5B85}" dt="2022-10-11T20:57:38.630" v="342" actId="47"/>
        <pc:sldMkLst>
          <pc:docMk/>
          <pc:sldMk cId="3604486787" sldId="996"/>
        </pc:sldMkLst>
      </pc:sldChg>
      <pc:sldChg chg="delSp modSp new del mod">
        <pc:chgData name="Hise, Kelley B. (CDC/DDID/NCEZID/DFWED)" userId="fdb5d92b-f40c-46ae-94a1-9f3a85591873" providerId="ADAL" clId="{31563BAE-F4DC-4CC4-8134-9FA8A70A5B85}" dt="2022-10-17T19:57:47.166" v="1917" actId="2696"/>
        <pc:sldMkLst>
          <pc:docMk/>
          <pc:sldMk cId="1095690807" sldId="997"/>
        </pc:sldMkLst>
        <pc:spChg chg="del">
          <ac:chgData name="Hise, Kelley B. (CDC/DDID/NCEZID/DFWED)" userId="fdb5d92b-f40c-46ae-94a1-9f3a85591873" providerId="ADAL" clId="{31563BAE-F4DC-4CC4-8134-9FA8A70A5B85}" dt="2022-10-11T20:38:08.388" v="10" actId="478"/>
          <ac:spMkLst>
            <pc:docMk/>
            <pc:sldMk cId="1095690807" sldId="997"/>
            <ac:spMk id="2" creationId="{FAA559AB-7181-4400-85D7-0E3E0A999F04}"/>
          </ac:spMkLst>
        </pc:spChg>
        <pc:spChg chg="mod">
          <ac:chgData name="Hise, Kelley B. (CDC/DDID/NCEZID/DFWED)" userId="fdb5d92b-f40c-46ae-94a1-9f3a85591873" providerId="ADAL" clId="{31563BAE-F4DC-4CC4-8134-9FA8A70A5B85}" dt="2022-10-17T19:57:20.968" v="1916" actId="6549"/>
          <ac:spMkLst>
            <pc:docMk/>
            <pc:sldMk cId="1095690807" sldId="997"/>
            <ac:spMk id="3" creationId="{FC707364-9E77-46D8-860B-FB94E09CD6E3}"/>
          </ac:spMkLst>
        </pc:spChg>
      </pc:sldChg>
      <pc:sldChg chg="modSp add del mod">
        <pc:chgData name="Hise, Kelley B. (CDC/DDID/NCEZID/DFWED)" userId="fdb5d92b-f40c-46ae-94a1-9f3a85591873" providerId="ADAL" clId="{31563BAE-F4DC-4CC4-8134-9FA8A70A5B85}" dt="2022-10-17T20:55:05.225" v="2483" actId="47"/>
        <pc:sldMkLst>
          <pc:docMk/>
          <pc:sldMk cId="2165691375" sldId="997"/>
        </pc:sldMkLst>
        <pc:spChg chg="mod">
          <ac:chgData name="Hise, Kelley B. (CDC/DDID/NCEZID/DFWED)" userId="fdb5d92b-f40c-46ae-94a1-9f3a85591873" providerId="ADAL" clId="{31563BAE-F4DC-4CC4-8134-9FA8A70A5B85}" dt="2022-10-17T20:54:58.262" v="2480" actId="21"/>
          <ac:spMkLst>
            <pc:docMk/>
            <pc:sldMk cId="2165691375" sldId="997"/>
            <ac:spMk id="3" creationId="{FC707364-9E77-46D8-860B-FB94E09CD6E3}"/>
          </ac:spMkLst>
        </pc:spChg>
      </pc:sldChg>
      <pc:sldChg chg="add del">
        <pc:chgData name="Hise, Kelley B. (CDC/DDID/NCEZID/DFWED)" userId="fdb5d92b-f40c-46ae-94a1-9f3a85591873" providerId="ADAL" clId="{31563BAE-F4DC-4CC4-8134-9FA8A70A5B85}" dt="2022-10-11T20:59:45.073" v="400" actId="47"/>
        <pc:sldMkLst>
          <pc:docMk/>
          <pc:sldMk cId="222560880" sldId="998"/>
        </pc:sldMkLst>
      </pc:sldChg>
      <pc:sldChg chg="modSp new del mod">
        <pc:chgData name="Hise, Kelley B. (CDC/DDID/NCEZID/DFWED)" userId="fdb5d92b-f40c-46ae-94a1-9f3a85591873" providerId="ADAL" clId="{31563BAE-F4DC-4CC4-8134-9FA8A70A5B85}" dt="2022-10-17T21:41:40.762" v="2727" actId="47"/>
        <pc:sldMkLst>
          <pc:docMk/>
          <pc:sldMk cId="3655462197" sldId="998"/>
        </pc:sldMkLst>
        <pc:spChg chg="mod">
          <ac:chgData name="Hise, Kelley B. (CDC/DDID/NCEZID/DFWED)" userId="fdb5d92b-f40c-46ae-94a1-9f3a85591873" providerId="ADAL" clId="{31563BAE-F4DC-4CC4-8134-9FA8A70A5B85}" dt="2022-10-11T21:17:58.801" v="633" actId="20577"/>
          <ac:spMkLst>
            <pc:docMk/>
            <pc:sldMk cId="3655462197" sldId="998"/>
            <ac:spMk id="2" creationId="{6B8E09B4-16AA-4B38-841E-343AD527B59F}"/>
          </ac:spMkLst>
        </pc:spChg>
        <pc:spChg chg="mod">
          <ac:chgData name="Hise, Kelley B. (CDC/DDID/NCEZID/DFWED)" userId="fdb5d92b-f40c-46ae-94a1-9f3a85591873" providerId="ADAL" clId="{31563BAE-F4DC-4CC4-8134-9FA8A70A5B85}" dt="2022-10-17T21:38:32.227" v="2642" actId="21"/>
          <ac:spMkLst>
            <pc:docMk/>
            <pc:sldMk cId="3655462197" sldId="998"/>
            <ac:spMk id="3" creationId="{40CB921C-322A-4CB5-AD8D-BC179A97ACD5}"/>
          </ac:spMkLst>
        </pc:spChg>
      </pc:sldChg>
      <pc:sldChg chg="addSp delSp modSp add del mod modAnim modNotesTx">
        <pc:chgData name="Hise, Kelley B. (CDC/DDID/NCEZID/DFWED)" userId="fdb5d92b-f40c-46ae-94a1-9f3a85591873" providerId="ADAL" clId="{31563BAE-F4DC-4CC4-8134-9FA8A70A5B85}" dt="2022-10-17T00:40:50.204" v="1236" actId="20577"/>
        <pc:sldMkLst>
          <pc:docMk/>
          <pc:sldMk cId="3855451398" sldId="999"/>
        </pc:sldMkLst>
        <pc:spChg chg="mod">
          <ac:chgData name="Hise, Kelley B. (CDC/DDID/NCEZID/DFWED)" userId="fdb5d92b-f40c-46ae-94a1-9f3a85591873" providerId="ADAL" clId="{31563BAE-F4DC-4CC4-8134-9FA8A70A5B85}" dt="2022-10-16T23:51:21.770" v="987" actId="20577"/>
          <ac:spMkLst>
            <pc:docMk/>
            <pc:sldMk cId="3855451398" sldId="999"/>
            <ac:spMk id="2" creationId="{B4C98845-914B-454D-92F8-E95BC97020C5}"/>
          </ac:spMkLst>
        </pc:spChg>
        <pc:spChg chg="del">
          <ac:chgData name="Hise, Kelley B. (CDC/DDID/NCEZID/DFWED)" userId="fdb5d92b-f40c-46ae-94a1-9f3a85591873" providerId="ADAL" clId="{31563BAE-F4DC-4CC4-8134-9FA8A70A5B85}" dt="2022-10-16T23:50:10.915" v="927" actId="478"/>
          <ac:spMkLst>
            <pc:docMk/>
            <pc:sldMk cId="3855451398" sldId="999"/>
            <ac:spMk id="3" creationId="{BA89DE28-DBAB-475F-B477-07616B88E47A}"/>
          </ac:spMkLst>
        </pc:spChg>
        <pc:spChg chg="add del mod">
          <ac:chgData name="Hise, Kelley B. (CDC/DDID/NCEZID/DFWED)" userId="fdb5d92b-f40c-46ae-94a1-9f3a85591873" providerId="ADAL" clId="{31563BAE-F4DC-4CC4-8134-9FA8A70A5B85}" dt="2022-10-16T23:50:14.010" v="928" actId="478"/>
          <ac:spMkLst>
            <pc:docMk/>
            <pc:sldMk cId="3855451398" sldId="999"/>
            <ac:spMk id="4" creationId="{D3EECE86-993F-4C72-B388-391B54E234E2}"/>
          </ac:spMkLst>
        </pc:spChg>
        <pc:spChg chg="add mod">
          <ac:chgData name="Hise, Kelley B. (CDC/DDID/NCEZID/DFWED)" userId="fdb5d92b-f40c-46ae-94a1-9f3a85591873" providerId="ADAL" clId="{31563BAE-F4DC-4CC4-8134-9FA8A70A5B85}" dt="2022-10-17T00:40:26.090" v="1231" actId="208"/>
          <ac:spMkLst>
            <pc:docMk/>
            <pc:sldMk cId="3855451398" sldId="999"/>
            <ac:spMk id="7" creationId="{118E2073-A92D-44AC-A8F9-26E76EA1C1B4}"/>
          </ac:spMkLst>
        </pc:spChg>
        <pc:picChg chg="add mod modCrop">
          <ac:chgData name="Hise, Kelley B. (CDC/DDID/NCEZID/DFWED)" userId="fdb5d92b-f40c-46ae-94a1-9f3a85591873" providerId="ADAL" clId="{31563BAE-F4DC-4CC4-8134-9FA8A70A5B85}" dt="2022-10-16T23:52:18.856" v="1000" actId="1037"/>
          <ac:picMkLst>
            <pc:docMk/>
            <pc:sldMk cId="3855451398" sldId="999"/>
            <ac:picMk id="5" creationId="{AD3D6F72-C186-4E01-9C12-081642FBD009}"/>
          </ac:picMkLst>
        </pc:picChg>
        <pc:picChg chg="add mod">
          <ac:chgData name="Hise, Kelley B. (CDC/DDID/NCEZID/DFWED)" userId="fdb5d92b-f40c-46ae-94a1-9f3a85591873" providerId="ADAL" clId="{31563BAE-F4DC-4CC4-8134-9FA8A70A5B85}" dt="2022-10-16T23:51:30.716" v="989" actId="1035"/>
          <ac:picMkLst>
            <pc:docMk/>
            <pc:sldMk cId="3855451398" sldId="999"/>
            <ac:picMk id="6" creationId="{CF605D9B-9469-42BB-860B-D4590569F98A}"/>
          </ac:picMkLst>
        </pc:picChg>
      </pc:sldChg>
      <pc:sldChg chg="del">
        <pc:chgData name="Hise, Kelley B. (CDC/DDID/NCEZID/DFWED)" userId="fdb5d92b-f40c-46ae-94a1-9f3a85591873" providerId="ADAL" clId="{31563BAE-F4DC-4CC4-8134-9FA8A70A5B85}" dt="2022-10-17T20:51:22.767" v="2362" actId="47"/>
        <pc:sldMkLst>
          <pc:docMk/>
          <pc:sldMk cId="1087391169" sldId="1000"/>
        </pc:sldMkLst>
      </pc:sldChg>
      <pc:sldChg chg="modSp del mod">
        <pc:chgData name="Hise, Kelley B. (CDC/DDID/NCEZID/DFWED)" userId="fdb5d92b-f40c-46ae-94a1-9f3a85591873" providerId="ADAL" clId="{31563BAE-F4DC-4CC4-8134-9FA8A70A5B85}" dt="2022-10-11T22:14:48.695" v="846" actId="47"/>
        <pc:sldMkLst>
          <pc:docMk/>
          <pc:sldMk cId="53995209" sldId="1001"/>
        </pc:sldMkLst>
        <pc:spChg chg="mod">
          <ac:chgData name="Hise, Kelley B. (CDC/DDID/NCEZID/DFWED)" userId="fdb5d92b-f40c-46ae-94a1-9f3a85591873" providerId="ADAL" clId="{31563BAE-F4DC-4CC4-8134-9FA8A70A5B85}" dt="2022-10-11T22:08:46.267" v="791" actId="20577"/>
          <ac:spMkLst>
            <pc:docMk/>
            <pc:sldMk cId="53995209" sldId="1001"/>
            <ac:spMk id="2" creationId="{5D0A0DEC-A812-4525-B8D3-5A498897E5BA}"/>
          </ac:spMkLst>
        </pc:spChg>
      </pc:sldChg>
      <pc:sldChg chg="add">
        <pc:chgData name="Hise, Kelley B. (CDC/DDID/NCEZID/DFWED)" userId="fdb5d92b-f40c-46ae-94a1-9f3a85591873" providerId="ADAL" clId="{31563BAE-F4DC-4CC4-8134-9FA8A70A5B85}" dt="2022-10-16T23:47:53.430" v="923"/>
        <pc:sldMkLst>
          <pc:docMk/>
          <pc:sldMk cId="2434781208" sldId="1008"/>
        </pc:sldMkLst>
      </pc:sldChg>
      <pc:sldChg chg="addSp delSp modSp new add del mod modNotesTx">
        <pc:chgData name="Hise, Kelley B. (CDC/DDID/NCEZID/DFWED)" userId="fdb5d92b-f40c-46ae-94a1-9f3a85591873" providerId="ADAL" clId="{31563BAE-F4DC-4CC4-8134-9FA8A70A5B85}" dt="2022-10-17T21:34:48.428" v="2598" actId="6549"/>
        <pc:sldMkLst>
          <pc:docMk/>
          <pc:sldMk cId="241752822" sldId="1009"/>
        </pc:sldMkLst>
        <pc:spChg chg="mod">
          <ac:chgData name="Hise, Kelley B. (CDC/DDID/NCEZID/DFWED)" userId="fdb5d92b-f40c-46ae-94a1-9f3a85591873" providerId="ADAL" clId="{31563BAE-F4DC-4CC4-8134-9FA8A70A5B85}" dt="2022-10-17T00:51:10.956" v="1291" actId="20577"/>
          <ac:spMkLst>
            <pc:docMk/>
            <pc:sldMk cId="241752822" sldId="1009"/>
            <ac:spMk id="2" creationId="{9B42698E-9FAB-490F-88EF-7103F9D3941D}"/>
          </ac:spMkLst>
        </pc:spChg>
        <pc:spChg chg="del">
          <ac:chgData name="Hise, Kelley B. (CDC/DDID/NCEZID/DFWED)" userId="fdb5d92b-f40c-46ae-94a1-9f3a85591873" providerId="ADAL" clId="{31563BAE-F4DC-4CC4-8134-9FA8A70A5B85}" dt="2022-10-17T00:50:55.712" v="1239" actId="478"/>
          <ac:spMkLst>
            <pc:docMk/>
            <pc:sldMk cId="241752822" sldId="1009"/>
            <ac:spMk id="3" creationId="{6F56BE5D-2689-477B-8B92-AA9B464CAE6D}"/>
          </ac:spMkLst>
        </pc:spChg>
        <pc:spChg chg="add del mod">
          <ac:chgData name="Hise, Kelley B. (CDC/DDID/NCEZID/DFWED)" userId="fdb5d92b-f40c-46ae-94a1-9f3a85591873" providerId="ADAL" clId="{31563BAE-F4DC-4CC4-8134-9FA8A70A5B85}" dt="2022-10-17T00:51:26.350" v="1293"/>
          <ac:spMkLst>
            <pc:docMk/>
            <pc:sldMk cId="241752822" sldId="1009"/>
            <ac:spMk id="4" creationId="{EAE63CE2-5A75-4E0D-81C8-9911106DAADB}"/>
          </ac:spMkLst>
        </pc:spChg>
        <pc:spChg chg="add del mod">
          <ac:chgData name="Hise, Kelley B. (CDC/DDID/NCEZID/DFWED)" userId="fdb5d92b-f40c-46ae-94a1-9f3a85591873" providerId="ADAL" clId="{31563BAE-F4DC-4CC4-8134-9FA8A70A5B85}" dt="2022-10-17T00:51:26.350" v="1293"/>
          <ac:spMkLst>
            <pc:docMk/>
            <pc:sldMk cId="241752822" sldId="1009"/>
            <ac:spMk id="5" creationId="{8137BED7-A290-4823-B7C7-79A0E32BF9FB}"/>
          </ac:spMkLst>
        </pc:spChg>
        <pc:spChg chg="mod">
          <ac:chgData name="Hise, Kelley B. (CDC/DDID/NCEZID/DFWED)" userId="fdb5d92b-f40c-46ae-94a1-9f3a85591873" providerId="ADAL" clId="{31563BAE-F4DC-4CC4-8134-9FA8A70A5B85}" dt="2022-10-17T00:51:23.478" v="1292"/>
          <ac:spMkLst>
            <pc:docMk/>
            <pc:sldMk cId="241752822" sldId="1009"/>
            <ac:spMk id="7" creationId="{4A62C3FF-D963-466E-AEEE-B0F020A83B99}"/>
          </ac:spMkLst>
        </pc:spChg>
        <pc:spChg chg="mod">
          <ac:chgData name="Hise, Kelley B. (CDC/DDID/NCEZID/DFWED)" userId="fdb5d92b-f40c-46ae-94a1-9f3a85591873" providerId="ADAL" clId="{31563BAE-F4DC-4CC4-8134-9FA8A70A5B85}" dt="2022-10-17T00:51:23.478" v="1292"/>
          <ac:spMkLst>
            <pc:docMk/>
            <pc:sldMk cId="241752822" sldId="1009"/>
            <ac:spMk id="10" creationId="{65D1E4EC-485C-4897-BF4C-F3AF784664BE}"/>
          </ac:spMkLst>
        </pc:spChg>
        <pc:spChg chg="mod">
          <ac:chgData name="Hise, Kelley B. (CDC/DDID/NCEZID/DFWED)" userId="fdb5d92b-f40c-46ae-94a1-9f3a85591873" providerId="ADAL" clId="{31563BAE-F4DC-4CC4-8134-9FA8A70A5B85}" dt="2022-10-17T00:51:23.478" v="1292"/>
          <ac:spMkLst>
            <pc:docMk/>
            <pc:sldMk cId="241752822" sldId="1009"/>
            <ac:spMk id="13" creationId="{34ECF619-AF5D-4850-AD81-29F150BF7E0A}"/>
          </ac:spMkLst>
        </pc:spChg>
        <pc:spChg chg="mod">
          <ac:chgData name="Hise, Kelley B. (CDC/DDID/NCEZID/DFWED)" userId="fdb5d92b-f40c-46ae-94a1-9f3a85591873" providerId="ADAL" clId="{31563BAE-F4DC-4CC4-8134-9FA8A70A5B85}" dt="2022-10-17T00:51:23.478" v="1292"/>
          <ac:spMkLst>
            <pc:docMk/>
            <pc:sldMk cId="241752822" sldId="1009"/>
            <ac:spMk id="16" creationId="{1B1FA2C2-E98D-4AEB-B60B-6D29D63E4E85}"/>
          </ac:spMkLst>
        </pc:spChg>
        <pc:spChg chg="add mod">
          <ac:chgData name="Hise, Kelley B. (CDC/DDID/NCEZID/DFWED)" userId="fdb5d92b-f40c-46ae-94a1-9f3a85591873" providerId="ADAL" clId="{31563BAE-F4DC-4CC4-8134-9FA8A70A5B85}" dt="2022-10-17T00:51:55.638" v="1297" actId="1076"/>
          <ac:spMkLst>
            <pc:docMk/>
            <pc:sldMk cId="241752822" sldId="1009"/>
            <ac:spMk id="20" creationId="{8C7954E6-639D-44F1-95A8-07E339A9C39D}"/>
          </ac:spMkLst>
        </pc:spChg>
        <pc:grpChg chg="add del mod">
          <ac:chgData name="Hise, Kelley B. (CDC/DDID/NCEZID/DFWED)" userId="fdb5d92b-f40c-46ae-94a1-9f3a85591873" providerId="ADAL" clId="{31563BAE-F4DC-4CC4-8134-9FA8A70A5B85}" dt="2022-10-17T00:51:26.350" v="1293"/>
          <ac:grpSpMkLst>
            <pc:docMk/>
            <pc:sldMk cId="241752822" sldId="1009"/>
            <ac:grpSpMk id="6" creationId="{88448E79-D834-4DA4-9DBF-195FF6D7FF3F}"/>
          </ac:grpSpMkLst>
        </pc:grpChg>
        <pc:grpChg chg="add del mod">
          <ac:chgData name="Hise, Kelley B. (CDC/DDID/NCEZID/DFWED)" userId="fdb5d92b-f40c-46ae-94a1-9f3a85591873" providerId="ADAL" clId="{31563BAE-F4DC-4CC4-8134-9FA8A70A5B85}" dt="2022-10-17T00:51:26.350" v="1293"/>
          <ac:grpSpMkLst>
            <pc:docMk/>
            <pc:sldMk cId="241752822" sldId="1009"/>
            <ac:grpSpMk id="9" creationId="{ED1CAAA5-26B1-45D6-9F4D-6A91E78BAF3F}"/>
          </ac:grpSpMkLst>
        </pc:grpChg>
        <pc:grpChg chg="add del mod">
          <ac:chgData name="Hise, Kelley B. (CDC/DDID/NCEZID/DFWED)" userId="fdb5d92b-f40c-46ae-94a1-9f3a85591873" providerId="ADAL" clId="{31563BAE-F4DC-4CC4-8134-9FA8A70A5B85}" dt="2022-10-17T00:51:26.350" v="1293"/>
          <ac:grpSpMkLst>
            <pc:docMk/>
            <pc:sldMk cId="241752822" sldId="1009"/>
            <ac:grpSpMk id="12" creationId="{A3999617-050A-4900-AB88-AB8C2CB295A3}"/>
          </ac:grpSpMkLst>
        </pc:grpChg>
        <pc:grpChg chg="add del mod">
          <ac:chgData name="Hise, Kelley B. (CDC/DDID/NCEZID/DFWED)" userId="fdb5d92b-f40c-46ae-94a1-9f3a85591873" providerId="ADAL" clId="{31563BAE-F4DC-4CC4-8134-9FA8A70A5B85}" dt="2022-10-17T00:51:26.350" v="1293"/>
          <ac:grpSpMkLst>
            <pc:docMk/>
            <pc:sldMk cId="241752822" sldId="1009"/>
            <ac:grpSpMk id="15" creationId="{067A9A44-3678-4706-95B8-8A7EA0B252D1}"/>
          </ac:grpSpMkLst>
        </pc:grpChg>
        <pc:picChg chg="mod">
          <ac:chgData name="Hise, Kelley B. (CDC/DDID/NCEZID/DFWED)" userId="fdb5d92b-f40c-46ae-94a1-9f3a85591873" providerId="ADAL" clId="{31563BAE-F4DC-4CC4-8134-9FA8A70A5B85}" dt="2022-10-17T00:51:23.478" v="1292"/>
          <ac:picMkLst>
            <pc:docMk/>
            <pc:sldMk cId="241752822" sldId="1009"/>
            <ac:picMk id="8" creationId="{CE671656-BFD5-4DCC-8329-50A3747C181B}"/>
          </ac:picMkLst>
        </pc:picChg>
        <pc:picChg chg="mod">
          <ac:chgData name="Hise, Kelley B. (CDC/DDID/NCEZID/DFWED)" userId="fdb5d92b-f40c-46ae-94a1-9f3a85591873" providerId="ADAL" clId="{31563BAE-F4DC-4CC4-8134-9FA8A70A5B85}" dt="2022-10-17T00:51:23.478" v="1292"/>
          <ac:picMkLst>
            <pc:docMk/>
            <pc:sldMk cId="241752822" sldId="1009"/>
            <ac:picMk id="11" creationId="{92537DC7-B6D4-4AF6-BD1C-12E37719C417}"/>
          </ac:picMkLst>
        </pc:picChg>
        <pc:picChg chg="mod">
          <ac:chgData name="Hise, Kelley B. (CDC/DDID/NCEZID/DFWED)" userId="fdb5d92b-f40c-46ae-94a1-9f3a85591873" providerId="ADAL" clId="{31563BAE-F4DC-4CC4-8134-9FA8A70A5B85}" dt="2022-10-17T00:51:23.478" v="1292"/>
          <ac:picMkLst>
            <pc:docMk/>
            <pc:sldMk cId="241752822" sldId="1009"/>
            <ac:picMk id="14" creationId="{D550B80B-BB51-4F69-A2A3-68C5DA6D90BC}"/>
          </ac:picMkLst>
        </pc:picChg>
        <pc:picChg chg="mod">
          <ac:chgData name="Hise, Kelley B. (CDC/DDID/NCEZID/DFWED)" userId="fdb5d92b-f40c-46ae-94a1-9f3a85591873" providerId="ADAL" clId="{31563BAE-F4DC-4CC4-8134-9FA8A70A5B85}" dt="2022-10-17T00:51:23.478" v="1292"/>
          <ac:picMkLst>
            <pc:docMk/>
            <pc:sldMk cId="241752822" sldId="1009"/>
            <ac:picMk id="17" creationId="{7B57BD31-A3ED-44B2-ABDA-3A840C66E170}"/>
          </ac:picMkLst>
        </pc:picChg>
        <pc:picChg chg="mod">
          <ac:chgData name="Hise, Kelley B. (CDC/DDID/NCEZID/DFWED)" userId="fdb5d92b-f40c-46ae-94a1-9f3a85591873" providerId="ADAL" clId="{31563BAE-F4DC-4CC4-8134-9FA8A70A5B85}" dt="2022-10-17T00:51:23.478" v="1292"/>
          <ac:picMkLst>
            <pc:docMk/>
            <pc:sldMk cId="241752822" sldId="1009"/>
            <ac:picMk id="18" creationId="{1A4C11D9-0311-4420-A228-D727C39E29B0}"/>
          </ac:picMkLst>
        </pc:picChg>
        <pc:picChg chg="mod">
          <ac:chgData name="Hise, Kelley B. (CDC/DDID/NCEZID/DFWED)" userId="fdb5d92b-f40c-46ae-94a1-9f3a85591873" providerId="ADAL" clId="{31563BAE-F4DC-4CC4-8134-9FA8A70A5B85}" dt="2022-10-17T00:51:23.478" v="1292"/>
          <ac:picMkLst>
            <pc:docMk/>
            <pc:sldMk cId="241752822" sldId="1009"/>
            <ac:picMk id="19" creationId="{F036C9D1-C47A-4825-B106-94226A91588E}"/>
          </ac:picMkLst>
        </pc:picChg>
        <pc:picChg chg="add mod">
          <ac:chgData name="Hise, Kelley B. (CDC/DDID/NCEZID/DFWED)" userId="fdb5d92b-f40c-46ae-94a1-9f3a85591873" providerId="ADAL" clId="{31563BAE-F4DC-4CC4-8134-9FA8A70A5B85}" dt="2022-10-17T00:52:23.206" v="1300" actId="1076"/>
          <ac:picMkLst>
            <pc:docMk/>
            <pc:sldMk cId="241752822" sldId="1009"/>
            <ac:picMk id="21" creationId="{B71A6F15-EA0B-4BD6-BF96-BC34EBF72CF0}"/>
          </ac:picMkLst>
        </pc:picChg>
      </pc:sldChg>
      <pc:sldChg chg="modSp new mod modNotesTx">
        <pc:chgData name="Hise, Kelley B. (CDC/DDID/NCEZID/DFWED)" userId="fdb5d92b-f40c-46ae-94a1-9f3a85591873" providerId="ADAL" clId="{31563BAE-F4DC-4CC4-8134-9FA8A70A5B85}" dt="2022-10-18T23:08:53.674" v="2943" actId="6549"/>
        <pc:sldMkLst>
          <pc:docMk/>
          <pc:sldMk cId="2835370846" sldId="1010"/>
        </pc:sldMkLst>
        <pc:spChg chg="mod">
          <ac:chgData name="Hise, Kelley B. (CDC/DDID/NCEZID/DFWED)" userId="fdb5d92b-f40c-46ae-94a1-9f3a85591873" providerId="ADAL" clId="{31563BAE-F4DC-4CC4-8134-9FA8A70A5B85}" dt="2022-10-17T19:48:06.335" v="1785" actId="1035"/>
          <ac:spMkLst>
            <pc:docMk/>
            <pc:sldMk cId="2835370846" sldId="1010"/>
            <ac:spMk id="2" creationId="{84C6BB06-E5A4-468A-AEB0-67EE8C30EEA1}"/>
          </ac:spMkLst>
        </pc:spChg>
        <pc:spChg chg="mod">
          <ac:chgData name="Hise, Kelley B. (CDC/DDID/NCEZID/DFWED)" userId="fdb5d92b-f40c-46ae-94a1-9f3a85591873" providerId="ADAL" clId="{31563BAE-F4DC-4CC4-8134-9FA8A70A5B85}" dt="2022-10-18T23:08:53.674" v="2943" actId="6549"/>
          <ac:spMkLst>
            <pc:docMk/>
            <pc:sldMk cId="2835370846" sldId="1010"/>
            <ac:spMk id="3" creationId="{4ACE5525-80F7-4FF8-9584-52487ADBEBB0}"/>
          </ac:spMkLst>
        </pc:spChg>
      </pc:sldChg>
      <pc:sldChg chg="add del">
        <pc:chgData name="Hise, Kelley B. (CDC/DDID/NCEZID/DFWED)" userId="fdb5d92b-f40c-46ae-94a1-9f3a85591873" providerId="ADAL" clId="{31563BAE-F4DC-4CC4-8134-9FA8A70A5B85}" dt="2022-10-17T20:50:35.645" v="2361" actId="47"/>
        <pc:sldMkLst>
          <pc:docMk/>
          <pc:sldMk cId="2804635613" sldId="1011"/>
        </pc:sldMkLst>
      </pc:sldChg>
      <pc:sldMasterChg chg="modSldLayout">
        <pc:chgData name="Hise, Kelley B. (CDC/DDID/NCEZID/DFWED)" userId="fdb5d92b-f40c-46ae-94a1-9f3a85591873" providerId="ADAL" clId="{31563BAE-F4DC-4CC4-8134-9FA8A70A5B85}" dt="2022-10-12T15:48:34.454" v="874" actId="1037"/>
        <pc:sldMasterMkLst>
          <pc:docMk/>
          <pc:sldMasterMk cId="619580303" sldId="2147483921"/>
        </pc:sldMasterMkLst>
        <pc:sldLayoutChg chg="addSp modSp mod">
          <pc:chgData name="Hise, Kelley B. (CDC/DDID/NCEZID/DFWED)" userId="fdb5d92b-f40c-46ae-94a1-9f3a85591873" providerId="ADAL" clId="{31563BAE-F4DC-4CC4-8134-9FA8A70A5B85}" dt="2022-10-12T15:48:34.454" v="874" actId="1037"/>
          <pc:sldLayoutMkLst>
            <pc:docMk/>
            <pc:sldMasterMk cId="619580303" sldId="2147483921"/>
            <pc:sldLayoutMk cId="881904555" sldId="2147483923"/>
          </pc:sldLayoutMkLst>
          <pc:spChg chg="add mod">
            <ac:chgData name="Hise, Kelley B. (CDC/DDID/NCEZID/DFWED)" userId="fdb5d92b-f40c-46ae-94a1-9f3a85591873" providerId="ADAL" clId="{31563BAE-F4DC-4CC4-8134-9FA8A70A5B85}" dt="2022-10-12T15:48:34.454" v="874" actId="1037"/>
            <ac:spMkLst>
              <pc:docMk/>
              <pc:sldMasterMk cId="619580303" sldId="2147483921"/>
              <pc:sldLayoutMk cId="881904555" sldId="2147483923"/>
              <ac:spMk id="5" creationId="{307343B2-0F3A-43FB-AC3F-B50AC99E6964}"/>
            </ac:spMkLst>
          </pc:spChg>
        </pc:sldLayoutChg>
      </pc:sldMasterChg>
    </pc:docChg>
  </pc:docChgLst>
  <pc:docChgLst>
    <pc:chgData name="Hise, Kelley B. (CDC/DDID/NCEZID/DFWED)" userId="S::kpb6@cdc.gov::fdb5d92b-f40c-46ae-94a1-9f3a85591873" providerId="AD" clId="Web-{0EECDBFD-9F90-CB92-25DD-C08E83D813C1}"/>
    <pc:docChg chg="addSld delSld modSld sldOrd">
      <pc:chgData name="Hise, Kelley B. (CDC/DDID/NCEZID/DFWED)" userId="S::kpb6@cdc.gov::fdb5d92b-f40c-46ae-94a1-9f3a85591873" providerId="AD" clId="Web-{0EECDBFD-9F90-CB92-25DD-C08E83D813C1}" dt="2021-10-01T22:19:12.944" v="174" actId="20577"/>
      <pc:docMkLst>
        <pc:docMk/>
      </pc:docMkLst>
      <pc:sldChg chg="modSp">
        <pc:chgData name="Hise, Kelley B. (CDC/DDID/NCEZID/DFWED)" userId="S::kpb6@cdc.gov::fdb5d92b-f40c-46ae-94a1-9f3a85591873" providerId="AD" clId="Web-{0EECDBFD-9F90-CB92-25DD-C08E83D813C1}" dt="2021-10-01T22:04:41.499" v="5" actId="20577"/>
        <pc:sldMkLst>
          <pc:docMk/>
          <pc:sldMk cId="3756623478" sldId="420"/>
        </pc:sldMkLst>
        <pc:spChg chg="mod">
          <ac:chgData name="Hise, Kelley B. (CDC/DDID/NCEZID/DFWED)" userId="S::kpb6@cdc.gov::fdb5d92b-f40c-46ae-94a1-9f3a85591873" providerId="AD" clId="Web-{0EECDBFD-9F90-CB92-25DD-C08E83D813C1}" dt="2021-10-01T22:04:41.499" v="5" actId="20577"/>
          <ac:spMkLst>
            <pc:docMk/>
            <pc:sldMk cId="3756623478" sldId="420"/>
            <ac:spMk id="6" creationId="{00000000-0000-0000-0000-000000000000}"/>
          </ac:spMkLst>
        </pc:spChg>
      </pc:sldChg>
      <pc:sldChg chg="modSp">
        <pc:chgData name="Hise, Kelley B. (CDC/DDID/NCEZID/DFWED)" userId="S::kpb6@cdc.gov::fdb5d92b-f40c-46ae-94a1-9f3a85591873" providerId="AD" clId="Web-{0EECDBFD-9F90-CB92-25DD-C08E83D813C1}" dt="2021-10-01T22:10:48.618" v="124" actId="20577"/>
        <pc:sldMkLst>
          <pc:docMk/>
          <pc:sldMk cId="525880144" sldId="421"/>
        </pc:sldMkLst>
        <pc:spChg chg="mod">
          <ac:chgData name="Hise, Kelley B. (CDC/DDID/NCEZID/DFWED)" userId="S::kpb6@cdc.gov::fdb5d92b-f40c-46ae-94a1-9f3a85591873" providerId="AD" clId="Web-{0EECDBFD-9F90-CB92-25DD-C08E83D813C1}" dt="2021-10-01T22:10:48.618" v="124" actId="20577"/>
          <ac:spMkLst>
            <pc:docMk/>
            <pc:sldMk cId="525880144" sldId="421"/>
            <ac:spMk id="5" creationId="{00000000-0000-0000-0000-000000000000}"/>
          </ac:spMkLst>
        </pc:spChg>
      </pc:sldChg>
      <pc:sldChg chg="del">
        <pc:chgData name="Hise, Kelley B. (CDC/DDID/NCEZID/DFWED)" userId="S::kpb6@cdc.gov::fdb5d92b-f40c-46ae-94a1-9f3a85591873" providerId="AD" clId="Web-{0EECDBFD-9F90-CB92-25DD-C08E83D813C1}" dt="2021-10-01T22:05:31.469" v="7"/>
        <pc:sldMkLst>
          <pc:docMk/>
          <pc:sldMk cId="332923313" sldId="424"/>
        </pc:sldMkLst>
      </pc:sldChg>
      <pc:sldChg chg="del">
        <pc:chgData name="Hise, Kelley B. (CDC/DDID/NCEZID/DFWED)" userId="S::kpb6@cdc.gov::fdb5d92b-f40c-46ae-94a1-9f3a85591873" providerId="AD" clId="Web-{0EECDBFD-9F90-CB92-25DD-C08E83D813C1}" dt="2021-10-01T22:05:28.407" v="6"/>
        <pc:sldMkLst>
          <pc:docMk/>
          <pc:sldMk cId="1486767400" sldId="507"/>
        </pc:sldMkLst>
      </pc:sldChg>
      <pc:sldChg chg="del">
        <pc:chgData name="Hise, Kelley B. (CDC/DDID/NCEZID/DFWED)" userId="S::kpb6@cdc.gov::fdb5d92b-f40c-46ae-94a1-9f3a85591873" providerId="AD" clId="Web-{0EECDBFD-9F90-CB92-25DD-C08E83D813C1}" dt="2021-10-01T22:06:09.111" v="15"/>
        <pc:sldMkLst>
          <pc:docMk/>
          <pc:sldMk cId="934281962" sldId="666"/>
        </pc:sldMkLst>
      </pc:sldChg>
      <pc:sldChg chg="del">
        <pc:chgData name="Hise, Kelley B. (CDC/DDID/NCEZID/DFWED)" userId="S::kpb6@cdc.gov::fdb5d92b-f40c-46ae-94a1-9f3a85591873" providerId="AD" clId="Web-{0EECDBFD-9F90-CB92-25DD-C08E83D813C1}" dt="2021-10-01T22:06:06.189" v="13"/>
        <pc:sldMkLst>
          <pc:docMk/>
          <pc:sldMk cId="726719180" sldId="669"/>
        </pc:sldMkLst>
      </pc:sldChg>
      <pc:sldChg chg="modSp ord">
        <pc:chgData name="Hise, Kelley B. (CDC/DDID/NCEZID/DFWED)" userId="S::kpb6@cdc.gov::fdb5d92b-f40c-46ae-94a1-9f3a85591873" providerId="AD" clId="Web-{0EECDBFD-9F90-CB92-25DD-C08E83D813C1}" dt="2021-10-01T22:09:49.429" v="97" actId="20577"/>
        <pc:sldMkLst>
          <pc:docMk/>
          <pc:sldMk cId="4152618564" sldId="679"/>
        </pc:sldMkLst>
        <pc:spChg chg="mod">
          <ac:chgData name="Hise, Kelley B. (CDC/DDID/NCEZID/DFWED)" userId="S::kpb6@cdc.gov::fdb5d92b-f40c-46ae-94a1-9f3a85591873" providerId="AD" clId="Web-{0EECDBFD-9F90-CB92-25DD-C08E83D813C1}" dt="2021-10-01T22:09:49.429" v="97" actId="20577"/>
          <ac:spMkLst>
            <pc:docMk/>
            <pc:sldMk cId="4152618564" sldId="679"/>
            <ac:spMk id="2" creationId="{00000000-0000-0000-0000-000000000000}"/>
          </ac:spMkLst>
        </pc:spChg>
      </pc:sldChg>
      <pc:sldChg chg="del">
        <pc:chgData name="Hise, Kelley B. (CDC/DDID/NCEZID/DFWED)" userId="S::kpb6@cdc.gov::fdb5d92b-f40c-46ae-94a1-9f3a85591873" providerId="AD" clId="Web-{0EECDBFD-9F90-CB92-25DD-C08E83D813C1}" dt="2021-10-01T22:05:58.345" v="11"/>
        <pc:sldMkLst>
          <pc:docMk/>
          <pc:sldMk cId="1919486411" sldId="680"/>
        </pc:sldMkLst>
      </pc:sldChg>
      <pc:sldChg chg="del">
        <pc:chgData name="Hise, Kelley B. (CDC/DDID/NCEZID/DFWED)" userId="S::kpb6@cdc.gov::fdb5d92b-f40c-46ae-94a1-9f3a85591873" providerId="AD" clId="Web-{0EECDBFD-9F90-CB92-25DD-C08E83D813C1}" dt="2021-10-01T22:06:08.267" v="14"/>
        <pc:sldMkLst>
          <pc:docMk/>
          <pc:sldMk cId="897139849" sldId="683"/>
        </pc:sldMkLst>
      </pc:sldChg>
      <pc:sldChg chg="del">
        <pc:chgData name="Hise, Kelley B. (CDC/DDID/NCEZID/DFWED)" userId="S::kpb6@cdc.gov::fdb5d92b-f40c-46ae-94a1-9f3a85591873" providerId="AD" clId="Web-{0EECDBFD-9F90-CB92-25DD-C08E83D813C1}" dt="2021-10-01T22:05:44.438" v="9"/>
        <pc:sldMkLst>
          <pc:docMk/>
          <pc:sldMk cId="3663870467" sldId="687"/>
        </pc:sldMkLst>
      </pc:sldChg>
      <pc:sldChg chg="del">
        <pc:chgData name="Hise, Kelley B. (CDC/DDID/NCEZID/DFWED)" userId="S::kpb6@cdc.gov::fdb5d92b-f40c-46ae-94a1-9f3a85591873" providerId="AD" clId="Web-{0EECDBFD-9F90-CB92-25DD-C08E83D813C1}" dt="2021-10-01T22:05:33.141" v="8"/>
        <pc:sldMkLst>
          <pc:docMk/>
          <pc:sldMk cId="2919970529" sldId="688"/>
        </pc:sldMkLst>
      </pc:sldChg>
      <pc:sldChg chg="del">
        <pc:chgData name="Hise, Kelley B. (CDC/DDID/NCEZID/DFWED)" userId="S::kpb6@cdc.gov::fdb5d92b-f40c-46ae-94a1-9f3a85591873" providerId="AD" clId="Web-{0EECDBFD-9F90-CB92-25DD-C08E83D813C1}" dt="2021-10-01T22:05:56.860" v="10"/>
        <pc:sldMkLst>
          <pc:docMk/>
          <pc:sldMk cId="298566439" sldId="689"/>
        </pc:sldMkLst>
      </pc:sldChg>
      <pc:sldChg chg="modSp">
        <pc:chgData name="Hise, Kelley B. (CDC/DDID/NCEZID/DFWED)" userId="S::kpb6@cdc.gov::fdb5d92b-f40c-46ae-94a1-9f3a85591873" providerId="AD" clId="Web-{0EECDBFD-9F90-CB92-25DD-C08E83D813C1}" dt="2021-10-01T22:07:48.660" v="82" actId="20577"/>
        <pc:sldMkLst>
          <pc:docMk/>
          <pc:sldMk cId="690117989" sldId="690"/>
        </pc:sldMkLst>
        <pc:spChg chg="mod">
          <ac:chgData name="Hise, Kelley B. (CDC/DDID/NCEZID/DFWED)" userId="S::kpb6@cdc.gov::fdb5d92b-f40c-46ae-94a1-9f3a85591873" providerId="AD" clId="Web-{0EECDBFD-9F90-CB92-25DD-C08E83D813C1}" dt="2021-10-01T22:07:48.660" v="82" actId="20577"/>
          <ac:spMkLst>
            <pc:docMk/>
            <pc:sldMk cId="690117989" sldId="690"/>
            <ac:spMk id="2" creationId="{00000000-0000-0000-0000-000000000000}"/>
          </ac:spMkLst>
        </pc:spChg>
        <pc:spChg chg="mod">
          <ac:chgData name="Hise, Kelley B. (CDC/DDID/NCEZID/DFWED)" userId="S::kpb6@cdc.gov::fdb5d92b-f40c-46ae-94a1-9f3a85591873" providerId="AD" clId="Web-{0EECDBFD-9F90-CB92-25DD-C08E83D813C1}" dt="2021-10-01T22:07:02.628" v="32" actId="20577"/>
          <ac:spMkLst>
            <pc:docMk/>
            <pc:sldMk cId="690117989" sldId="690"/>
            <ac:spMk id="3" creationId="{00000000-0000-0000-0000-000000000000}"/>
          </ac:spMkLst>
        </pc:spChg>
      </pc:sldChg>
      <pc:sldChg chg="del">
        <pc:chgData name="Hise, Kelley B. (CDC/DDID/NCEZID/DFWED)" userId="S::kpb6@cdc.gov::fdb5d92b-f40c-46ae-94a1-9f3a85591873" providerId="AD" clId="Web-{0EECDBFD-9F90-CB92-25DD-C08E83D813C1}" dt="2021-10-01T22:06:04.501" v="12"/>
        <pc:sldMkLst>
          <pc:docMk/>
          <pc:sldMk cId="3978253715" sldId="691"/>
        </pc:sldMkLst>
      </pc:sldChg>
      <pc:sldChg chg="modSp ord">
        <pc:chgData name="Hise, Kelley B. (CDC/DDID/NCEZID/DFWED)" userId="S::kpb6@cdc.gov::fdb5d92b-f40c-46ae-94a1-9f3a85591873" providerId="AD" clId="Web-{0EECDBFD-9F90-CB92-25DD-C08E83D813C1}" dt="2021-10-01T22:19:12.944" v="174" actId="20577"/>
        <pc:sldMkLst>
          <pc:docMk/>
          <pc:sldMk cId="1742966430" sldId="692"/>
        </pc:sldMkLst>
        <pc:spChg chg="mod">
          <ac:chgData name="Hise, Kelley B. (CDC/DDID/NCEZID/DFWED)" userId="S::kpb6@cdc.gov::fdb5d92b-f40c-46ae-94a1-9f3a85591873" providerId="AD" clId="Web-{0EECDBFD-9F90-CB92-25DD-C08E83D813C1}" dt="2021-10-01T22:19:12.944" v="174" actId="20577"/>
          <ac:spMkLst>
            <pc:docMk/>
            <pc:sldMk cId="1742966430" sldId="692"/>
            <ac:spMk id="2" creationId="{5396872A-1ECD-479F-91B4-AF231A6F8B9A}"/>
          </ac:spMkLst>
        </pc:spChg>
        <pc:spChg chg="mod">
          <ac:chgData name="Hise, Kelley B. (CDC/DDID/NCEZID/DFWED)" userId="S::kpb6@cdc.gov::fdb5d92b-f40c-46ae-94a1-9f3a85591873" providerId="AD" clId="Web-{0EECDBFD-9F90-CB92-25DD-C08E83D813C1}" dt="2021-10-01T22:12:04.604" v="166" actId="20577"/>
          <ac:spMkLst>
            <pc:docMk/>
            <pc:sldMk cId="1742966430" sldId="692"/>
            <ac:spMk id="3" creationId="{9232D630-7698-4C78-A92A-FB49A324304C}"/>
          </ac:spMkLst>
        </pc:spChg>
      </pc:sldChg>
      <pc:sldChg chg="del">
        <pc:chgData name="Hise, Kelley B. (CDC/DDID/NCEZID/DFWED)" userId="S::kpb6@cdc.gov::fdb5d92b-f40c-46ae-94a1-9f3a85591873" providerId="AD" clId="Web-{0EECDBFD-9F90-CB92-25DD-C08E83D813C1}" dt="2021-10-01T22:08:19.630" v="83"/>
        <pc:sldMkLst>
          <pc:docMk/>
          <pc:sldMk cId="1342193828" sldId="693"/>
        </pc:sldMkLst>
      </pc:sldChg>
      <pc:sldChg chg="ord">
        <pc:chgData name="Hise, Kelley B. (CDC/DDID/NCEZID/DFWED)" userId="S::kpb6@cdc.gov::fdb5d92b-f40c-46ae-94a1-9f3a85591873" providerId="AD" clId="Web-{0EECDBFD-9F90-CB92-25DD-C08E83D813C1}" dt="2021-10-01T22:09:40.304" v="94"/>
        <pc:sldMkLst>
          <pc:docMk/>
          <pc:sldMk cId="3497410677" sldId="694"/>
        </pc:sldMkLst>
      </pc:sldChg>
      <pc:sldChg chg="del">
        <pc:chgData name="Hise, Kelley B. (CDC/DDID/NCEZID/DFWED)" userId="S::kpb6@cdc.gov::fdb5d92b-f40c-46ae-94a1-9f3a85591873" providerId="AD" clId="Web-{0EECDBFD-9F90-CB92-25DD-C08E83D813C1}" dt="2021-10-01T22:08:25.271" v="84"/>
        <pc:sldMkLst>
          <pc:docMk/>
          <pc:sldMk cId="2290668311" sldId="695"/>
        </pc:sldMkLst>
      </pc:sldChg>
      <pc:sldChg chg="add del">
        <pc:chgData name="Hise, Kelley B. (CDC/DDID/NCEZID/DFWED)" userId="S::kpb6@cdc.gov::fdb5d92b-f40c-46ae-94a1-9f3a85591873" providerId="AD" clId="Web-{0EECDBFD-9F90-CB92-25DD-C08E83D813C1}" dt="2021-10-01T22:09:08.209" v="88"/>
        <pc:sldMkLst>
          <pc:docMk/>
          <pc:sldMk cId="3272975347" sldId="695"/>
        </pc:sldMkLst>
      </pc:sldChg>
      <pc:sldChg chg="modSp add">
        <pc:chgData name="Hise, Kelley B. (CDC/DDID/NCEZID/DFWED)" userId="S::kpb6@cdc.gov::fdb5d92b-f40c-46ae-94a1-9f3a85591873" providerId="AD" clId="Web-{0EECDBFD-9F90-CB92-25DD-C08E83D813C1}" dt="2021-10-01T22:10:53.103" v="130" actId="20577"/>
        <pc:sldMkLst>
          <pc:docMk/>
          <pc:sldMk cId="1331055069" sldId="696"/>
        </pc:sldMkLst>
        <pc:spChg chg="mod">
          <ac:chgData name="Hise, Kelley B. (CDC/DDID/NCEZID/DFWED)" userId="S::kpb6@cdc.gov::fdb5d92b-f40c-46ae-94a1-9f3a85591873" providerId="AD" clId="Web-{0EECDBFD-9F90-CB92-25DD-C08E83D813C1}" dt="2021-10-01T22:10:53.103" v="130" actId="20577"/>
          <ac:spMkLst>
            <pc:docMk/>
            <pc:sldMk cId="1331055069" sldId="696"/>
            <ac:spMk id="2" creationId="{00000000-0000-0000-0000-000000000000}"/>
          </ac:spMkLst>
        </pc:spChg>
      </pc:sldChg>
    </pc:docChg>
  </pc:docChgLst>
  <pc:docChgLst>
    <pc:chgData name="Joseph, Lavin (CDC/DDID/NCEZID/DFWED)" userId="S::gyu4@cdc.gov::4a4e979e-955e-4d4e-8f19-6e3dcd2551c8" providerId="AD" clId="Web-{E700FCBF-CA1D-3AD7-B4CC-E7A30AA53C51}"/>
    <pc:docChg chg="">
      <pc:chgData name="Joseph, Lavin (CDC/DDID/NCEZID/DFWED)" userId="S::gyu4@cdc.gov::4a4e979e-955e-4d4e-8f19-6e3dcd2551c8" providerId="AD" clId="Web-{E700FCBF-CA1D-3AD7-B4CC-E7A30AA53C51}" dt="2022-10-18T12:47:07.905" v="0"/>
      <pc:docMkLst>
        <pc:docMk/>
      </pc:docMkLst>
      <pc:sldChg chg="modCm">
        <pc:chgData name="Joseph, Lavin (CDC/DDID/NCEZID/DFWED)" userId="S::gyu4@cdc.gov::4a4e979e-955e-4d4e-8f19-6e3dcd2551c8" providerId="AD" clId="Web-{E700FCBF-CA1D-3AD7-B4CC-E7A30AA53C51}" dt="2022-10-18T12:47:07.905" v="0"/>
        <pc:sldMkLst>
          <pc:docMk/>
          <pc:sldMk cId="2972512810" sldId="348"/>
        </pc:sldMkLst>
      </pc:sldChg>
    </pc:docChg>
  </pc:docChgLst>
  <pc:docChgLst>
    <pc:chgData name="Joseph, Lavin (CDC/DDID/NCEZID/DFWED)" userId="4a4e979e-955e-4d4e-8f19-6e3dcd2551c8" providerId="ADAL" clId="{305C8BFB-6032-4816-B110-4CDB275B5707}"/>
    <pc:docChg chg="modSld">
      <pc:chgData name="Joseph, Lavin (CDC/DDID/NCEZID/DFWED)" userId="4a4e979e-955e-4d4e-8f19-6e3dcd2551c8" providerId="ADAL" clId="{305C8BFB-6032-4816-B110-4CDB275B5707}" dt="2022-10-17T21:58:09.744" v="2"/>
      <pc:docMkLst>
        <pc:docMk/>
      </pc:docMkLst>
      <pc:sldChg chg="addCm">
        <pc:chgData name="Joseph, Lavin (CDC/DDID/NCEZID/DFWED)" userId="4a4e979e-955e-4d4e-8f19-6e3dcd2551c8" providerId="ADAL" clId="{305C8BFB-6032-4816-B110-4CDB275B5707}" dt="2022-10-17T21:55:43.556" v="0"/>
        <pc:sldMkLst>
          <pc:docMk/>
          <pc:sldMk cId="2972512810" sldId="348"/>
        </pc:sldMkLst>
      </pc:sldChg>
      <pc:sldChg chg="modSp mod addCm">
        <pc:chgData name="Joseph, Lavin (CDC/DDID/NCEZID/DFWED)" userId="4a4e979e-955e-4d4e-8f19-6e3dcd2551c8" providerId="ADAL" clId="{305C8BFB-6032-4816-B110-4CDB275B5707}" dt="2022-10-17T21:58:09.744" v="2"/>
        <pc:sldMkLst>
          <pc:docMk/>
          <pc:sldMk cId="1155848118" sldId="995"/>
        </pc:sldMkLst>
        <pc:spChg chg="mod">
          <ac:chgData name="Joseph, Lavin (CDC/DDID/NCEZID/DFWED)" userId="4a4e979e-955e-4d4e-8f19-6e3dcd2551c8" providerId="ADAL" clId="{305C8BFB-6032-4816-B110-4CDB275B5707}" dt="2022-10-17T21:57:48.575" v="1" actId="20577"/>
          <ac:spMkLst>
            <pc:docMk/>
            <pc:sldMk cId="1155848118" sldId="995"/>
            <ac:spMk id="3" creationId="{D7E7D4A5-B02A-467A-9B1C-E6FCF6FABB2B}"/>
          </ac:spMkLst>
        </pc:spChg>
      </pc:sldChg>
    </pc:docChg>
  </pc:docChgLst>
  <pc:docChgLst>
    <pc:chgData name="Hise, Kelley B. (CDC/DDID/NCEZID/DFWED)" userId="S::kpb6@cdc.gov::fdb5d92b-f40c-46ae-94a1-9f3a85591873" providerId="AD" clId="Web-{B3742F2D-83B0-FFA0-D8FF-A9B4EBAD3D0C}"/>
    <pc:docChg chg="delSld modSld">
      <pc:chgData name="Hise, Kelley B. (CDC/DDID/NCEZID/DFWED)" userId="S::kpb6@cdc.gov::fdb5d92b-f40c-46ae-94a1-9f3a85591873" providerId="AD" clId="Web-{B3742F2D-83B0-FFA0-D8FF-A9B4EBAD3D0C}" dt="2021-10-05T21:03:12.219" v="6"/>
      <pc:docMkLst>
        <pc:docMk/>
      </pc:docMkLst>
      <pc:sldChg chg="addCm">
        <pc:chgData name="Hise, Kelley B. (CDC/DDID/NCEZID/DFWED)" userId="S::kpb6@cdc.gov::fdb5d92b-f40c-46ae-94a1-9f3a85591873" providerId="AD" clId="Web-{B3742F2D-83B0-FFA0-D8FF-A9B4EBAD3D0C}" dt="2021-10-05T21:02:52.248" v="5"/>
        <pc:sldMkLst>
          <pc:docMk/>
          <pc:sldMk cId="3102801890" sldId="426"/>
        </pc:sldMkLst>
      </pc:sldChg>
      <pc:sldChg chg="modSp">
        <pc:chgData name="Hise, Kelley B. (CDC/DDID/NCEZID/DFWED)" userId="S::kpb6@cdc.gov::fdb5d92b-f40c-46ae-94a1-9f3a85591873" providerId="AD" clId="Web-{B3742F2D-83B0-FFA0-D8FF-A9B4EBAD3D0C}" dt="2021-10-05T21:02:31.669" v="4" actId="20577"/>
        <pc:sldMkLst>
          <pc:docMk/>
          <pc:sldMk cId="16311977" sldId="630"/>
        </pc:sldMkLst>
        <pc:spChg chg="mod">
          <ac:chgData name="Hise, Kelley B. (CDC/DDID/NCEZID/DFWED)" userId="S::kpb6@cdc.gov::fdb5d92b-f40c-46ae-94a1-9f3a85591873" providerId="AD" clId="Web-{B3742F2D-83B0-FFA0-D8FF-A9B4EBAD3D0C}" dt="2021-10-05T21:02:31.669" v="4" actId="20577"/>
          <ac:spMkLst>
            <pc:docMk/>
            <pc:sldMk cId="16311977" sldId="630"/>
            <ac:spMk id="5" creationId="{00000000-0000-0000-0000-000000000000}"/>
          </ac:spMkLst>
        </pc:spChg>
      </pc:sldChg>
      <pc:sldChg chg="del">
        <pc:chgData name="Hise, Kelley B. (CDC/DDID/NCEZID/DFWED)" userId="S::kpb6@cdc.gov::fdb5d92b-f40c-46ae-94a1-9f3a85591873" providerId="AD" clId="Web-{B3742F2D-83B0-FFA0-D8FF-A9B4EBAD3D0C}" dt="2021-10-05T21:03:12.219" v="6"/>
        <pc:sldMkLst>
          <pc:docMk/>
          <pc:sldMk cId="3847276549" sldId="636"/>
        </pc:sldMkLst>
      </pc:sldChg>
      <pc:sldChg chg="addCm">
        <pc:chgData name="Hise, Kelley B. (CDC/DDID/NCEZID/DFWED)" userId="S::kpb6@cdc.gov::fdb5d92b-f40c-46ae-94a1-9f3a85591873" providerId="AD" clId="Web-{B3742F2D-83B0-FFA0-D8FF-A9B4EBAD3D0C}" dt="2021-10-05T21:01:52.759" v="0"/>
        <pc:sldMkLst>
          <pc:docMk/>
          <pc:sldMk cId="2807253564" sldId="990"/>
        </pc:sldMkLst>
      </pc:sldChg>
    </pc:docChg>
  </pc:docChgLst>
  <pc:docChgLst>
    <pc:chgData name="Adams, Jennifer K. (CDC/DDID/NCEZID/DFWED) (CTR)" userId="S::izk9@cdc.gov::111c0819-7a15-47a2-a20f-ad6a01db8bee" providerId="AD" clId="Web-{90FDCEA4-1BA1-DB61-3B50-96CC672FFC6D}"/>
    <pc:docChg chg="modSld">
      <pc:chgData name="Adams, Jennifer K. (CDC/DDID/NCEZID/DFWED) (CTR)" userId="S::izk9@cdc.gov::111c0819-7a15-47a2-a20f-ad6a01db8bee" providerId="AD" clId="Web-{90FDCEA4-1BA1-DB61-3B50-96CC672FFC6D}" dt="2021-10-06T01:54:18.612" v="18" actId="20577"/>
      <pc:docMkLst>
        <pc:docMk/>
      </pc:docMkLst>
      <pc:sldChg chg="modSp addCm">
        <pc:chgData name="Adams, Jennifer K. (CDC/DDID/NCEZID/DFWED) (CTR)" userId="S::izk9@cdc.gov::111c0819-7a15-47a2-a20f-ad6a01db8bee" providerId="AD" clId="Web-{90FDCEA4-1BA1-DB61-3B50-96CC672FFC6D}" dt="2021-10-06T01:50:26.232" v="11" actId="20577"/>
        <pc:sldMkLst>
          <pc:docMk/>
          <pc:sldMk cId="3887824307" sldId="542"/>
        </pc:sldMkLst>
        <pc:spChg chg="mod">
          <ac:chgData name="Adams, Jennifer K. (CDC/DDID/NCEZID/DFWED) (CTR)" userId="S::izk9@cdc.gov::111c0819-7a15-47a2-a20f-ad6a01db8bee" providerId="AD" clId="Web-{90FDCEA4-1BA1-DB61-3B50-96CC672FFC6D}" dt="2021-10-06T01:50:26.232" v="11" actId="20577"/>
          <ac:spMkLst>
            <pc:docMk/>
            <pc:sldMk cId="3887824307" sldId="542"/>
            <ac:spMk id="5" creationId="{2B1879E6-7379-4544-8BA6-9DD2A0A07227}"/>
          </ac:spMkLst>
        </pc:spChg>
      </pc:sldChg>
      <pc:sldChg chg="modSp addCm">
        <pc:chgData name="Adams, Jennifer K. (CDC/DDID/NCEZID/DFWED) (CTR)" userId="S::izk9@cdc.gov::111c0819-7a15-47a2-a20f-ad6a01db8bee" providerId="AD" clId="Web-{90FDCEA4-1BA1-DB61-3B50-96CC672FFC6D}" dt="2021-10-06T01:54:18.612" v="18" actId="20577"/>
        <pc:sldMkLst>
          <pc:docMk/>
          <pc:sldMk cId="3326114037" sldId="985"/>
        </pc:sldMkLst>
        <pc:spChg chg="mod">
          <ac:chgData name="Adams, Jennifer K. (CDC/DDID/NCEZID/DFWED) (CTR)" userId="S::izk9@cdc.gov::111c0819-7a15-47a2-a20f-ad6a01db8bee" providerId="AD" clId="Web-{90FDCEA4-1BA1-DB61-3B50-96CC672FFC6D}" dt="2021-10-06T01:54:18.612" v="18" actId="20577"/>
          <ac:spMkLst>
            <pc:docMk/>
            <pc:sldMk cId="3326114037" sldId="985"/>
            <ac:spMk id="3" creationId="{F774FEFF-31D9-4297-9317-2FEAF271E973}"/>
          </ac:spMkLst>
        </pc:spChg>
      </pc:sldChg>
      <pc:sldChg chg="modSp">
        <pc:chgData name="Adams, Jennifer K. (CDC/DDID/NCEZID/DFWED) (CTR)" userId="S::izk9@cdc.gov::111c0819-7a15-47a2-a20f-ad6a01db8bee" providerId="AD" clId="Web-{90FDCEA4-1BA1-DB61-3B50-96CC672FFC6D}" dt="2021-10-06T01:51:49.067" v="13" actId="20577"/>
        <pc:sldMkLst>
          <pc:docMk/>
          <pc:sldMk cId="3284411423" sldId="987"/>
        </pc:sldMkLst>
        <pc:spChg chg="mod">
          <ac:chgData name="Adams, Jennifer K. (CDC/DDID/NCEZID/DFWED) (CTR)" userId="S::izk9@cdc.gov::111c0819-7a15-47a2-a20f-ad6a01db8bee" providerId="AD" clId="Web-{90FDCEA4-1BA1-DB61-3B50-96CC672FFC6D}" dt="2021-10-06T01:51:49.067" v="13" actId="20577"/>
          <ac:spMkLst>
            <pc:docMk/>
            <pc:sldMk cId="3284411423" sldId="987"/>
            <ac:spMk id="3" creationId="{38F3929C-BC21-4DED-B6E5-CA44A6DDB3A2}"/>
          </ac:spMkLst>
        </pc:spChg>
      </pc:sldChg>
    </pc:docChg>
  </pc:docChgLst>
  <pc:docChgLst>
    <pc:chgData name="Hise, Kelley B. (CDC/DDID/NCEZID/DFWED)" userId="S::kpb6@cdc.gov::fdb5d92b-f40c-46ae-94a1-9f3a85591873" providerId="AD" clId="Web-{DF108B7D-375A-389A-957D-3017FC686488}"/>
    <pc:docChg chg="">
      <pc:chgData name="Hise, Kelley B. (CDC/DDID/NCEZID/DFWED)" userId="S::kpb6@cdc.gov::fdb5d92b-f40c-46ae-94a1-9f3a85591873" providerId="AD" clId="Web-{DF108B7D-375A-389A-957D-3017FC686488}" dt="2022-10-18T13:04:23.785" v="0"/>
      <pc:docMkLst>
        <pc:docMk/>
      </pc:docMkLst>
      <pc:sldChg chg="delCm">
        <pc:chgData name="Hise, Kelley B. (CDC/DDID/NCEZID/DFWED)" userId="S::kpb6@cdc.gov::fdb5d92b-f40c-46ae-94a1-9f3a85591873" providerId="AD" clId="Web-{DF108B7D-375A-389A-957D-3017FC686488}" dt="2022-10-18T13:04:23.785" v="0"/>
        <pc:sldMkLst>
          <pc:docMk/>
          <pc:sldMk cId="2972512810" sldId="348"/>
        </pc:sldMkLst>
      </pc:sldChg>
    </pc:docChg>
  </pc:docChgLst>
  <pc:docChgLst>
    <pc:chgData name="Hise, Kelley B. (CDC/DDID/NCEZID/DFWED)" userId="S::kpb6@cdc.gov::fdb5d92b-f40c-46ae-94a1-9f3a85591873" providerId="AD" clId="Web-{C9B459BA-E6CB-6741-5D6B-29A9A6CC6474}"/>
    <pc:docChg chg="delSld modSld">
      <pc:chgData name="Hise, Kelley B. (CDC/DDID/NCEZID/DFWED)" userId="S::kpb6@cdc.gov::fdb5d92b-f40c-46ae-94a1-9f3a85591873" providerId="AD" clId="Web-{C9B459BA-E6CB-6741-5D6B-29A9A6CC6474}" dt="2021-10-06T14:55:55.394" v="43"/>
      <pc:docMkLst>
        <pc:docMk/>
      </pc:docMkLst>
      <pc:sldChg chg="addCm delCm">
        <pc:chgData name="Hise, Kelley B. (CDC/DDID/NCEZID/DFWED)" userId="S::kpb6@cdc.gov::fdb5d92b-f40c-46ae-94a1-9f3a85591873" providerId="AD" clId="Web-{C9B459BA-E6CB-6741-5D6B-29A9A6CC6474}" dt="2021-10-06T14:22:07.450" v="10"/>
        <pc:sldMkLst>
          <pc:docMk/>
          <pc:sldMk cId="112561805" sldId="405"/>
        </pc:sldMkLst>
      </pc:sldChg>
      <pc:sldChg chg="modSp addCm">
        <pc:chgData name="Hise, Kelley B. (CDC/DDID/NCEZID/DFWED)" userId="S::kpb6@cdc.gov::fdb5d92b-f40c-46ae-94a1-9f3a85591873" providerId="AD" clId="Web-{C9B459BA-E6CB-6741-5D6B-29A9A6CC6474}" dt="2021-10-06T14:20:32.994" v="8"/>
        <pc:sldMkLst>
          <pc:docMk/>
          <pc:sldMk cId="3102801890" sldId="426"/>
        </pc:sldMkLst>
        <pc:spChg chg="mod">
          <ac:chgData name="Hise, Kelley B. (CDC/DDID/NCEZID/DFWED)" userId="S::kpb6@cdc.gov::fdb5d92b-f40c-46ae-94a1-9f3a85591873" providerId="AD" clId="Web-{C9B459BA-E6CB-6741-5D6B-29A9A6CC6474}" dt="2021-10-06T14:14:51.766" v="7" actId="20577"/>
          <ac:spMkLst>
            <pc:docMk/>
            <pc:sldMk cId="3102801890" sldId="426"/>
            <ac:spMk id="3" creationId="{00000000-0000-0000-0000-000000000000}"/>
          </ac:spMkLst>
        </pc:spChg>
      </pc:sldChg>
      <pc:sldChg chg="addCm delCm">
        <pc:chgData name="Hise, Kelley B. (CDC/DDID/NCEZID/DFWED)" userId="S::kpb6@cdc.gov::fdb5d92b-f40c-46ae-94a1-9f3a85591873" providerId="AD" clId="Web-{C9B459BA-E6CB-6741-5D6B-29A9A6CC6474}" dt="2021-10-06T14:55:37.206" v="42"/>
        <pc:sldMkLst>
          <pc:docMk/>
          <pc:sldMk cId="3887824307" sldId="542"/>
        </pc:sldMkLst>
      </pc:sldChg>
      <pc:sldChg chg="modSp addCm delCm">
        <pc:chgData name="Hise, Kelley B. (CDC/DDID/NCEZID/DFWED)" userId="S::kpb6@cdc.gov::fdb5d92b-f40c-46ae-94a1-9f3a85591873" providerId="AD" clId="Web-{C9B459BA-E6CB-6741-5D6B-29A9A6CC6474}" dt="2021-10-06T14:55:55.394" v="43"/>
        <pc:sldMkLst>
          <pc:docMk/>
          <pc:sldMk cId="2710459992" sldId="543"/>
        </pc:sldMkLst>
        <pc:spChg chg="mod">
          <ac:chgData name="Hise, Kelley B. (CDC/DDID/NCEZID/DFWED)" userId="S::kpb6@cdc.gov::fdb5d92b-f40c-46ae-94a1-9f3a85591873" providerId="AD" clId="Web-{C9B459BA-E6CB-6741-5D6B-29A9A6CC6474}" dt="2021-10-06T14:53:30.171" v="41" actId="20577"/>
          <ac:spMkLst>
            <pc:docMk/>
            <pc:sldMk cId="2710459992" sldId="543"/>
            <ac:spMk id="4" creationId="{7DC7C1A0-D479-4C15-999D-9AB30573122E}"/>
          </ac:spMkLst>
        </pc:spChg>
      </pc:sldChg>
      <pc:sldChg chg="del">
        <pc:chgData name="Hise, Kelley B. (CDC/DDID/NCEZID/DFWED)" userId="S::kpb6@cdc.gov::fdb5d92b-f40c-46ae-94a1-9f3a85591873" providerId="AD" clId="Web-{C9B459BA-E6CB-6741-5D6B-29A9A6CC6474}" dt="2021-10-06T14:06:41.894" v="3"/>
        <pc:sldMkLst>
          <pc:docMk/>
          <pc:sldMk cId="3678586281" sldId="946"/>
        </pc:sldMkLst>
      </pc:sldChg>
      <pc:sldChg chg="modSp delCm">
        <pc:chgData name="Hise, Kelley B. (CDC/DDID/NCEZID/DFWED)" userId="S::kpb6@cdc.gov::fdb5d92b-f40c-46ae-94a1-9f3a85591873" providerId="AD" clId="Web-{C9B459BA-E6CB-6741-5D6B-29A9A6CC6474}" dt="2021-10-06T14:42:06.512" v="31" actId="20577"/>
        <pc:sldMkLst>
          <pc:docMk/>
          <pc:sldMk cId="3326114037" sldId="985"/>
        </pc:sldMkLst>
        <pc:spChg chg="mod">
          <ac:chgData name="Hise, Kelley B. (CDC/DDID/NCEZID/DFWED)" userId="S::kpb6@cdc.gov::fdb5d92b-f40c-46ae-94a1-9f3a85591873" providerId="AD" clId="Web-{C9B459BA-E6CB-6741-5D6B-29A9A6CC6474}" dt="2021-10-06T14:42:06.512" v="31" actId="20577"/>
          <ac:spMkLst>
            <pc:docMk/>
            <pc:sldMk cId="3326114037" sldId="985"/>
            <ac:spMk id="3" creationId="{F774FEFF-31D9-4297-9317-2FEAF271E973}"/>
          </ac:spMkLst>
        </pc:spChg>
      </pc:sldChg>
      <pc:sldChg chg="del">
        <pc:chgData name="Hise, Kelley B. (CDC/DDID/NCEZID/DFWED)" userId="S::kpb6@cdc.gov::fdb5d92b-f40c-46ae-94a1-9f3a85591873" providerId="AD" clId="Web-{C9B459BA-E6CB-6741-5D6B-29A9A6CC6474}" dt="2021-10-06T14:44:47.032" v="33"/>
        <pc:sldMkLst>
          <pc:docMk/>
          <pc:sldMk cId="3681011035" sldId="986"/>
        </pc:sldMkLst>
      </pc:sldChg>
      <pc:sldChg chg="del">
        <pc:chgData name="Hise, Kelley B. (CDC/DDID/NCEZID/DFWED)" userId="S::kpb6@cdc.gov::fdb5d92b-f40c-46ae-94a1-9f3a85591873" providerId="AD" clId="Web-{C9B459BA-E6CB-6741-5D6B-29A9A6CC6474}" dt="2021-10-06T14:05:43.674" v="2"/>
        <pc:sldMkLst>
          <pc:docMk/>
          <pc:sldMk cId="2807253564" sldId="990"/>
        </pc:sldMkLst>
      </pc:sldChg>
      <pc:sldChg chg="delCm">
        <pc:chgData name="Hise, Kelley B. (CDC/DDID/NCEZID/DFWED)" userId="S::kpb6@cdc.gov::fdb5d92b-f40c-46ae-94a1-9f3a85591873" providerId="AD" clId="Web-{C9B459BA-E6CB-6741-5D6B-29A9A6CC6474}" dt="2021-10-06T14:22:26.294" v="11"/>
        <pc:sldMkLst>
          <pc:docMk/>
          <pc:sldMk cId="2652359776" sldId="994"/>
        </pc:sldMkLst>
      </pc:sldChg>
    </pc:docChg>
  </pc:docChgLst>
  <pc:docChgLst>
    <pc:chgData name="Huffman, Jasmine (CDC/DDID/NCEZID/DFWED) (CTR)" userId="d0946067-0c98-4f42-a3b9-b20eee14e36d" providerId="ADAL" clId="{C556199D-D70D-4CB2-AAC8-88F13AB178E7}"/>
    <pc:docChg chg="undo custSel modSld">
      <pc:chgData name="Huffman, Jasmine (CDC/DDID/NCEZID/DFWED) (CTR)" userId="d0946067-0c98-4f42-a3b9-b20eee14e36d" providerId="ADAL" clId="{C556199D-D70D-4CB2-AAC8-88F13AB178E7}" dt="2021-10-06T15:55:02.441" v="55" actId="20577"/>
      <pc:docMkLst>
        <pc:docMk/>
      </pc:docMkLst>
      <pc:sldChg chg="addCm modCm">
        <pc:chgData name="Huffman, Jasmine (CDC/DDID/NCEZID/DFWED) (CTR)" userId="d0946067-0c98-4f42-a3b9-b20eee14e36d" providerId="ADAL" clId="{C556199D-D70D-4CB2-AAC8-88F13AB178E7}" dt="2021-10-06T15:37:01.304" v="7"/>
        <pc:sldMkLst>
          <pc:docMk/>
          <pc:sldMk cId="3887824307" sldId="542"/>
        </pc:sldMkLst>
      </pc:sldChg>
      <pc:sldChg chg="modSp mod">
        <pc:chgData name="Huffman, Jasmine (CDC/DDID/NCEZID/DFWED) (CTR)" userId="d0946067-0c98-4f42-a3b9-b20eee14e36d" providerId="ADAL" clId="{C556199D-D70D-4CB2-AAC8-88F13AB178E7}" dt="2021-10-06T15:55:02.441" v="55" actId="20577"/>
        <pc:sldMkLst>
          <pc:docMk/>
          <pc:sldMk cId="2710459992" sldId="543"/>
        </pc:sldMkLst>
        <pc:spChg chg="mod">
          <ac:chgData name="Huffman, Jasmine (CDC/DDID/NCEZID/DFWED) (CTR)" userId="d0946067-0c98-4f42-a3b9-b20eee14e36d" providerId="ADAL" clId="{C556199D-D70D-4CB2-AAC8-88F13AB178E7}" dt="2021-10-06T15:55:02.441" v="55" actId="20577"/>
          <ac:spMkLst>
            <pc:docMk/>
            <pc:sldMk cId="2710459992" sldId="543"/>
            <ac:spMk id="4" creationId="{7DC7C1A0-D479-4C15-999D-9AB30573122E}"/>
          </ac:spMkLst>
        </pc:spChg>
      </pc:sldChg>
      <pc:sldChg chg="addCm modCm">
        <pc:chgData name="Huffman, Jasmine (CDC/DDID/NCEZID/DFWED) (CTR)" userId="d0946067-0c98-4f42-a3b9-b20eee14e36d" providerId="ADAL" clId="{C556199D-D70D-4CB2-AAC8-88F13AB178E7}" dt="2021-10-06T15:50:22.404" v="14"/>
        <pc:sldMkLst>
          <pc:docMk/>
          <pc:sldMk cId="1570885191" sldId="981"/>
        </pc:sldMkLst>
      </pc:sldChg>
      <pc:sldChg chg="addCm modCm">
        <pc:chgData name="Huffman, Jasmine (CDC/DDID/NCEZID/DFWED) (CTR)" userId="d0946067-0c98-4f42-a3b9-b20eee14e36d" providerId="ADAL" clId="{C556199D-D70D-4CB2-AAC8-88F13AB178E7}" dt="2021-10-06T15:49:22.134" v="12"/>
        <pc:sldMkLst>
          <pc:docMk/>
          <pc:sldMk cId="3284411423" sldId="987"/>
        </pc:sldMkLst>
      </pc:sldChg>
      <pc:sldChg chg="addCm delCm modCm">
        <pc:chgData name="Huffman, Jasmine (CDC/DDID/NCEZID/DFWED) (CTR)" userId="d0946067-0c98-4f42-a3b9-b20eee14e36d" providerId="ADAL" clId="{C556199D-D70D-4CB2-AAC8-88F13AB178E7}" dt="2021-10-06T15:52:39.378" v="19"/>
        <pc:sldMkLst>
          <pc:docMk/>
          <pc:sldMk cId="2659011553" sldId="988"/>
        </pc:sldMkLst>
      </pc:sldChg>
    </pc:docChg>
  </pc:docChgLst>
  <pc:docChgLst>
    <pc:chgData name="Stroika, Steven G. (CDC/DDID/NCEZID/DFWED)" userId="S::fru3@cdc.gov::a5c0cba7-d84f-4524-9158-7f45944edfd3" providerId="AD" clId="Web-{5988EC13-94BE-AD66-4B1F-E05775915A5D}"/>
    <pc:docChg chg="modSld">
      <pc:chgData name="Stroika, Steven G. (CDC/DDID/NCEZID/DFWED)" userId="S::fru3@cdc.gov::a5c0cba7-d84f-4524-9158-7f45944edfd3" providerId="AD" clId="Web-{5988EC13-94BE-AD66-4B1F-E05775915A5D}" dt="2021-10-06T15:21:13.631" v="419" actId="1076"/>
      <pc:docMkLst>
        <pc:docMk/>
      </pc:docMkLst>
      <pc:sldChg chg="addSp delSp modSp addCm">
        <pc:chgData name="Stroika, Steven G. (CDC/DDID/NCEZID/DFWED)" userId="S::fru3@cdc.gov::a5c0cba7-d84f-4524-9158-7f45944edfd3" providerId="AD" clId="Web-{5988EC13-94BE-AD66-4B1F-E05775915A5D}" dt="2021-10-06T15:21:13.631" v="419" actId="1076"/>
        <pc:sldMkLst>
          <pc:docMk/>
          <pc:sldMk cId="2652359776" sldId="994"/>
        </pc:sldMkLst>
        <pc:spChg chg="add del mod">
          <ac:chgData name="Stroika, Steven G. (CDC/DDID/NCEZID/DFWED)" userId="S::fru3@cdc.gov::a5c0cba7-d84f-4524-9158-7f45944edfd3" providerId="AD" clId="Web-{5988EC13-94BE-AD66-4B1F-E05775915A5D}" dt="2021-10-06T15:12:55.170" v="17"/>
          <ac:spMkLst>
            <pc:docMk/>
            <pc:sldMk cId="2652359776" sldId="994"/>
            <ac:spMk id="2" creationId="{6D896472-E5D3-4361-8E08-5DD00066BE1B}"/>
          </ac:spMkLst>
        </pc:spChg>
        <pc:spChg chg="add mod">
          <ac:chgData name="Stroika, Steven G. (CDC/DDID/NCEZID/DFWED)" userId="S::fru3@cdc.gov::a5c0cba7-d84f-4524-9158-7f45944edfd3" providerId="AD" clId="Web-{5988EC13-94BE-AD66-4B1F-E05775915A5D}" dt="2021-10-06T15:21:13.631" v="419" actId="1076"/>
          <ac:spMkLst>
            <pc:docMk/>
            <pc:sldMk cId="2652359776" sldId="994"/>
            <ac:spMk id="3" creationId="{DB8EA9FA-0734-4A20-8845-E346D959404F}"/>
          </ac:spMkLst>
        </pc:spChg>
        <pc:picChg chg="mod">
          <ac:chgData name="Stroika, Steven G. (CDC/DDID/NCEZID/DFWED)" userId="S::fru3@cdc.gov::a5c0cba7-d84f-4524-9158-7f45944edfd3" providerId="AD" clId="Web-{5988EC13-94BE-AD66-4B1F-E05775915A5D}" dt="2021-10-06T15:12:04.213" v="10" actId="1076"/>
          <ac:picMkLst>
            <pc:docMk/>
            <pc:sldMk cId="2652359776" sldId="994"/>
            <ac:picMk id="8" creationId="{C5724D17-658D-44B6-95A4-8E3048906E04}"/>
          </ac:picMkLst>
        </pc:picChg>
      </pc:sldChg>
      <pc:sldChg chg="modSp">
        <pc:chgData name="Stroika, Steven G. (CDC/DDID/NCEZID/DFWED)" userId="S::fru3@cdc.gov::a5c0cba7-d84f-4524-9158-7f45944edfd3" providerId="AD" clId="Web-{5988EC13-94BE-AD66-4B1F-E05775915A5D}" dt="2021-10-06T15:11:36.305" v="9" actId="20577"/>
        <pc:sldMkLst>
          <pc:docMk/>
          <pc:sldMk cId="1155848118" sldId="995"/>
        </pc:sldMkLst>
        <pc:spChg chg="mod">
          <ac:chgData name="Stroika, Steven G. (CDC/DDID/NCEZID/DFWED)" userId="S::fru3@cdc.gov::a5c0cba7-d84f-4524-9158-7f45944edfd3" providerId="AD" clId="Web-{5988EC13-94BE-AD66-4B1F-E05775915A5D}" dt="2021-10-06T15:11:36.305" v="9" actId="20577"/>
          <ac:spMkLst>
            <pc:docMk/>
            <pc:sldMk cId="1155848118" sldId="995"/>
            <ac:spMk id="3" creationId="{D7E7D4A5-B02A-467A-9B1C-E6FCF6FABB2B}"/>
          </ac:spMkLst>
        </pc:spChg>
      </pc:sldChg>
    </pc:docChg>
  </pc:docChgLst>
  <pc:docChgLst>
    <pc:chgData name="Tolar, Beth (CDC/DDID/NCEZID/DFWED)" userId="S::bpa0@cdc.gov::33fa6ded-0af1-4df2-a249-80a555c2a3dc" providerId="AD" clId="Web-{D65880CE-9EEE-7FB5-912F-48914200D114}"/>
    <pc:docChg chg="modSld">
      <pc:chgData name="Tolar, Beth (CDC/DDID/NCEZID/DFWED)" userId="S::bpa0@cdc.gov::33fa6ded-0af1-4df2-a249-80a555c2a3dc" providerId="AD" clId="Web-{D65880CE-9EEE-7FB5-912F-48914200D114}" dt="2022-10-18T14:56:10.069" v="8" actId="20577"/>
      <pc:docMkLst>
        <pc:docMk/>
      </pc:docMkLst>
      <pc:sldChg chg="modSp">
        <pc:chgData name="Tolar, Beth (CDC/DDID/NCEZID/DFWED)" userId="S::bpa0@cdc.gov::33fa6ded-0af1-4df2-a249-80a555c2a3dc" providerId="AD" clId="Web-{D65880CE-9EEE-7FB5-912F-48914200D114}" dt="2022-10-18T14:56:10.069" v="8" actId="20577"/>
        <pc:sldMkLst>
          <pc:docMk/>
          <pc:sldMk cId="749954613" sldId="303"/>
        </pc:sldMkLst>
        <pc:spChg chg="mod">
          <ac:chgData name="Tolar, Beth (CDC/DDID/NCEZID/DFWED)" userId="S::bpa0@cdc.gov::33fa6ded-0af1-4df2-a249-80a555c2a3dc" providerId="AD" clId="Web-{D65880CE-9EEE-7FB5-912F-48914200D114}" dt="2022-10-18T14:56:10.069" v="8" actId="20577"/>
          <ac:spMkLst>
            <pc:docMk/>
            <pc:sldMk cId="749954613" sldId="303"/>
            <ac:spMk id="9" creationId="{60C91CD5-7CE3-4E45-B6F1-A33554EACBB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83106" cy="462959"/>
          </a:xfrm>
          <a:prstGeom prst="rect">
            <a:avLst/>
          </a:prstGeom>
        </p:spPr>
        <p:txBody>
          <a:bodyPr vert="horz" lIns="87810" tIns="43905" rIns="87810" bIns="43905" rtlCol="0"/>
          <a:lstStyle>
            <a:lvl1pPr algn="l">
              <a:defRPr sz="1200"/>
            </a:lvl1pPr>
          </a:lstStyle>
          <a:p>
            <a:endParaRPr lang="en-US"/>
          </a:p>
        </p:txBody>
      </p:sp>
      <p:sp>
        <p:nvSpPr>
          <p:cNvPr id="3" name="Date Placeholder 2"/>
          <p:cNvSpPr>
            <a:spLocks noGrp="1"/>
          </p:cNvSpPr>
          <p:nvPr>
            <p:ph type="dt" sz="quarter" idx="1"/>
          </p:nvPr>
        </p:nvSpPr>
        <p:spPr>
          <a:xfrm>
            <a:off x="3898802" y="1"/>
            <a:ext cx="2983106" cy="462959"/>
          </a:xfrm>
          <a:prstGeom prst="rect">
            <a:avLst/>
          </a:prstGeom>
        </p:spPr>
        <p:txBody>
          <a:bodyPr vert="horz" lIns="87810" tIns="43905" rIns="87810" bIns="43905" rtlCol="0"/>
          <a:lstStyle>
            <a:lvl1pPr algn="r">
              <a:defRPr sz="1200"/>
            </a:lvl1pPr>
          </a:lstStyle>
          <a:p>
            <a:r>
              <a:rPr lang="en-US"/>
              <a:t>August 2019</a:t>
            </a:r>
          </a:p>
        </p:txBody>
      </p:sp>
      <p:sp>
        <p:nvSpPr>
          <p:cNvPr id="4" name="Footer Placeholder 3"/>
          <p:cNvSpPr>
            <a:spLocks noGrp="1"/>
          </p:cNvSpPr>
          <p:nvPr>
            <p:ph type="ftr" sz="quarter" idx="2"/>
          </p:nvPr>
        </p:nvSpPr>
        <p:spPr>
          <a:xfrm>
            <a:off x="2" y="8777881"/>
            <a:ext cx="2983106" cy="462957"/>
          </a:xfrm>
          <a:prstGeom prst="rect">
            <a:avLst/>
          </a:prstGeom>
        </p:spPr>
        <p:txBody>
          <a:bodyPr vert="horz" lIns="87810" tIns="43905" rIns="87810" bIns="43905" rtlCol="0" anchor="b"/>
          <a:lstStyle>
            <a:lvl1pPr algn="l">
              <a:defRPr sz="1200"/>
            </a:lvl1pPr>
          </a:lstStyle>
          <a:p>
            <a:r>
              <a:rPr lang="en-US"/>
              <a:t>PulseNet Overview, Cluster Detection and Follow-Up</a:t>
            </a:r>
          </a:p>
        </p:txBody>
      </p:sp>
      <p:sp>
        <p:nvSpPr>
          <p:cNvPr id="5" name="Slide Number Placeholder 4"/>
          <p:cNvSpPr>
            <a:spLocks noGrp="1"/>
          </p:cNvSpPr>
          <p:nvPr>
            <p:ph type="sldNum" sz="quarter" idx="3"/>
          </p:nvPr>
        </p:nvSpPr>
        <p:spPr>
          <a:xfrm>
            <a:off x="3898802" y="8777881"/>
            <a:ext cx="2983106" cy="462957"/>
          </a:xfrm>
          <a:prstGeom prst="rect">
            <a:avLst/>
          </a:prstGeom>
        </p:spPr>
        <p:txBody>
          <a:bodyPr vert="horz" lIns="87810" tIns="43905" rIns="87810" bIns="43905" rtlCol="0" anchor="b"/>
          <a:lstStyle>
            <a:lvl1pPr algn="r">
              <a:defRPr sz="1200"/>
            </a:lvl1pPr>
          </a:lstStyle>
          <a:p>
            <a:fld id="{A352C7E1-5E17-4B76-93F9-C135FF019537}" type="slidenum">
              <a:rPr lang="en-US" smtClean="0"/>
              <a:t>‹#›</a:t>
            </a:fld>
            <a:endParaRPr lang="en-US"/>
          </a:p>
        </p:txBody>
      </p:sp>
    </p:spTree>
    <p:extLst>
      <p:ext uri="{BB962C8B-B14F-4D97-AF65-F5344CB8AC3E}">
        <p14:creationId xmlns:p14="http://schemas.microsoft.com/office/powerpoint/2010/main" val="1578825880"/>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83106" cy="461430"/>
          </a:xfrm>
          <a:prstGeom prst="rect">
            <a:avLst/>
          </a:prstGeom>
        </p:spPr>
        <p:txBody>
          <a:bodyPr vert="horz" lIns="87810" tIns="43905" rIns="87810" bIns="43905"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98802" y="1"/>
            <a:ext cx="2983106" cy="461430"/>
          </a:xfrm>
          <a:prstGeom prst="rect">
            <a:avLst/>
          </a:prstGeom>
        </p:spPr>
        <p:txBody>
          <a:bodyPr vert="horz" lIns="87810" tIns="43905" rIns="87810" bIns="43905" rtlCol="0"/>
          <a:lstStyle>
            <a:lvl1pPr algn="r" eaLnBrk="1" fontAlgn="auto" hangingPunct="1">
              <a:spcBef>
                <a:spcPts val="0"/>
              </a:spcBef>
              <a:spcAft>
                <a:spcPts val="0"/>
              </a:spcAft>
              <a:defRPr sz="1200" smtClean="0">
                <a:latin typeface="+mn-lt"/>
              </a:defRPr>
            </a:lvl1pPr>
          </a:lstStyle>
          <a:p>
            <a:pPr>
              <a:defRPr/>
            </a:pPr>
            <a:r>
              <a:rPr lang="en-US"/>
              <a:t>August 2019</a:t>
            </a:r>
          </a:p>
        </p:txBody>
      </p:sp>
      <p:sp>
        <p:nvSpPr>
          <p:cNvPr id="4" name="Slide Image Placeholder 3"/>
          <p:cNvSpPr>
            <a:spLocks noGrp="1" noRot="1" noChangeAspect="1"/>
          </p:cNvSpPr>
          <p:nvPr>
            <p:ph type="sldImg" idx="2"/>
          </p:nvPr>
        </p:nvSpPr>
        <p:spPr>
          <a:xfrm>
            <a:off x="365125" y="695325"/>
            <a:ext cx="6153150" cy="3462338"/>
          </a:xfrm>
          <a:prstGeom prst="rect">
            <a:avLst/>
          </a:prstGeom>
          <a:noFill/>
          <a:ln w="12700">
            <a:solidFill>
              <a:prstClr val="black"/>
            </a:solidFill>
          </a:ln>
        </p:spPr>
        <p:txBody>
          <a:bodyPr vert="horz" lIns="87810" tIns="43905" rIns="87810" bIns="43905" rtlCol="0" anchor="ctr"/>
          <a:lstStyle/>
          <a:p>
            <a:pPr lvl="0"/>
            <a:endParaRPr lang="en-US" noProof="0"/>
          </a:p>
        </p:txBody>
      </p:sp>
      <p:sp>
        <p:nvSpPr>
          <p:cNvPr id="5" name="Notes Placeholder 4"/>
          <p:cNvSpPr>
            <a:spLocks noGrp="1"/>
          </p:cNvSpPr>
          <p:nvPr>
            <p:ph type="body" sz="quarter" idx="3"/>
          </p:nvPr>
        </p:nvSpPr>
        <p:spPr>
          <a:xfrm>
            <a:off x="688640" y="4389706"/>
            <a:ext cx="5506122" cy="4157460"/>
          </a:xfrm>
          <a:prstGeom prst="rect">
            <a:avLst/>
          </a:prstGeom>
        </p:spPr>
        <p:txBody>
          <a:bodyPr vert="horz" lIns="87810" tIns="43905" rIns="87810" bIns="43905"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2" y="8777882"/>
            <a:ext cx="2983106" cy="461430"/>
          </a:xfrm>
          <a:prstGeom prst="rect">
            <a:avLst/>
          </a:prstGeom>
        </p:spPr>
        <p:txBody>
          <a:bodyPr vert="horz" lIns="87810" tIns="43905" rIns="87810" bIns="43905" rtlCol="0" anchor="b"/>
          <a:lstStyle>
            <a:lvl1pPr algn="l" eaLnBrk="1" fontAlgn="auto" hangingPunct="1">
              <a:spcBef>
                <a:spcPts val="0"/>
              </a:spcBef>
              <a:spcAft>
                <a:spcPts val="0"/>
              </a:spcAft>
              <a:defRPr sz="1200">
                <a:latin typeface="+mn-lt"/>
              </a:defRPr>
            </a:lvl1pPr>
          </a:lstStyle>
          <a:p>
            <a:pPr>
              <a:defRPr/>
            </a:pPr>
            <a:r>
              <a:rPr lang="en-US"/>
              <a:t>PulseNet Overview, Cluster Detection and Follow-Up</a:t>
            </a:r>
          </a:p>
        </p:txBody>
      </p:sp>
      <p:sp>
        <p:nvSpPr>
          <p:cNvPr id="7" name="Slide Number Placeholder 6"/>
          <p:cNvSpPr>
            <a:spLocks noGrp="1"/>
          </p:cNvSpPr>
          <p:nvPr>
            <p:ph type="sldNum" sz="quarter" idx="5"/>
          </p:nvPr>
        </p:nvSpPr>
        <p:spPr>
          <a:xfrm>
            <a:off x="3898802" y="8777882"/>
            <a:ext cx="2983106" cy="461430"/>
          </a:xfrm>
          <a:prstGeom prst="rect">
            <a:avLst/>
          </a:prstGeom>
        </p:spPr>
        <p:txBody>
          <a:bodyPr vert="horz" lIns="87810" tIns="43905" rIns="87810" bIns="43905" rtlCol="0" anchor="b"/>
          <a:lstStyle>
            <a:lvl1pPr algn="r" eaLnBrk="1" fontAlgn="auto" hangingPunct="1">
              <a:spcBef>
                <a:spcPts val="0"/>
              </a:spcBef>
              <a:spcAft>
                <a:spcPts val="0"/>
              </a:spcAft>
              <a:defRPr sz="1200" smtClean="0">
                <a:latin typeface="+mn-lt"/>
              </a:defRPr>
            </a:lvl1pPr>
          </a:lstStyle>
          <a:p>
            <a:pPr>
              <a:defRPr/>
            </a:pPr>
            <a:fld id="{EB38CAEC-4554-485B-9189-C45C7447A404}" type="slidenum">
              <a:rPr lang="en-US"/>
              <a:pPr>
                <a:defRPr/>
              </a:pPr>
              <a:t>‹#›</a:t>
            </a:fld>
            <a:endParaRPr lang="en-US"/>
          </a:p>
        </p:txBody>
      </p:sp>
    </p:spTree>
    <p:extLst>
      <p:ext uri="{BB962C8B-B14F-4D97-AF65-F5344CB8AC3E}">
        <p14:creationId xmlns:p14="http://schemas.microsoft.com/office/powerpoint/2010/main" val="1503583859"/>
      </p:ext>
    </p:extLst>
  </p:cSld>
  <p:clrMap bg1="lt1" tx1="dk1" bg2="lt2" tx2="dk2" accent1="accent1" accent2="accent2" accent3="accent3" accent4="accent4" accent5="accent5" accent6="accent6" hlink="hlink" folHlink="folHlink"/>
  <p:hf hdr="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Myriad Web Pro" panose="020B0503030403020204" pitchFamily="34" charset="0"/>
              </a:defRPr>
            </a:lvl1pPr>
            <a:lvl2pPr marL="713455" indent="-274406">
              <a:defRPr>
                <a:solidFill>
                  <a:schemeClr val="tx1"/>
                </a:solidFill>
                <a:latin typeface="Myriad Web Pro" panose="020B0503030403020204" pitchFamily="34" charset="0"/>
              </a:defRPr>
            </a:lvl2pPr>
            <a:lvl3pPr marL="1097623" indent="-219525">
              <a:defRPr>
                <a:solidFill>
                  <a:schemeClr val="tx1"/>
                </a:solidFill>
                <a:latin typeface="Myriad Web Pro" panose="020B0503030403020204" pitchFamily="34" charset="0"/>
              </a:defRPr>
            </a:lvl3pPr>
            <a:lvl4pPr marL="1536672" indent="-219525">
              <a:defRPr>
                <a:solidFill>
                  <a:schemeClr val="tx1"/>
                </a:solidFill>
                <a:latin typeface="Myriad Web Pro" panose="020B0503030403020204" pitchFamily="34" charset="0"/>
              </a:defRPr>
            </a:lvl4pPr>
            <a:lvl5pPr marL="1975721" indent="-219525">
              <a:defRPr>
                <a:solidFill>
                  <a:schemeClr val="tx1"/>
                </a:solidFill>
                <a:latin typeface="Myriad Web Pro" panose="020B0503030403020204" pitchFamily="34" charset="0"/>
              </a:defRPr>
            </a:lvl5pPr>
            <a:lvl6pPr marL="2414770" indent="-219525" fontAlgn="base">
              <a:spcBef>
                <a:spcPct val="0"/>
              </a:spcBef>
              <a:spcAft>
                <a:spcPct val="0"/>
              </a:spcAft>
              <a:defRPr>
                <a:solidFill>
                  <a:schemeClr val="tx1"/>
                </a:solidFill>
                <a:latin typeface="Myriad Web Pro" panose="020B0503030403020204" pitchFamily="34" charset="0"/>
              </a:defRPr>
            </a:lvl6pPr>
            <a:lvl7pPr marL="2853820" indent="-219525" fontAlgn="base">
              <a:spcBef>
                <a:spcPct val="0"/>
              </a:spcBef>
              <a:spcAft>
                <a:spcPct val="0"/>
              </a:spcAft>
              <a:defRPr>
                <a:solidFill>
                  <a:schemeClr val="tx1"/>
                </a:solidFill>
                <a:latin typeface="Myriad Web Pro" panose="020B0503030403020204" pitchFamily="34" charset="0"/>
              </a:defRPr>
            </a:lvl7pPr>
            <a:lvl8pPr marL="3292869" indent="-219525" fontAlgn="base">
              <a:spcBef>
                <a:spcPct val="0"/>
              </a:spcBef>
              <a:spcAft>
                <a:spcPct val="0"/>
              </a:spcAft>
              <a:defRPr>
                <a:solidFill>
                  <a:schemeClr val="tx1"/>
                </a:solidFill>
                <a:latin typeface="Myriad Web Pro" panose="020B0503030403020204" pitchFamily="34" charset="0"/>
              </a:defRPr>
            </a:lvl8pPr>
            <a:lvl9pPr marL="3731918" indent="-219525" fontAlgn="base">
              <a:spcBef>
                <a:spcPct val="0"/>
              </a:spcBef>
              <a:spcAft>
                <a:spcPct val="0"/>
              </a:spcAft>
              <a:defRPr>
                <a:solidFill>
                  <a:schemeClr val="tx1"/>
                </a:solidFill>
                <a:latin typeface="Myriad Web Pro" panose="020B0503030403020204" pitchFamily="34" charset="0"/>
              </a:defRPr>
            </a:lvl9pPr>
          </a:lstStyle>
          <a:p>
            <a:pPr fontAlgn="base">
              <a:spcBef>
                <a:spcPct val="0"/>
              </a:spcBef>
              <a:spcAft>
                <a:spcPct val="0"/>
              </a:spcAft>
            </a:pPr>
            <a:fld id="{6F084AA2-EDF3-41B6-9BD5-4D1331E35CE7}" type="slidenum">
              <a:rPr lang="en-US" altLang="en-US">
                <a:latin typeface="Calibri" panose="020F0502020204030204" pitchFamily="34" charset="0"/>
              </a:rPr>
              <a:pPr fontAlgn="base">
                <a:spcBef>
                  <a:spcPct val="0"/>
                </a:spcBef>
                <a:spcAft>
                  <a:spcPct val="0"/>
                </a:spcAft>
              </a:pPr>
              <a:t>1</a:t>
            </a:fld>
            <a:endParaRPr lang="en-US" altLang="en-US">
              <a:latin typeface="Calibri" panose="020F0502020204030204" pitchFamily="34" charset="0"/>
            </a:endParaRPr>
          </a:p>
        </p:txBody>
      </p:sp>
      <p:sp>
        <p:nvSpPr>
          <p:cNvPr id="2" name="Date Placeholder 1"/>
          <p:cNvSpPr>
            <a:spLocks noGrp="1"/>
          </p:cNvSpPr>
          <p:nvPr>
            <p:ph type="dt" idx="10"/>
          </p:nvPr>
        </p:nvSpPr>
        <p:spPr/>
        <p:txBody>
          <a:bodyPr/>
          <a:lstStyle/>
          <a:p>
            <a:pPr>
              <a:defRPr/>
            </a:pPr>
            <a:r>
              <a:rPr lang="en-US"/>
              <a:t>August 2019</a:t>
            </a:r>
          </a:p>
        </p:txBody>
      </p:sp>
      <p:sp>
        <p:nvSpPr>
          <p:cNvPr id="3" name="Footer Placeholder 2"/>
          <p:cNvSpPr>
            <a:spLocks noGrp="1"/>
          </p:cNvSpPr>
          <p:nvPr>
            <p:ph type="ftr" sz="quarter" idx="11"/>
          </p:nvPr>
        </p:nvSpPr>
        <p:spPr/>
        <p:txBody>
          <a:bodyPr/>
          <a:lstStyle/>
          <a:p>
            <a:pPr>
              <a:defRPr/>
            </a:pPr>
            <a:r>
              <a:rPr lang="en-US"/>
              <a:t>PulseNet Overview, Cluster Detection and Follow-Up</a:t>
            </a:r>
          </a:p>
        </p:txBody>
      </p:sp>
    </p:spTree>
    <p:extLst>
      <p:ext uri="{BB962C8B-B14F-4D97-AF65-F5344CB8AC3E}">
        <p14:creationId xmlns:p14="http://schemas.microsoft.com/office/powerpoint/2010/main" val="35243790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a:effectLst/>
                <a:ea typeface="Calibri" panose="020F0502020204030204" pitchFamily="34" charset="0"/>
              </a:rPr>
              <a:t>I guess I’d just say that while there are no new specific strategies being pursued, metadata accuracy, detail and sharing has always been a priority and will remain so even with the transition to 2.0. </a:t>
            </a:r>
          </a:p>
          <a:p>
            <a:endParaRPr lang="en-US"/>
          </a:p>
        </p:txBody>
      </p:sp>
      <p:sp>
        <p:nvSpPr>
          <p:cNvPr id="4" name="Date Placeholder 3"/>
          <p:cNvSpPr>
            <a:spLocks noGrp="1"/>
          </p:cNvSpPr>
          <p:nvPr>
            <p:ph type="dt" idx="1"/>
          </p:nvPr>
        </p:nvSpPr>
        <p:spPr/>
        <p:txBody>
          <a:bodyPr/>
          <a:lstStyle/>
          <a:p>
            <a:pPr>
              <a:defRPr/>
            </a:pPr>
            <a:r>
              <a:rPr lang="en-US"/>
              <a:t>August 2019</a:t>
            </a:r>
          </a:p>
        </p:txBody>
      </p:sp>
      <p:sp>
        <p:nvSpPr>
          <p:cNvPr id="5" name="Footer Placeholder 4"/>
          <p:cNvSpPr>
            <a:spLocks noGrp="1"/>
          </p:cNvSpPr>
          <p:nvPr>
            <p:ph type="ftr" sz="quarter" idx="4"/>
          </p:nvPr>
        </p:nvSpPr>
        <p:spPr/>
        <p:txBody>
          <a:bodyPr/>
          <a:lstStyle/>
          <a:p>
            <a:pPr>
              <a:defRPr/>
            </a:pPr>
            <a:r>
              <a:rPr lang="en-US"/>
              <a:t>PulseNet Overview, Cluster Detection and Follow-Up</a:t>
            </a:r>
          </a:p>
        </p:txBody>
      </p:sp>
      <p:sp>
        <p:nvSpPr>
          <p:cNvPr id="6" name="Slide Number Placeholder 5"/>
          <p:cNvSpPr>
            <a:spLocks noGrp="1"/>
          </p:cNvSpPr>
          <p:nvPr>
            <p:ph type="sldNum" sz="quarter" idx="5"/>
          </p:nvPr>
        </p:nvSpPr>
        <p:spPr/>
        <p:txBody>
          <a:bodyPr/>
          <a:lstStyle/>
          <a:p>
            <a:pPr>
              <a:defRPr/>
            </a:pPr>
            <a:fld id="{EB38CAEC-4554-485B-9189-C45C7447A404}" type="slidenum">
              <a:rPr lang="en-US" smtClean="0"/>
              <a:pPr>
                <a:defRPr/>
              </a:pPr>
              <a:t>12</a:t>
            </a:fld>
            <a:endParaRPr lang="en-US"/>
          </a:p>
        </p:txBody>
      </p:sp>
    </p:spTree>
    <p:extLst>
      <p:ext uri="{BB962C8B-B14F-4D97-AF65-F5344CB8AC3E}">
        <p14:creationId xmlns:p14="http://schemas.microsoft.com/office/powerpoint/2010/main" val="37928057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a:ea typeface="Calibri" panose="020F0502020204030204" pitchFamily="34" charset="0"/>
              </a:rPr>
              <a:t>It looks like there is a whole talk on metadata harmonization (Thurs)</a:t>
            </a:r>
          </a:p>
        </p:txBody>
      </p:sp>
      <p:sp>
        <p:nvSpPr>
          <p:cNvPr id="4" name="Date Placeholder 3"/>
          <p:cNvSpPr>
            <a:spLocks noGrp="1"/>
          </p:cNvSpPr>
          <p:nvPr>
            <p:ph type="dt" idx="1"/>
          </p:nvPr>
        </p:nvSpPr>
        <p:spPr/>
        <p:txBody>
          <a:bodyPr/>
          <a:lstStyle/>
          <a:p>
            <a:pPr>
              <a:defRPr/>
            </a:pPr>
            <a:r>
              <a:rPr lang="en-US"/>
              <a:t>August 2019</a:t>
            </a:r>
          </a:p>
        </p:txBody>
      </p:sp>
      <p:sp>
        <p:nvSpPr>
          <p:cNvPr id="5" name="Footer Placeholder 4"/>
          <p:cNvSpPr>
            <a:spLocks noGrp="1"/>
          </p:cNvSpPr>
          <p:nvPr>
            <p:ph type="ftr" sz="quarter" idx="4"/>
          </p:nvPr>
        </p:nvSpPr>
        <p:spPr/>
        <p:txBody>
          <a:bodyPr/>
          <a:lstStyle/>
          <a:p>
            <a:pPr>
              <a:defRPr/>
            </a:pPr>
            <a:r>
              <a:rPr lang="en-US"/>
              <a:t>PulseNet Overview, Cluster Detection and Follow-Up</a:t>
            </a:r>
          </a:p>
        </p:txBody>
      </p:sp>
      <p:sp>
        <p:nvSpPr>
          <p:cNvPr id="6" name="Slide Number Placeholder 5"/>
          <p:cNvSpPr>
            <a:spLocks noGrp="1"/>
          </p:cNvSpPr>
          <p:nvPr>
            <p:ph type="sldNum" sz="quarter" idx="5"/>
          </p:nvPr>
        </p:nvSpPr>
        <p:spPr/>
        <p:txBody>
          <a:bodyPr/>
          <a:lstStyle/>
          <a:p>
            <a:pPr>
              <a:defRPr/>
            </a:pPr>
            <a:fld id="{EB38CAEC-4554-485B-9189-C45C7447A404}" type="slidenum">
              <a:rPr lang="en-US" smtClean="0"/>
              <a:pPr>
                <a:defRPr/>
              </a:pPr>
              <a:t>14</a:t>
            </a:fld>
            <a:endParaRPr lang="en-US"/>
          </a:p>
        </p:txBody>
      </p:sp>
    </p:spTree>
    <p:extLst>
      <p:ext uri="{BB962C8B-B14F-4D97-AF65-F5344CB8AC3E}">
        <p14:creationId xmlns:p14="http://schemas.microsoft.com/office/powerpoint/2010/main" val="33605491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Linking issue “hot fix” will also be part of plugin update</a:t>
            </a:r>
          </a:p>
        </p:txBody>
      </p:sp>
      <p:sp>
        <p:nvSpPr>
          <p:cNvPr id="4" name="Date Placeholder 3"/>
          <p:cNvSpPr>
            <a:spLocks noGrp="1"/>
          </p:cNvSpPr>
          <p:nvPr>
            <p:ph type="dt" idx="1"/>
          </p:nvPr>
        </p:nvSpPr>
        <p:spPr/>
        <p:txBody>
          <a:bodyPr/>
          <a:lstStyle/>
          <a:p>
            <a:pPr>
              <a:defRPr/>
            </a:pPr>
            <a:r>
              <a:rPr lang="en-US"/>
              <a:t>August 2019</a:t>
            </a:r>
          </a:p>
        </p:txBody>
      </p:sp>
      <p:sp>
        <p:nvSpPr>
          <p:cNvPr id="5" name="Footer Placeholder 4"/>
          <p:cNvSpPr>
            <a:spLocks noGrp="1"/>
          </p:cNvSpPr>
          <p:nvPr>
            <p:ph type="ftr" sz="quarter" idx="4"/>
          </p:nvPr>
        </p:nvSpPr>
        <p:spPr/>
        <p:txBody>
          <a:bodyPr/>
          <a:lstStyle/>
          <a:p>
            <a:pPr>
              <a:defRPr/>
            </a:pPr>
            <a:r>
              <a:rPr lang="en-US"/>
              <a:t>PulseNet Overview, Cluster Detection and Follow-Up</a:t>
            </a:r>
          </a:p>
        </p:txBody>
      </p:sp>
      <p:sp>
        <p:nvSpPr>
          <p:cNvPr id="6" name="Slide Number Placeholder 5"/>
          <p:cNvSpPr>
            <a:spLocks noGrp="1"/>
          </p:cNvSpPr>
          <p:nvPr>
            <p:ph type="sldNum" sz="quarter" idx="5"/>
          </p:nvPr>
        </p:nvSpPr>
        <p:spPr/>
        <p:txBody>
          <a:bodyPr/>
          <a:lstStyle/>
          <a:p>
            <a:pPr>
              <a:defRPr/>
            </a:pPr>
            <a:fld id="{EB38CAEC-4554-485B-9189-C45C7447A404}" type="slidenum">
              <a:rPr lang="en-US" smtClean="0"/>
              <a:pPr>
                <a:defRPr/>
              </a:pPr>
              <a:t>15</a:t>
            </a:fld>
            <a:endParaRPr lang="en-US"/>
          </a:p>
        </p:txBody>
      </p:sp>
    </p:spTree>
    <p:extLst>
      <p:ext uri="{BB962C8B-B14F-4D97-AF65-F5344CB8AC3E}">
        <p14:creationId xmlns:p14="http://schemas.microsoft.com/office/powerpoint/2010/main" val="17315812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342900" marR="0" lvl="0" indent="-342900" algn="l" defTabSz="914400" rtl="0" eaLnBrk="0" fontAlgn="base" latinLnBrk="0" hangingPunct="0">
              <a:lnSpc>
                <a:spcPct val="100000"/>
              </a:lnSpc>
              <a:spcBef>
                <a:spcPts val="0"/>
              </a:spcBef>
              <a:spcAft>
                <a:spcPts val="0"/>
              </a:spcAft>
              <a:buClr>
                <a:srgbClr val="E25423"/>
              </a:buClr>
              <a:buSzTx/>
              <a:buFont typeface="Symbol" panose="05050102010706020507" pitchFamily="18" charset="2"/>
              <a:buChar char=""/>
              <a:tabLst/>
              <a:defRPr/>
            </a:pPr>
            <a:r>
              <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Times New Roman" panose="02020603050405020304" pitchFamily="18" charset="0"/>
                <a:cs typeface="+mn-cs"/>
              </a:rPr>
              <a:t>PulseNet database team has a routine workflow for exchanging representative sequence data and outbreak queries with partners in PulseNet Canada (i.e. emailing </a:t>
            </a:r>
            <a:r>
              <a:rPr kumimoji="0" lang="en-US" sz="1100" b="0" i="0" u="none" strike="noStrike" kern="1200" cap="none" spc="0" normalizeH="0" baseline="0" noProof="0" err="1">
                <a:ln>
                  <a:noFill/>
                </a:ln>
                <a:solidFill>
                  <a:srgbClr val="7F7F7F">
                    <a:lumMod val="75000"/>
                  </a:srgbClr>
                </a:solidFill>
                <a:effectLst/>
                <a:uLnTx/>
                <a:uFillTx/>
                <a:latin typeface="Calibri" panose="020F0502020204030204" pitchFamily="34" charset="0"/>
                <a:ea typeface="Times New Roman" panose="02020603050405020304" pitchFamily="18" charset="0"/>
                <a:cs typeface="+mn-cs"/>
              </a:rPr>
              <a:t>fasta</a:t>
            </a:r>
            <a:r>
              <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Times New Roman" panose="02020603050405020304" pitchFamily="18" charset="0"/>
                <a:cs typeface="+mn-cs"/>
              </a:rPr>
              <a:t> files, sharing NCBI accessions) and checks NCBI’s Pathogen Detection Pipeline for international/non-PNUSA sequences that are closely related when coding new clusters</a:t>
            </a:r>
            <a:endPar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Calibri" panose="020F0502020204030204" pitchFamily="34" charset="0"/>
              <a:cs typeface="+mn-cs"/>
            </a:endParaRPr>
          </a:p>
          <a:p>
            <a:pPr marL="342900" marR="0" lvl="0" indent="-342900" algn="l" defTabSz="914400" rtl="0" eaLnBrk="0" fontAlgn="base" latinLnBrk="0" hangingPunct="0">
              <a:lnSpc>
                <a:spcPct val="100000"/>
              </a:lnSpc>
              <a:spcBef>
                <a:spcPts val="0"/>
              </a:spcBef>
              <a:spcAft>
                <a:spcPts val="0"/>
              </a:spcAft>
              <a:buClr>
                <a:srgbClr val="E25423"/>
              </a:buClr>
              <a:buSzTx/>
              <a:buFont typeface="Symbol" panose="05050102010706020507" pitchFamily="18" charset="2"/>
              <a:buChar char=""/>
              <a:tabLst/>
              <a:defRPr/>
            </a:pPr>
            <a:r>
              <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Times New Roman" panose="02020603050405020304" pitchFamily="18" charset="0"/>
                <a:cs typeface="+mn-cs"/>
              </a:rPr>
              <a:t>PulseNet International (PNI) Coordinator facilitates regular communication with international partners for outbreak investigations</a:t>
            </a:r>
            <a:endPar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Calibri" panose="020F0502020204030204" pitchFamily="34" charset="0"/>
              <a:cs typeface="+mn-cs"/>
            </a:endParaRPr>
          </a:p>
          <a:p>
            <a:pPr marL="742950" marR="0" lvl="1" indent="-285750" algn="l" defTabSz="914400" rtl="0" eaLnBrk="0" fontAlgn="base" latinLnBrk="0" hangingPunct="0">
              <a:lnSpc>
                <a:spcPct val="100000"/>
              </a:lnSpc>
              <a:spcBef>
                <a:spcPts val="0"/>
              </a:spcBef>
              <a:spcAft>
                <a:spcPts val="0"/>
              </a:spcAft>
              <a:buClr>
                <a:srgbClr val="8D8B00"/>
              </a:buClr>
              <a:buSzTx/>
              <a:buFont typeface="Courier New" panose="02070309020205020404" pitchFamily="49" charset="0"/>
              <a:buChar char="o"/>
              <a:tabLst/>
              <a:defRPr/>
            </a:pPr>
            <a:r>
              <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Times New Roman" panose="02020603050405020304" pitchFamily="18" charset="0"/>
                <a:cs typeface="+mn-cs"/>
              </a:rPr>
              <a:t>Accesses FWD-Europe’s </a:t>
            </a:r>
            <a:r>
              <a:rPr kumimoji="0" lang="en-US" sz="1100" b="0" i="0" u="none" strike="noStrike" kern="1200" cap="none" spc="0" normalizeH="0" baseline="0" noProof="0" err="1">
                <a:ln>
                  <a:noFill/>
                </a:ln>
                <a:solidFill>
                  <a:srgbClr val="7F7F7F">
                    <a:lumMod val="75000"/>
                  </a:srgbClr>
                </a:solidFill>
                <a:effectLst/>
                <a:uLnTx/>
                <a:uFillTx/>
                <a:latin typeface="Calibri" panose="020F0502020204030204" pitchFamily="34" charset="0"/>
                <a:ea typeface="Times New Roman" panose="02020603050405020304" pitchFamily="18" charset="0"/>
                <a:cs typeface="+mn-cs"/>
              </a:rPr>
              <a:t>EpiPulse</a:t>
            </a:r>
            <a:r>
              <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Times New Roman" panose="02020603050405020304" pitchFamily="18" charset="0"/>
                <a:cs typeface="+mn-cs"/>
              </a:rPr>
              <a:t> platform weekly and checks PulseNet national databases for sequences closely related to outbreaks posted by other countries</a:t>
            </a:r>
            <a:endPar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Calibri" panose="020F0502020204030204" pitchFamily="34" charset="0"/>
              <a:cs typeface="+mn-cs"/>
            </a:endParaRPr>
          </a:p>
          <a:p>
            <a:pPr marL="742950" marR="0" lvl="1" indent="-285750" algn="l" defTabSz="914400" rtl="0" eaLnBrk="0" fontAlgn="base" latinLnBrk="0" hangingPunct="0">
              <a:lnSpc>
                <a:spcPct val="100000"/>
              </a:lnSpc>
              <a:spcBef>
                <a:spcPts val="0"/>
              </a:spcBef>
              <a:spcAft>
                <a:spcPts val="0"/>
              </a:spcAft>
              <a:buClr>
                <a:srgbClr val="8D8B00"/>
              </a:buClr>
              <a:buSzTx/>
              <a:buFont typeface="Courier New" panose="02070309020205020404" pitchFamily="49" charset="0"/>
              <a:buChar char="o"/>
              <a:tabLst/>
              <a:defRPr/>
            </a:pPr>
            <a:r>
              <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Times New Roman" panose="02020603050405020304" pitchFamily="18" charset="0"/>
                <a:cs typeface="+mn-cs"/>
              </a:rPr>
              <a:t>Works with ORPB epidemiologists and PulseNet database team to post US investigations and representative sequences on </a:t>
            </a:r>
            <a:r>
              <a:rPr kumimoji="0" lang="en-US" sz="1100" b="0" i="0" u="none" strike="noStrike" kern="1200" cap="none" spc="0" normalizeH="0" baseline="0" noProof="0" err="1">
                <a:ln>
                  <a:noFill/>
                </a:ln>
                <a:solidFill>
                  <a:srgbClr val="7F7F7F">
                    <a:lumMod val="75000"/>
                  </a:srgbClr>
                </a:solidFill>
                <a:effectLst/>
                <a:uLnTx/>
                <a:uFillTx/>
                <a:latin typeface="Calibri" panose="020F0502020204030204" pitchFamily="34" charset="0"/>
                <a:ea typeface="Times New Roman" panose="02020603050405020304" pitchFamily="18" charset="0"/>
                <a:cs typeface="+mn-cs"/>
              </a:rPr>
              <a:t>EpiPulse</a:t>
            </a:r>
            <a:endPar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Calibri" panose="020F0502020204030204" pitchFamily="34" charset="0"/>
              <a:cs typeface="+mn-cs"/>
            </a:endParaRPr>
          </a:p>
          <a:p>
            <a:pPr marL="742950" marR="0" lvl="1" indent="-285750" algn="l" defTabSz="914400" rtl="0" eaLnBrk="0" fontAlgn="base" latinLnBrk="0" hangingPunct="0">
              <a:lnSpc>
                <a:spcPct val="100000"/>
              </a:lnSpc>
              <a:spcBef>
                <a:spcPts val="0"/>
              </a:spcBef>
              <a:spcAft>
                <a:spcPts val="0"/>
              </a:spcAft>
              <a:buClr>
                <a:srgbClr val="8D8B00"/>
              </a:buClr>
              <a:buSzTx/>
              <a:buFont typeface="Courier New" panose="02070309020205020404" pitchFamily="49" charset="0"/>
              <a:buChar char="o"/>
              <a:tabLst/>
              <a:defRPr/>
            </a:pPr>
            <a:r>
              <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Times New Roman" panose="02020603050405020304" pitchFamily="18" charset="0"/>
                <a:cs typeface="+mn-cs"/>
              </a:rPr>
              <a:t>Reaches out to PNI Regional Coordinators and other contacts to request querying their databases for closely related sequences</a:t>
            </a:r>
            <a:endPar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Calibri" panose="020F0502020204030204" pitchFamily="34" charset="0"/>
              <a:cs typeface="+mn-cs"/>
            </a:endParaRPr>
          </a:p>
          <a:p>
            <a:pPr marL="342900" marR="0" lvl="0" indent="-342900" algn="l" defTabSz="914400" rtl="0" eaLnBrk="0" fontAlgn="base" latinLnBrk="0" hangingPunct="0">
              <a:lnSpc>
                <a:spcPct val="100000"/>
              </a:lnSpc>
              <a:spcBef>
                <a:spcPts val="0"/>
              </a:spcBef>
              <a:spcAft>
                <a:spcPts val="0"/>
              </a:spcAft>
              <a:buClr>
                <a:srgbClr val="E25423"/>
              </a:buClr>
              <a:buSzTx/>
              <a:buFont typeface="Symbol" panose="05050102010706020507" pitchFamily="18" charset="2"/>
              <a:buChar char=""/>
              <a:tabLst/>
              <a:defRPr/>
            </a:pPr>
            <a:r>
              <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Times New Roman" panose="02020603050405020304" pitchFamily="18" charset="0"/>
                <a:cs typeface="+mn-cs"/>
              </a:rPr>
              <a:t>PNI Steering Committee is co-chaired by the US and Canada, includes representatives from all 7 regions, and has quarterly calls and annual in person meetings to set priorities for the network, develop partnerships, and exchange information to improve global surveillance </a:t>
            </a:r>
            <a:endPar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Calibri" panose="020F0502020204030204" pitchFamily="34" charset="0"/>
              <a:cs typeface="+mn-cs"/>
            </a:endParaRPr>
          </a:p>
          <a:p>
            <a:pPr marL="342900" marR="0" lvl="0" indent="-342900" algn="l" defTabSz="914400" rtl="0" eaLnBrk="0" fontAlgn="base" latinLnBrk="0" hangingPunct="0">
              <a:lnSpc>
                <a:spcPct val="100000"/>
              </a:lnSpc>
              <a:spcBef>
                <a:spcPts val="0"/>
              </a:spcBef>
              <a:spcAft>
                <a:spcPts val="0"/>
              </a:spcAft>
              <a:buClr>
                <a:srgbClr val="E25423"/>
              </a:buClr>
              <a:buSzTx/>
              <a:buFont typeface="Symbol" panose="05050102010706020507" pitchFamily="18" charset="2"/>
              <a:buChar char=""/>
              <a:tabLst/>
              <a:defRPr/>
            </a:pPr>
            <a:r>
              <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Times New Roman" panose="02020603050405020304" pitchFamily="18" charset="0"/>
                <a:cs typeface="+mn-cs"/>
              </a:rPr>
              <a:t>Implementation of WGS as the standardized surveillance method in the PNI network includes addressing such key barriers as training (both wet lab and data analysis) and the development of an open-source, validated, all-in-one software platform</a:t>
            </a:r>
            <a:endPar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Calibri" panose="020F0502020204030204" pitchFamily="34" charset="0"/>
              <a:cs typeface="+mn-cs"/>
            </a:endParaRPr>
          </a:p>
          <a:p>
            <a:pPr marL="742950" marR="0" lvl="1" indent="-285750" algn="l" defTabSz="914400" rtl="0" eaLnBrk="0" fontAlgn="base" latinLnBrk="0" hangingPunct="0">
              <a:lnSpc>
                <a:spcPct val="100000"/>
              </a:lnSpc>
              <a:spcBef>
                <a:spcPts val="0"/>
              </a:spcBef>
              <a:spcAft>
                <a:spcPts val="0"/>
              </a:spcAft>
              <a:buClr>
                <a:srgbClr val="8D8B00"/>
              </a:buClr>
              <a:buSzTx/>
              <a:buFont typeface="Courier New" panose="02070309020205020404" pitchFamily="49" charset="0"/>
              <a:buChar char="o"/>
              <a:tabLst/>
              <a:defRPr/>
            </a:pPr>
            <a:r>
              <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Times New Roman" panose="02020603050405020304" pitchFamily="18" charset="0"/>
                <a:cs typeface="+mn-cs"/>
              </a:rPr>
              <a:t>Virtual and in-person WGS trainings (Georgia, PulseNet Middle East)</a:t>
            </a:r>
            <a:endPar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Calibri" panose="020F0502020204030204" pitchFamily="34" charset="0"/>
              <a:cs typeface="+mn-cs"/>
            </a:endParaRPr>
          </a:p>
          <a:p>
            <a:pPr marL="742950" marR="0" lvl="1" indent="-285750" algn="l" defTabSz="914400" rtl="0" eaLnBrk="0" fontAlgn="base" latinLnBrk="0" hangingPunct="0">
              <a:lnSpc>
                <a:spcPct val="100000"/>
              </a:lnSpc>
              <a:spcBef>
                <a:spcPts val="0"/>
              </a:spcBef>
              <a:spcAft>
                <a:spcPts val="0"/>
              </a:spcAft>
              <a:buClr>
                <a:srgbClr val="8D8B00"/>
              </a:buClr>
              <a:buSzTx/>
              <a:buFont typeface="Courier New" panose="02070309020205020404" pitchFamily="49" charset="0"/>
              <a:buChar char="o"/>
              <a:tabLst/>
              <a:defRPr/>
            </a:pPr>
            <a:r>
              <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Times New Roman" panose="02020603050405020304" pitchFamily="18" charset="0"/>
                <a:cs typeface="+mn-cs"/>
              </a:rPr>
              <a:t>Technical assistance with regional bioinformatics workflow in PulseNet Latin America</a:t>
            </a:r>
            <a:endPar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Calibri" panose="020F0502020204030204" pitchFamily="34" charset="0"/>
              <a:cs typeface="+mn-cs"/>
            </a:endParaRPr>
          </a:p>
          <a:p>
            <a:pPr marL="742950" marR="0" lvl="1" indent="-285750" algn="l" defTabSz="914400" rtl="0" eaLnBrk="0" fontAlgn="base" latinLnBrk="0" hangingPunct="0">
              <a:lnSpc>
                <a:spcPct val="100000"/>
              </a:lnSpc>
              <a:spcBef>
                <a:spcPts val="0"/>
              </a:spcBef>
              <a:spcAft>
                <a:spcPts val="0"/>
              </a:spcAft>
              <a:buClr>
                <a:srgbClr val="8D8B00"/>
              </a:buClr>
              <a:buSzTx/>
              <a:buFont typeface="Courier New" panose="02070309020205020404" pitchFamily="49" charset="0"/>
              <a:buChar char="o"/>
              <a:tabLst/>
              <a:defRPr/>
            </a:pPr>
            <a:r>
              <a:rPr kumimoji="0" lang="en-US" sz="1100" b="0" i="0" u="none" strike="noStrike" kern="1200" cap="none" spc="0" normalizeH="0" baseline="0" noProof="0" err="1">
                <a:ln>
                  <a:noFill/>
                </a:ln>
                <a:solidFill>
                  <a:srgbClr val="7F7F7F">
                    <a:lumMod val="75000"/>
                  </a:srgbClr>
                </a:solidFill>
                <a:effectLst/>
                <a:uLnTx/>
                <a:uFillTx/>
                <a:latin typeface="Calibri" panose="020F0502020204030204" pitchFamily="34" charset="0"/>
                <a:ea typeface="Times New Roman" panose="02020603050405020304" pitchFamily="18" charset="0"/>
                <a:cs typeface="+mn-cs"/>
              </a:rPr>
              <a:t>Terra.bio</a:t>
            </a:r>
            <a:r>
              <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Times New Roman" panose="02020603050405020304" pitchFamily="18" charset="0"/>
                <a:cs typeface="+mn-cs"/>
              </a:rPr>
              <a:t> software feasibility study with Theiagen, APHL, and PulseNet Asia Pacific using the </a:t>
            </a:r>
            <a:r>
              <a:rPr kumimoji="0" lang="en-US" sz="1100" b="0" i="0" u="none" strike="noStrike" kern="1200" cap="none" spc="0" normalizeH="0" baseline="0" noProof="0" err="1">
                <a:ln>
                  <a:noFill/>
                </a:ln>
                <a:solidFill>
                  <a:srgbClr val="7F7F7F">
                    <a:lumMod val="75000"/>
                  </a:srgbClr>
                </a:solidFill>
                <a:effectLst/>
                <a:uLnTx/>
                <a:uFillTx/>
                <a:latin typeface="Calibri" panose="020F0502020204030204" pitchFamily="34" charset="0"/>
                <a:ea typeface="Times New Roman" panose="02020603050405020304" pitchFamily="18" charset="0"/>
                <a:cs typeface="+mn-cs"/>
              </a:rPr>
              <a:t>TheiaProk</a:t>
            </a:r>
            <a:r>
              <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Times New Roman" panose="02020603050405020304" pitchFamily="18" charset="0"/>
                <a:cs typeface="+mn-cs"/>
              </a:rPr>
              <a:t> workflow</a:t>
            </a:r>
            <a:endPar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Calibri" panose="020F0502020204030204" pitchFamily="34" charset="0"/>
              <a:cs typeface="+mn-cs"/>
            </a:endParaRPr>
          </a:p>
          <a:p>
            <a:pPr marL="742950" marR="0" lvl="1" indent="-285750" algn="l" defTabSz="914400" rtl="0" eaLnBrk="0" fontAlgn="base" latinLnBrk="0" hangingPunct="0">
              <a:lnSpc>
                <a:spcPct val="100000"/>
              </a:lnSpc>
              <a:spcBef>
                <a:spcPts val="0"/>
              </a:spcBef>
              <a:spcAft>
                <a:spcPts val="0"/>
              </a:spcAft>
              <a:buClr>
                <a:srgbClr val="8D8B00"/>
              </a:buClr>
              <a:buSzTx/>
              <a:buFont typeface="Courier New" panose="02070309020205020404" pitchFamily="49" charset="0"/>
              <a:buChar char="o"/>
              <a:tabLst/>
              <a:defRPr/>
            </a:pPr>
            <a:r>
              <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Times New Roman" panose="02020603050405020304" pitchFamily="18" charset="0"/>
                <a:cs typeface="+mn-cs"/>
              </a:rPr>
              <a:t>Upcoming training with PulseNet Asia Pacific planned for early 2023</a:t>
            </a:r>
            <a:endParaRPr kumimoji="0" lang="en-US" sz="1100" b="0" i="0" u="none" strike="noStrike" kern="1200" cap="none" spc="0" normalizeH="0" baseline="0" noProof="0">
              <a:ln>
                <a:noFill/>
              </a:ln>
              <a:solidFill>
                <a:srgbClr val="7F7F7F">
                  <a:lumMod val="75000"/>
                </a:srgbClr>
              </a:solidFill>
              <a:effectLst/>
              <a:uLnTx/>
              <a:uFillTx/>
              <a:latin typeface="Calibri" panose="020F0502020204030204" pitchFamily="34" charset="0"/>
              <a:ea typeface="Calibri" panose="020F0502020204030204" pitchFamily="34" charset="0"/>
              <a:cs typeface="+mn-cs"/>
            </a:endParaRPr>
          </a:p>
          <a:p>
            <a:endParaRPr lang="en-US"/>
          </a:p>
        </p:txBody>
      </p:sp>
      <p:sp>
        <p:nvSpPr>
          <p:cNvPr id="4" name="Date Placeholder 3"/>
          <p:cNvSpPr>
            <a:spLocks noGrp="1"/>
          </p:cNvSpPr>
          <p:nvPr>
            <p:ph type="dt" idx="1"/>
          </p:nvPr>
        </p:nvSpPr>
        <p:spPr/>
        <p:txBody>
          <a:bodyPr/>
          <a:lstStyle/>
          <a:p>
            <a:pPr>
              <a:defRPr/>
            </a:pPr>
            <a:r>
              <a:rPr lang="en-US"/>
              <a:t>August 2019</a:t>
            </a:r>
          </a:p>
        </p:txBody>
      </p:sp>
      <p:sp>
        <p:nvSpPr>
          <p:cNvPr id="5" name="Footer Placeholder 4"/>
          <p:cNvSpPr>
            <a:spLocks noGrp="1"/>
          </p:cNvSpPr>
          <p:nvPr>
            <p:ph type="ftr" sz="quarter" idx="4"/>
          </p:nvPr>
        </p:nvSpPr>
        <p:spPr/>
        <p:txBody>
          <a:bodyPr/>
          <a:lstStyle/>
          <a:p>
            <a:pPr>
              <a:defRPr/>
            </a:pPr>
            <a:r>
              <a:rPr lang="en-US"/>
              <a:t>PulseNet Overview, Cluster Detection and Follow-Up</a:t>
            </a:r>
          </a:p>
        </p:txBody>
      </p:sp>
      <p:sp>
        <p:nvSpPr>
          <p:cNvPr id="6" name="Slide Number Placeholder 5"/>
          <p:cNvSpPr>
            <a:spLocks noGrp="1"/>
          </p:cNvSpPr>
          <p:nvPr>
            <p:ph type="sldNum" sz="quarter" idx="5"/>
          </p:nvPr>
        </p:nvSpPr>
        <p:spPr/>
        <p:txBody>
          <a:bodyPr/>
          <a:lstStyle/>
          <a:p>
            <a:pPr>
              <a:defRPr/>
            </a:pPr>
            <a:fld id="{EB38CAEC-4554-485B-9189-C45C7447A404}" type="slidenum">
              <a:rPr lang="en-US" smtClean="0"/>
              <a:pPr>
                <a:defRPr/>
              </a:pPr>
              <a:t>16</a:t>
            </a:fld>
            <a:endParaRPr lang="en-US"/>
          </a:p>
        </p:txBody>
      </p:sp>
    </p:spTree>
    <p:extLst>
      <p:ext uri="{BB962C8B-B14F-4D97-AF65-F5344CB8AC3E}">
        <p14:creationId xmlns:p14="http://schemas.microsoft.com/office/powerpoint/2010/main" val="33712082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B38CAEC-4554-485B-9189-C45C7447A404}" type="slidenum">
              <a:rPr lang="en-US">
                <a:solidFill>
                  <a:prstClr val="black"/>
                </a:solidFill>
              </a:rPr>
              <a:pPr>
                <a:defRPr/>
              </a:pPr>
              <a:t>17</a:t>
            </a:fld>
            <a:endParaRPr lang="en-US">
              <a:solidFill>
                <a:prstClr val="black"/>
              </a:solidFill>
            </a:endParaRPr>
          </a:p>
        </p:txBody>
      </p:sp>
      <p:sp>
        <p:nvSpPr>
          <p:cNvPr id="5" name="Date Placeholder 4"/>
          <p:cNvSpPr>
            <a:spLocks noGrp="1"/>
          </p:cNvSpPr>
          <p:nvPr>
            <p:ph type="dt" idx="11"/>
          </p:nvPr>
        </p:nvSpPr>
        <p:spPr/>
        <p:txBody>
          <a:bodyPr/>
          <a:lstStyle/>
          <a:p>
            <a:pPr>
              <a:defRPr/>
            </a:pPr>
            <a:r>
              <a:rPr lang="en-US"/>
              <a:t>August 2019</a:t>
            </a:r>
          </a:p>
        </p:txBody>
      </p:sp>
      <p:sp>
        <p:nvSpPr>
          <p:cNvPr id="6" name="Footer Placeholder 5"/>
          <p:cNvSpPr>
            <a:spLocks noGrp="1"/>
          </p:cNvSpPr>
          <p:nvPr>
            <p:ph type="ftr" sz="quarter" idx="12"/>
          </p:nvPr>
        </p:nvSpPr>
        <p:spPr/>
        <p:txBody>
          <a:bodyPr/>
          <a:lstStyle/>
          <a:p>
            <a:pPr>
              <a:defRPr/>
            </a:pPr>
            <a:r>
              <a:rPr lang="en-US"/>
              <a:t>PulseNet Overview, Cluster Detection and Follow-Up</a:t>
            </a:r>
          </a:p>
        </p:txBody>
      </p:sp>
    </p:spTree>
    <p:extLst>
      <p:ext uri="{BB962C8B-B14F-4D97-AF65-F5344CB8AC3E}">
        <p14:creationId xmlns:p14="http://schemas.microsoft.com/office/powerpoint/2010/main" val="1976410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2</a:t>
            </a:fld>
            <a:endParaRPr lang="en-US"/>
          </a:p>
        </p:txBody>
      </p:sp>
      <p:sp>
        <p:nvSpPr>
          <p:cNvPr id="5" name="Date Placeholder 4"/>
          <p:cNvSpPr>
            <a:spLocks noGrp="1"/>
          </p:cNvSpPr>
          <p:nvPr>
            <p:ph type="dt" idx="11"/>
          </p:nvPr>
        </p:nvSpPr>
        <p:spPr/>
        <p:txBody>
          <a:bodyPr/>
          <a:lstStyle/>
          <a:p>
            <a:pPr>
              <a:defRPr/>
            </a:pPr>
            <a:r>
              <a:rPr lang="en-US"/>
              <a:t>August 2019</a:t>
            </a:r>
          </a:p>
        </p:txBody>
      </p:sp>
      <p:sp>
        <p:nvSpPr>
          <p:cNvPr id="6" name="Footer Placeholder 5"/>
          <p:cNvSpPr>
            <a:spLocks noGrp="1"/>
          </p:cNvSpPr>
          <p:nvPr>
            <p:ph type="ftr" sz="quarter" idx="12"/>
          </p:nvPr>
        </p:nvSpPr>
        <p:spPr/>
        <p:txBody>
          <a:bodyPr/>
          <a:lstStyle/>
          <a:p>
            <a:pPr>
              <a:defRPr/>
            </a:pPr>
            <a:r>
              <a:rPr lang="en-US"/>
              <a:t>PulseNet Overview, Cluster Detection and Follow-Up</a:t>
            </a:r>
          </a:p>
        </p:txBody>
      </p:sp>
    </p:spTree>
    <p:extLst>
      <p:ext uri="{BB962C8B-B14F-4D97-AF65-F5344CB8AC3E}">
        <p14:creationId xmlns:p14="http://schemas.microsoft.com/office/powerpoint/2010/main" val="2362026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CIDTs continue to be a major issue affecting foodborne disease surveillance. A recent FoodNet study comparing CIDT usage from 2016-8 to 2021 illustrates clinical labs are using CIDTs to diagnose GI illnesses more frequently, putting a greater burden on PHLs to perform reflex culture. Point out that Salmonella CIDT usage has increased from 30% in 2016-18 to 49% in 2021. </a:t>
            </a:r>
          </a:p>
          <a:p>
            <a:endParaRPr lang="en-US"/>
          </a:p>
          <a:p>
            <a:r>
              <a:rPr lang="en-US"/>
              <a:t>In addition, new CIDT methods have been developed that are not compatible with culture, making it necessary for public health to create subtyping methods that do not require culture.</a:t>
            </a:r>
          </a:p>
        </p:txBody>
      </p:sp>
      <p:sp>
        <p:nvSpPr>
          <p:cNvPr id="4" name="Date Placeholder 3"/>
          <p:cNvSpPr>
            <a:spLocks noGrp="1"/>
          </p:cNvSpPr>
          <p:nvPr>
            <p:ph type="dt" idx="1"/>
          </p:nvPr>
        </p:nvSpPr>
        <p:spPr/>
        <p:txBody>
          <a:bodyPr/>
          <a:lstStyle/>
          <a:p>
            <a:pPr>
              <a:defRPr/>
            </a:pPr>
            <a:r>
              <a:rPr lang="en-US"/>
              <a:t>August 2019</a:t>
            </a:r>
          </a:p>
        </p:txBody>
      </p:sp>
      <p:sp>
        <p:nvSpPr>
          <p:cNvPr id="5" name="Footer Placeholder 4"/>
          <p:cNvSpPr>
            <a:spLocks noGrp="1"/>
          </p:cNvSpPr>
          <p:nvPr>
            <p:ph type="ftr" sz="quarter" idx="4"/>
          </p:nvPr>
        </p:nvSpPr>
        <p:spPr/>
        <p:txBody>
          <a:bodyPr/>
          <a:lstStyle/>
          <a:p>
            <a:pPr>
              <a:defRPr/>
            </a:pPr>
            <a:r>
              <a:rPr lang="en-US"/>
              <a:t>PulseNet Overview, Cluster Detection and Follow-Up</a:t>
            </a:r>
          </a:p>
        </p:txBody>
      </p:sp>
      <p:sp>
        <p:nvSpPr>
          <p:cNvPr id="6" name="Slide Number Placeholder 5"/>
          <p:cNvSpPr>
            <a:spLocks noGrp="1"/>
          </p:cNvSpPr>
          <p:nvPr>
            <p:ph type="sldNum" sz="quarter" idx="5"/>
          </p:nvPr>
        </p:nvSpPr>
        <p:spPr/>
        <p:txBody>
          <a:bodyPr/>
          <a:lstStyle/>
          <a:p>
            <a:pPr>
              <a:defRPr/>
            </a:pPr>
            <a:fld id="{EB38CAEC-4554-485B-9189-C45C7447A404}" type="slidenum">
              <a:rPr lang="en-US" smtClean="0"/>
              <a:pPr>
                <a:defRPr/>
              </a:pPr>
              <a:t>4</a:t>
            </a:fld>
            <a:endParaRPr lang="en-US"/>
          </a:p>
        </p:txBody>
      </p:sp>
    </p:spTree>
    <p:extLst>
      <p:ext uri="{BB962C8B-B14F-4D97-AF65-F5344CB8AC3E}">
        <p14:creationId xmlns:p14="http://schemas.microsoft.com/office/powerpoint/2010/main" val="2279012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444648"/>
                </a:solidFill>
                <a:effectLst/>
                <a:latin typeface="Inter"/>
              </a:rPr>
              <a:t>HMAS, or Highly Multiplexed Amplicon Sequencing uses the DNA directly from stool. This skips the isolation step and can remove days from turnaround times by starting with stool DNA rather than isolate DNA. </a:t>
            </a:r>
          </a:p>
          <a:p>
            <a:pPr algn="l"/>
            <a:endParaRPr lang="en-US" b="0" i="0">
              <a:solidFill>
                <a:srgbClr val="444648"/>
              </a:solidFill>
              <a:effectLst/>
              <a:latin typeface="Inter"/>
            </a:endParaRPr>
          </a:p>
          <a:p>
            <a:pPr algn="l"/>
            <a:r>
              <a:rPr lang="en-US" b="0" i="0">
                <a:solidFill>
                  <a:srgbClr val="444648"/>
                </a:solidFill>
                <a:effectLst/>
                <a:latin typeface="Inter"/>
              </a:rPr>
              <a:t>The whole genome is not sequenced, instead only a few thousand pieces of the pathogen genome are sequenced. </a:t>
            </a:r>
          </a:p>
          <a:p>
            <a:pPr algn="l"/>
            <a:endParaRPr lang="en-US" b="0" i="0">
              <a:solidFill>
                <a:srgbClr val="444648"/>
              </a:solidFill>
              <a:effectLst/>
              <a:latin typeface="Inter"/>
            </a:endParaRPr>
          </a:p>
          <a:p>
            <a:pPr algn="l"/>
            <a:r>
              <a:rPr lang="en-US" b="0" i="0">
                <a:solidFill>
                  <a:srgbClr val="444648"/>
                </a:solidFill>
                <a:effectLst/>
                <a:latin typeface="Inter"/>
              </a:rPr>
              <a:t>Amplicon sequencing allows you to sequence targets ranging from a few to hundreds of genes in a single run. Libraries can be prepared in as little as 5–7.5 hours and sequenced in 17–32 hours.</a:t>
            </a:r>
          </a:p>
          <a:p>
            <a:pPr algn="l"/>
            <a:r>
              <a:rPr lang="en-US" b="0" i="0">
                <a:solidFill>
                  <a:srgbClr val="444648"/>
                </a:solidFill>
                <a:effectLst/>
                <a:latin typeface="Inter"/>
              </a:rPr>
              <a:t>Amplicon sequencing enables a wide range of research applications for the discovery, validation, or screening of genetic variants. (from Illumina website)</a:t>
            </a:r>
          </a:p>
          <a:p>
            <a:endParaRPr lang="en-US"/>
          </a:p>
          <a:p>
            <a:r>
              <a:rPr lang="en-US"/>
              <a:t>HMAS also has a higher throughput than WGS</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5</a:t>
            </a:fld>
            <a:endParaRPr lang="en-US"/>
          </a:p>
        </p:txBody>
      </p:sp>
    </p:spTree>
    <p:extLst>
      <p:ext uri="{BB962C8B-B14F-4D97-AF65-F5344CB8AC3E}">
        <p14:creationId xmlns:p14="http://schemas.microsoft.com/office/powerpoint/2010/main" val="3657515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HMAS pilot has started. Minnesota and Colorado are setting up their pilot sites. They will be testing workflow, protocols and the compatibility with PHL needs.</a:t>
            </a:r>
          </a:p>
          <a:p>
            <a:endParaRPr lang="en-US"/>
          </a:p>
          <a:p>
            <a:r>
              <a:rPr lang="en-US"/>
              <a:t>The first assay will be for Salmonella subtyping</a:t>
            </a:r>
          </a:p>
          <a:p>
            <a:endParaRPr lang="en-US"/>
          </a:p>
          <a:p>
            <a:r>
              <a:rPr lang="en-US"/>
              <a:t>Future assays will include other PN pathogens, an undiagnosed diarrheal illness panel and waterborne pathogen subtyping</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6</a:t>
            </a:fld>
            <a:endParaRPr lang="en-US"/>
          </a:p>
        </p:txBody>
      </p:sp>
    </p:spTree>
    <p:extLst>
      <p:ext uri="{BB962C8B-B14F-4D97-AF65-F5344CB8AC3E}">
        <p14:creationId xmlns:p14="http://schemas.microsoft.com/office/powerpoint/2010/main" val="94469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a:spcBef>
                <a:spcPts val="0"/>
              </a:spcBef>
              <a:spcAft>
                <a:spcPts val="800"/>
              </a:spcAft>
            </a:pPr>
            <a:r>
              <a:rPr lang="en-US" sz="1800">
                <a:solidFill>
                  <a:srgbClr val="000000"/>
                </a:solidFill>
                <a:effectLst/>
                <a:latin typeface="Calibri" panose="020F0502020204030204" pitchFamily="34" charset="0"/>
                <a:ea typeface="Calibri" panose="020F0502020204030204" pitchFamily="34" charset="0"/>
              </a:rPr>
              <a:t>Short </a:t>
            </a:r>
            <a:r>
              <a:rPr lang="en-US" sz="1800" err="1">
                <a:solidFill>
                  <a:srgbClr val="000000"/>
                </a:solidFill>
                <a:effectLst/>
                <a:latin typeface="Calibri" panose="020F0502020204030204" pitchFamily="34" charset="0"/>
                <a:ea typeface="Calibri" panose="020F0502020204030204" pitchFamily="34" charset="0"/>
              </a:rPr>
              <a:t>short</a:t>
            </a:r>
            <a:r>
              <a:rPr lang="en-US" sz="1800">
                <a:solidFill>
                  <a:srgbClr val="000000"/>
                </a:solidFill>
                <a:effectLst/>
                <a:latin typeface="Calibri" panose="020F0502020204030204" pitchFamily="34" charset="0"/>
                <a:ea typeface="Calibri" panose="020F0502020204030204" pitchFamily="34" charset="0"/>
              </a:rPr>
              <a:t> version: </a:t>
            </a:r>
            <a:endParaRPr lang="en-US" sz="1800">
              <a:effectLst/>
              <a:latin typeface="Calibri" panose="020F0502020204030204" pitchFamily="34" charset="0"/>
              <a:ea typeface="Calibri" panose="020F0502020204030204" pitchFamily="34" charset="0"/>
            </a:endParaRPr>
          </a:p>
          <a:p>
            <a:pPr marL="0" marR="0">
              <a:spcBef>
                <a:spcPts val="0"/>
              </a:spcBef>
              <a:spcAft>
                <a:spcPts val="800"/>
              </a:spcAft>
            </a:pPr>
            <a:r>
              <a:rPr lang="en-US" sz="1800">
                <a:solidFill>
                  <a:srgbClr val="000000"/>
                </a:solidFill>
                <a:effectLst/>
                <a:latin typeface="Calibri" panose="020F0502020204030204" pitchFamily="34" charset="0"/>
                <a:ea typeface="Calibri" panose="020F0502020204030204" pitchFamily="34" charset="0"/>
              </a:rPr>
              <a:t>Metagenomic methods are also an opportunity to solve outbreaks of undiagnosed diarrheal illnesses (UNDIs), where no etiology is confirmed. These account for more than 25% of foodborne disease outbreaks. We are developing and deploying a two-tiered pipeline to discover novel foodborne pathogens found in common among samples from outbreaks of unknown etiology (OUE).</a:t>
            </a:r>
            <a:endParaRPr lang="en-US" sz="1800">
              <a:effectLst/>
              <a:latin typeface="Calibri" panose="020F0502020204030204" pitchFamily="34" charset="0"/>
              <a:ea typeface="Calibri" panose="020F0502020204030204" pitchFamily="34" charset="0"/>
            </a:endParaRPr>
          </a:p>
          <a:p>
            <a:pPr marL="0" marR="0">
              <a:lnSpc>
                <a:spcPts val="1175"/>
              </a:lnSpc>
              <a:spcBef>
                <a:spcPts val="0"/>
              </a:spcBef>
              <a:spcAft>
                <a:spcPts val="800"/>
              </a:spcAft>
            </a:pPr>
            <a:r>
              <a:rPr lang="en-US" sz="1800">
                <a:effectLst/>
                <a:latin typeface="Calibri" panose="020F0502020204030204" pitchFamily="34" charset="0"/>
                <a:ea typeface="Calibri" panose="020F0502020204030204" pitchFamily="34" charset="0"/>
              </a:rPr>
              <a:t> </a:t>
            </a:r>
          </a:p>
          <a:p>
            <a:pPr marL="0" marR="0">
              <a:spcBef>
                <a:spcPts val="0"/>
              </a:spcBef>
              <a:spcAft>
                <a:spcPts val="800"/>
              </a:spcAft>
            </a:pPr>
            <a:r>
              <a:rPr lang="en-US" sz="1800">
                <a:solidFill>
                  <a:srgbClr val="000000"/>
                </a:solidFill>
                <a:effectLst/>
                <a:latin typeface="Calibri" panose="020F0502020204030204" pitchFamily="34" charset="0"/>
                <a:ea typeface="Calibri" panose="020F0502020204030204" pitchFamily="34" charset="0"/>
              </a:rPr>
              <a:t>More details:</a:t>
            </a: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rPr>
              <a:t>The two-tiered protocol consists of </a:t>
            </a: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rPr>
              <a:t>(1) a targeted HMAS panel for known and suspected diarrheal pathogen identification to be run on suspected outbreak samples</a:t>
            </a: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r>
              <a:rPr lang="en-US" sz="1800">
                <a:solidFill>
                  <a:srgbClr val="000000"/>
                </a:solidFill>
                <a:effectLst/>
                <a:latin typeface="Calibri" panose="020F0502020204030204" pitchFamily="34" charset="0"/>
                <a:ea typeface="Times New Roman" panose="02020603050405020304" pitchFamily="18" charset="0"/>
              </a:rPr>
              <a:t>(2) metagenomic shotgun sequencing with binning bioinformatics to identify novel pathogens for those outbreak samples that aren’t positive for a known pathogen</a:t>
            </a: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r>
              <a:rPr lang="en-US" sz="1800">
                <a:effectLst/>
                <a:latin typeface="Calibri" panose="020F0502020204030204" pitchFamily="34" charset="0"/>
                <a:ea typeface="Times New Roman" panose="02020603050405020304" pitchFamily="18" charset="0"/>
              </a:rPr>
              <a:t>We have begun design and testing work on a known and suspected diarrheal pathogen HMAS panel, and we have previously shown proof-of-concept for using shotgun metagenomic sequencing of diarrheal stools for pathogen discovery. We will be piloting a deployment of these approaches in 2024.</a:t>
            </a:r>
            <a:endParaRPr lang="en-US" sz="1800">
              <a:effectLst/>
              <a:latin typeface="Calibri" panose="020F0502020204030204" pitchFamily="34" charset="0"/>
              <a:ea typeface="Calibri" panose="020F0502020204030204" pitchFamily="34" charset="0"/>
            </a:endParaRPr>
          </a:p>
          <a:p>
            <a:endParaRPr lang="en-US"/>
          </a:p>
        </p:txBody>
      </p:sp>
      <p:sp>
        <p:nvSpPr>
          <p:cNvPr id="4" name="Date Placeholder 3"/>
          <p:cNvSpPr>
            <a:spLocks noGrp="1"/>
          </p:cNvSpPr>
          <p:nvPr>
            <p:ph type="dt" idx="1"/>
          </p:nvPr>
        </p:nvSpPr>
        <p:spPr/>
        <p:txBody>
          <a:bodyPr/>
          <a:lstStyle/>
          <a:p>
            <a:pPr>
              <a:defRPr/>
            </a:pPr>
            <a:r>
              <a:rPr lang="en-US"/>
              <a:t>August 2019</a:t>
            </a:r>
          </a:p>
        </p:txBody>
      </p:sp>
      <p:sp>
        <p:nvSpPr>
          <p:cNvPr id="5" name="Footer Placeholder 4"/>
          <p:cNvSpPr>
            <a:spLocks noGrp="1"/>
          </p:cNvSpPr>
          <p:nvPr>
            <p:ph type="ftr" sz="quarter" idx="4"/>
          </p:nvPr>
        </p:nvSpPr>
        <p:spPr/>
        <p:txBody>
          <a:bodyPr/>
          <a:lstStyle/>
          <a:p>
            <a:pPr>
              <a:defRPr/>
            </a:pPr>
            <a:r>
              <a:rPr lang="en-US"/>
              <a:t>PulseNet Overview, Cluster Detection and Follow-Up</a:t>
            </a:r>
          </a:p>
        </p:txBody>
      </p:sp>
      <p:sp>
        <p:nvSpPr>
          <p:cNvPr id="6" name="Slide Number Placeholder 5"/>
          <p:cNvSpPr>
            <a:spLocks noGrp="1"/>
          </p:cNvSpPr>
          <p:nvPr>
            <p:ph type="sldNum" sz="quarter" idx="5"/>
          </p:nvPr>
        </p:nvSpPr>
        <p:spPr/>
        <p:txBody>
          <a:bodyPr/>
          <a:lstStyle/>
          <a:p>
            <a:pPr>
              <a:defRPr/>
            </a:pPr>
            <a:fld id="{EB38CAEC-4554-485B-9189-C45C7447A404}" type="slidenum">
              <a:rPr lang="en-US" smtClean="0"/>
              <a:pPr>
                <a:defRPr/>
              </a:pPr>
              <a:t>7</a:t>
            </a:fld>
            <a:endParaRPr lang="en-US"/>
          </a:p>
        </p:txBody>
      </p:sp>
    </p:spTree>
    <p:extLst>
      <p:ext uri="{BB962C8B-B14F-4D97-AF65-F5344CB8AC3E}">
        <p14:creationId xmlns:p14="http://schemas.microsoft.com/office/powerpoint/2010/main" val="2480745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it-IT"/>
              <a:t>Runs with 40x target coverage requirements contain E. coli/Shigella/Vibrio</a:t>
            </a:r>
          </a:p>
          <a:p>
            <a:pPr marL="228600" indent="-228600">
              <a:buAutoNum type="arabicPeriod"/>
            </a:pPr>
            <a:r>
              <a:rPr lang="en-US"/>
              <a:t>Because most PN labs perform mixed organism runs it is important to communicate the DNA load/capacity in mega bases and NOT as number of isolates. It is two completely different things to run 40 Salmonellas than it is to run 40 </a:t>
            </a:r>
            <a:r>
              <a:rPr lang="en-US" err="1"/>
              <a:t>Campys</a:t>
            </a:r>
            <a:endParaRPr lang="en-US"/>
          </a:p>
          <a:p>
            <a:pPr marL="228600" indent="-228600">
              <a:buAutoNum type="arabicPeriod"/>
            </a:pPr>
            <a:r>
              <a:rPr lang="en-US"/>
              <a:t>PulseNet DOES NOT accept data below 300 cycles at any circumstances. Therefore, the lowest capacity flow cell/sequencing kit combination for </a:t>
            </a:r>
            <a:r>
              <a:rPr lang="en-US" err="1"/>
              <a:t>NextSeq</a:t>
            </a:r>
            <a:r>
              <a:rPr lang="en-US"/>
              <a:t> 1000/2000 acceptable to PN is P1 300 cycles. There are lower capacity kits but they produce sequencing lengths below 150 bp.</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8CAEC-4554-485B-9189-C45C7447A4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84615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it-IT"/>
              <a:t>What constitutes too much coverage depends somewhat on organism too. In Salmonella, coverage already between 100-200x causes problems with secondary species abundance (false contamination signals) whereas Campylobacter tolerates pretty well coverages of up to 200x but then above that starts having problems in allele detection because of amplified sequencing errors.</a:t>
            </a:r>
          </a:p>
          <a:p>
            <a:pPr marL="228600" indent="-228600">
              <a:buAutoNum type="arabicPeriod"/>
            </a:pPr>
            <a:r>
              <a:rPr lang="it-IT"/>
              <a:t>Our recommended minimum loading capacities have been designed to be pretty conservative, i.e., most laboratories should easily be able to reach the target coverage for all isolates in a run by following the DNA loading guidelines. Laboratories with consistently high library concentrations have been able to exceed our minimum recommendations by 10-20 MB.</a:t>
            </a:r>
            <a:endParaRPr lang="en-US"/>
          </a:p>
        </p:txBody>
      </p:sp>
      <p:sp>
        <p:nvSpPr>
          <p:cNvPr id="4" name="Slide Number Placeholder 3"/>
          <p:cNvSpPr>
            <a:spLocks noGrp="1"/>
          </p:cNvSpPr>
          <p:nvPr>
            <p:ph type="sldNum" sz="quarter" idx="5"/>
          </p:nvPr>
        </p:nvSpPr>
        <p:spPr/>
        <p:txBody>
          <a:bodyPr/>
          <a:lstStyle/>
          <a:p>
            <a:fld id="{F7667E38-D566-4CF9-9E49-42074A347F16}" type="slidenum">
              <a:rPr lang="en-US" smtClean="0"/>
              <a:t>9</a:t>
            </a:fld>
            <a:endParaRPr lang="en-US"/>
          </a:p>
        </p:txBody>
      </p:sp>
    </p:spTree>
    <p:extLst>
      <p:ext uri="{BB962C8B-B14F-4D97-AF65-F5344CB8AC3E}">
        <p14:creationId xmlns:p14="http://schemas.microsoft.com/office/powerpoint/2010/main" val="273495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a:t>With the old Nextera XT kit the read length mattered so much in the downstream analysis that we did not even accept 300 cycle data for E. coli but with the DNA Prep kit there really are no good reasons to run 600 cycles to get 300 bp reads. Besides the read quality towards the end of the reads is so bad that you would never get even close to 300 bp anyways.</a:t>
            </a:r>
            <a:endParaRPr lang="en-US"/>
          </a:p>
        </p:txBody>
      </p:sp>
      <p:sp>
        <p:nvSpPr>
          <p:cNvPr id="4" name="Slide Number Placeholder 3"/>
          <p:cNvSpPr>
            <a:spLocks noGrp="1"/>
          </p:cNvSpPr>
          <p:nvPr>
            <p:ph type="sldNum" sz="quarter" idx="5"/>
          </p:nvPr>
        </p:nvSpPr>
        <p:spPr/>
        <p:txBody>
          <a:bodyPr/>
          <a:lstStyle/>
          <a:p>
            <a:fld id="{F7667E38-D566-4CF9-9E49-42074A347F16}" type="slidenum">
              <a:rPr lang="en-US" smtClean="0"/>
              <a:t>10</a:t>
            </a:fld>
            <a:endParaRPr lang="en-US"/>
          </a:p>
        </p:txBody>
      </p:sp>
    </p:spTree>
    <p:extLst>
      <p:ext uri="{BB962C8B-B14F-4D97-AF65-F5344CB8AC3E}">
        <p14:creationId xmlns:p14="http://schemas.microsoft.com/office/powerpoint/2010/main" val="39442609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b="15918"/>
          <a:stretch/>
        </p:blipFill>
        <p:spPr>
          <a:xfrm>
            <a:off x="0" y="-39329"/>
            <a:ext cx="9144000" cy="908654"/>
          </a:xfrm>
          <a:prstGeom prst="rect">
            <a:avLst/>
          </a:prstGeom>
        </p:spPr>
      </p:pic>
      <p:sp>
        <p:nvSpPr>
          <p:cNvPr id="7" name="Title 1"/>
          <p:cNvSpPr>
            <a:spLocks noGrp="1"/>
          </p:cNvSpPr>
          <p:nvPr>
            <p:ph type="title"/>
          </p:nvPr>
        </p:nvSpPr>
        <p:spPr>
          <a:xfrm>
            <a:off x="457200" y="1026675"/>
            <a:ext cx="8229600" cy="866834"/>
          </a:xfrm>
          <a:prstGeom prst="rect">
            <a:avLst/>
          </a:prstGeom>
        </p:spPr>
        <p:txBody>
          <a:bodyPr/>
          <a:lstStyle>
            <a:lvl1pPr algn="l">
              <a:lnSpc>
                <a:spcPts val="3000"/>
              </a:lnSpc>
              <a:defRPr sz="2800" b="1" baseline="0">
                <a:solidFill>
                  <a:srgbClr val="E25423"/>
                </a:solidFill>
                <a:effectLst/>
                <a:latin typeface="Calibri" pitchFamily="34" charset="0"/>
              </a:defRPr>
            </a:lvl1pPr>
          </a:lstStyle>
          <a:p>
            <a:endParaRPr lang="en-US"/>
          </a:p>
        </p:txBody>
      </p:sp>
      <p:sp>
        <p:nvSpPr>
          <p:cNvPr id="8" name="Subtitle 2"/>
          <p:cNvSpPr>
            <a:spLocks noGrp="1"/>
          </p:cNvSpPr>
          <p:nvPr>
            <p:ph type="subTitle" idx="1"/>
          </p:nvPr>
        </p:nvSpPr>
        <p:spPr>
          <a:xfrm>
            <a:off x="457200" y="2144512"/>
            <a:ext cx="6400800" cy="342900"/>
          </a:xfrm>
          <a:prstGeom prst="rect">
            <a:avLst/>
          </a:prstGeom>
        </p:spPr>
        <p:txBody>
          <a:bodyPr/>
          <a:lstStyle>
            <a:lvl1pPr marL="0" indent="0" algn="l">
              <a:buNone/>
              <a:defRPr sz="2000" b="1" baseline="0">
                <a:solidFill>
                  <a:srgbClr val="D9531E"/>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a:p>
        </p:txBody>
      </p:sp>
      <p:sp>
        <p:nvSpPr>
          <p:cNvPr id="10" name="Text Placeholder 8"/>
          <p:cNvSpPr>
            <a:spLocks noGrp="1"/>
          </p:cNvSpPr>
          <p:nvPr>
            <p:ph type="body" sz="quarter" idx="10"/>
          </p:nvPr>
        </p:nvSpPr>
        <p:spPr>
          <a:xfrm>
            <a:off x="457200" y="2959514"/>
            <a:ext cx="6400800" cy="971550"/>
          </a:xfrm>
          <a:prstGeom prst="rect">
            <a:avLst/>
          </a:prstGeom>
        </p:spPr>
        <p:txBody>
          <a:bodyPr/>
          <a:lstStyle>
            <a:lvl1pPr marL="0" indent="0" algn="l">
              <a:lnSpc>
                <a:spcPts val="2000"/>
              </a:lnSpc>
              <a:buNone/>
              <a:defRPr sz="1800" baseline="0">
                <a:solidFill>
                  <a:srgbClr val="D9531E"/>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a:p>
        </p:txBody>
      </p:sp>
      <p:sp>
        <p:nvSpPr>
          <p:cNvPr id="6" name="TextBox 5"/>
          <p:cNvSpPr txBox="1"/>
          <p:nvPr userDrawn="1"/>
        </p:nvSpPr>
        <p:spPr>
          <a:xfrm>
            <a:off x="457200" y="90152"/>
            <a:ext cx="6903076" cy="369332"/>
          </a:xfrm>
          <a:prstGeom prst="rect">
            <a:avLst/>
          </a:prstGeom>
          <a:noFill/>
        </p:spPr>
        <p:txBody>
          <a:bodyPr wrap="square" rtlCol="0">
            <a:spAutoFit/>
          </a:bodyPr>
          <a:lstStyle/>
          <a:p>
            <a:r>
              <a:rPr lang="en-US" b="1">
                <a:solidFill>
                  <a:schemeClr val="tx2">
                    <a:lumMod val="95000"/>
                  </a:schemeClr>
                </a:solidFill>
                <a:latin typeface="Calibri" panose="020F0502020204030204" pitchFamily="34" charset="0"/>
              </a:rPr>
              <a:t>National Center for Emerging and Zoonotic Infectious Diseases</a:t>
            </a:r>
          </a:p>
        </p:txBody>
      </p:sp>
    </p:spTree>
    <p:extLst>
      <p:ext uri="{BB962C8B-B14F-4D97-AF65-F5344CB8AC3E}">
        <p14:creationId xmlns:p14="http://schemas.microsoft.com/office/powerpoint/2010/main" val="103656155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b="15918"/>
          <a:stretch/>
        </p:blipFill>
        <p:spPr>
          <a:xfrm>
            <a:off x="0" y="-39329"/>
            <a:ext cx="9144000" cy="908654"/>
          </a:xfrm>
          <a:prstGeom prst="rect">
            <a:avLst/>
          </a:prstGeom>
        </p:spPr>
      </p:pic>
      <p:sp>
        <p:nvSpPr>
          <p:cNvPr id="7" name="Title 1"/>
          <p:cNvSpPr>
            <a:spLocks noGrp="1"/>
          </p:cNvSpPr>
          <p:nvPr>
            <p:ph type="title"/>
          </p:nvPr>
        </p:nvSpPr>
        <p:spPr>
          <a:xfrm>
            <a:off x="457200" y="1026675"/>
            <a:ext cx="8229600" cy="866834"/>
          </a:xfrm>
          <a:prstGeom prst="rect">
            <a:avLst/>
          </a:prstGeom>
        </p:spPr>
        <p:txBody>
          <a:bodyPr/>
          <a:lstStyle>
            <a:lvl1pPr algn="l">
              <a:lnSpc>
                <a:spcPts val="3000"/>
              </a:lnSpc>
              <a:defRPr sz="2800" b="1" baseline="0">
                <a:solidFill>
                  <a:srgbClr val="E25423"/>
                </a:solidFill>
                <a:effectLst/>
                <a:latin typeface="Calibri" pitchFamily="34" charset="0"/>
              </a:defRPr>
            </a:lvl1pPr>
          </a:lstStyle>
          <a:p>
            <a:endParaRPr lang="en-US"/>
          </a:p>
        </p:txBody>
      </p:sp>
      <p:sp>
        <p:nvSpPr>
          <p:cNvPr id="8" name="Subtitle 2"/>
          <p:cNvSpPr>
            <a:spLocks noGrp="1"/>
          </p:cNvSpPr>
          <p:nvPr>
            <p:ph type="subTitle" idx="1"/>
          </p:nvPr>
        </p:nvSpPr>
        <p:spPr>
          <a:xfrm>
            <a:off x="457200" y="2144512"/>
            <a:ext cx="6400800" cy="342900"/>
          </a:xfrm>
          <a:prstGeom prst="rect">
            <a:avLst/>
          </a:prstGeom>
        </p:spPr>
        <p:txBody>
          <a:bodyPr/>
          <a:lstStyle>
            <a:lvl1pPr marL="0" indent="0" algn="l">
              <a:buNone/>
              <a:defRPr sz="2000" b="1" baseline="0">
                <a:solidFill>
                  <a:srgbClr val="D9531E"/>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a:p>
        </p:txBody>
      </p:sp>
      <p:sp>
        <p:nvSpPr>
          <p:cNvPr id="10" name="Text Placeholder 8"/>
          <p:cNvSpPr>
            <a:spLocks noGrp="1"/>
          </p:cNvSpPr>
          <p:nvPr>
            <p:ph type="body" sz="quarter" idx="10"/>
          </p:nvPr>
        </p:nvSpPr>
        <p:spPr>
          <a:xfrm>
            <a:off x="457200" y="2959514"/>
            <a:ext cx="6400800" cy="971550"/>
          </a:xfrm>
          <a:prstGeom prst="rect">
            <a:avLst/>
          </a:prstGeom>
        </p:spPr>
        <p:txBody>
          <a:bodyPr/>
          <a:lstStyle>
            <a:lvl1pPr marL="0" indent="0" algn="l">
              <a:lnSpc>
                <a:spcPts val="2000"/>
              </a:lnSpc>
              <a:buNone/>
              <a:defRPr sz="1800" baseline="0">
                <a:solidFill>
                  <a:srgbClr val="D9531E"/>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a:p>
        </p:txBody>
      </p:sp>
      <p:sp>
        <p:nvSpPr>
          <p:cNvPr id="6" name="TextBox 5"/>
          <p:cNvSpPr txBox="1"/>
          <p:nvPr userDrawn="1"/>
        </p:nvSpPr>
        <p:spPr>
          <a:xfrm>
            <a:off x="457200" y="90152"/>
            <a:ext cx="6903076" cy="369332"/>
          </a:xfrm>
          <a:prstGeom prst="rect">
            <a:avLst/>
          </a:prstGeom>
          <a:noFill/>
        </p:spPr>
        <p:txBody>
          <a:bodyPr wrap="square" rtlCol="0">
            <a:spAutoFit/>
          </a:bodyPr>
          <a:lstStyle/>
          <a:p>
            <a:r>
              <a:rPr lang="en-US" b="1">
                <a:solidFill>
                  <a:schemeClr val="tx2">
                    <a:lumMod val="95000"/>
                  </a:schemeClr>
                </a:solidFill>
                <a:latin typeface="Calibri" panose="020F0502020204030204" pitchFamily="34" charset="0"/>
              </a:rPr>
              <a:t>National Center for Emerging and Zoonotic Infectious Diseases</a:t>
            </a:r>
          </a:p>
        </p:txBody>
      </p:sp>
    </p:spTree>
    <p:extLst>
      <p:ext uri="{BB962C8B-B14F-4D97-AF65-F5344CB8AC3E}">
        <p14:creationId xmlns:p14="http://schemas.microsoft.com/office/powerpoint/2010/main" val="1452853868"/>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5979"/>
            <a:ext cx="8229600" cy="857250"/>
          </a:xfrm>
          <a:prstGeom prst="rect">
            <a:avLst/>
          </a:prstGeom>
        </p:spPr>
        <p:txBody>
          <a:bodyPr anchor="b" anchorCtr="0"/>
          <a:lstStyle>
            <a:lvl1pPr algn="l">
              <a:lnSpc>
                <a:spcPts val="3000"/>
              </a:lnSpc>
              <a:defRPr sz="2800" b="1" baseline="0">
                <a:solidFill>
                  <a:srgbClr val="D9531E"/>
                </a:solidFill>
                <a:effectLst/>
                <a:latin typeface="Calibri" pitchFamily="34" charset="0"/>
              </a:defRPr>
            </a:lvl1pPr>
          </a:lstStyle>
          <a:p>
            <a:r>
              <a:rPr lang="en-US"/>
              <a:t>Bottom band: NCEZID</a:t>
            </a:r>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t="88508"/>
          <a:stretch/>
        </p:blipFill>
        <p:spPr>
          <a:xfrm>
            <a:off x="0" y="5019310"/>
            <a:ext cx="9144000" cy="124190"/>
          </a:xfrm>
          <a:prstGeom prst="rect">
            <a:avLst/>
          </a:prstGeom>
        </p:spPr>
      </p:pic>
      <p:sp>
        <p:nvSpPr>
          <p:cNvPr id="7" name="Text Placeholder 7"/>
          <p:cNvSpPr>
            <a:spLocks noGrp="1"/>
          </p:cNvSpPr>
          <p:nvPr>
            <p:ph type="body" sz="quarter" idx="10"/>
          </p:nvPr>
        </p:nvSpPr>
        <p:spPr>
          <a:xfrm>
            <a:off x="457200" y="1158875"/>
            <a:ext cx="8229600" cy="3341688"/>
          </a:xfrm>
        </p:spPr>
        <p:txBody>
          <a:bodyPr/>
          <a:lstStyle>
            <a:lvl1pPr marL="342900" indent="-342900">
              <a:buClr>
                <a:srgbClr val="E25423"/>
              </a:buClr>
              <a:buFont typeface="Wingdings" panose="05000000000000000000" pitchFamily="2" charset="2"/>
              <a:buChar char="§"/>
              <a:defRPr sz="2000">
                <a:solidFill>
                  <a:schemeClr val="accent4">
                    <a:lumMod val="75000"/>
                  </a:schemeClr>
                </a:solidFill>
              </a:defRPr>
            </a:lvl1pPr>
            <a:lvl2pPr>
              <a:buClr>
                <a:srgbClr val="8D8B00"/>
              </a:buClr>
              <a:defRPr sz="2000">
                <a:solidFill>
                  <a:schemeClr val="accent4">
                    <a:lumMod val="75000"/>
                  </a:schemeClr>
                </a:solidFill>
              </a:defRPr>
            </a:lvl2pPr>
            <a:lvl3pPr>
              <a:buClr>
                <a:srgbClr val="006A71"/>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76460023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nchor="b" anchorCtr="0"/>
          <a:lstStyle>
            <a:lvl1pPr algn="l">
              <a:lnSpc>
                <a:spcPts val="3000"/>
              </a:lnSpc>
              <a:defRPr sz="2800" b="1" baseline="0">
                <a:solidFill>
                  <a:srgbClr val="E25423"/>
                </a:solidFill>
                <a:effectLst/>
                <a:latin typeface="Calibri" pitchFamily="34" charset="0"/>
              </a:defRPr>
            </a:lvl1pPr>
          </a:lstStyle>
          <a:p>
            <a:endParaRPr lang="en-US"/>
          </a:p>
        </p:txBody>
      </p:sp>
      <p:sp>
        <p:nvSpPr>
          <p:cNvPr id="3" name="Content Placeholder 2"/>
          <p:cNvSpPr>
            <a:spLocks noGrp="1"/>
          </p:cNvSpPr>
          <p:nvPr>
            <p:ph idx="1"/>
          </p:nvPr>
        </p:nvSpPr>
        <p:spPr>
          <a:xfrm>
            <a:off x="457200" y="1200151"/>
            <a:ext cx="3879669" cy="314325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3" name="Content Placeholder 2"/>
          <p:cNvSpPr>
            <a:spLocks noGrp="1"/>
          </p:cNvSpPr>
          <p:nvPr userDrawn="1">
            <p:ph idx="10"/>
          </p:nvPr>
        </p:nvSpPr>
        <p:spPr>
          <a:xfrm>
            <a:off x="4807131" y="1200151"/>
            <a:ext cx="3879669" cy="314325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t="86991" b="-4866"/>
          <a:stretch/>
        </p:blipFill>
        <p:spPr>
          <a:xfrm>
            <a:off x="-1" y="5001835"/>
            <a:ext cx="9144001" cy="193183"/>
          </a:xfrm>
          <a:prstGeom prst="rect">
            <a:avLst/>
          </a:prstGeom>
        </p:spPr>
      </p:pic>
    </p:spTree>
    <p:extLst>
      <p:ext uri="{BB962C8B-B14F-4D97-AF65-F5344CB8AC3E}">
        <p14:creationId xmlns:p14="http://schemas.microsoft.com/office/powerpoint/2010/main" val="939994867"/>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3350323"/>
            <a:ext cx="8294913" cy="871538"/>
          </a:xfrm>
          <a:prstGeom prst="rect">
            <a:avLst/>
          </a:prstGeom>
        </p:spPr>
        <p:txBody>
          <a:bodyPr anchor="b"/>
          <a:lstStyle>
            <a:lvl1pPr algn="l">
              <a:defRPr sz="3600" b="1" baseline="0">
                <a:solidFill>
                  <a:schemeClr val="bg2"/>
                </a:solidFill>
                <a:effectLst/>
                <a:latin typeface="Calibri" pitchFamily="34" charset="0"/>
              </a:defRPr>
            </a:lvl1pPr>
          </a:lstStyle>
          <a:p>
            <a:r>
              <a:rPr lang="en-US"/>
              <a:t>Click to edit Master title style</a:t>
            </a:r>
          </a:p>
        </p:txBody>
      </p:sp>
      <p:sp>
        <p:nvSpPr>
          <p:cNvPr id="5" name="Text Placeholder 2"/>
          <p:cNvSpPr>
            <a:spLocks noGrp="1"/>
          </p:cNvSpPr>
          <p:nvPr>
            <p:ph type="body" idx="1"/>
          </p:nvPr>
        </p:nvSpPr>
        <p:spPr>
          <a:xfrm>
            <a:off x="457201" y="4425696"/>
            <a:ext cx="7772400" cy="426244"/>
          </a:xfrm>
          <a:prstGeom prst="rect">
            <a:avLst/>
          </a:prstGeom>
        </p:spPr>
        <p:txBody>
          <a:bodyPr anchor="b"/>
          <a:lstStyle>
            <a:lvl1pPr marL="0" indent="0" algn="l">
              <a:lnSpc>
                <a:spcPts val="2200"/>
              </a:lnSpc>
              <a:buNone/>
              <a:defRPr sz="2000" baseline="0">
                <a:solidFill>
                  <a:schemeClr val="bg2"/>
                </a:solidFill>
                <a:latin typeface="Calibri"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39303490"/>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LOSING_OD">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b="18140"/>
          <a:stretch/>
        </p:blipFill>
        <p:spPr>
          <a:xfrm>
            <a:off x="0" y="4259855"/>
            <a:ext cx="9148928" cy="883645"/>
          </a:xfrm>
          <a:prstGeom prst="rect">
            <a:avLst/>
          </a:prstGeom>
        </p:spPr>
      </p:pic>
      <p:sp>
        <p:nvSpPr>
          <p:cNvPr id="3" name="TextBox 2"/>
          <p:cNvSpPr txBox="1"/>
          <p:nvPr userDrawn="1"/>
        </p:nvSpPr>
        <p:spPr>
          <a:xfrm>
            <a:off x="127218" y="2746824"/>
            <a:ext cx="6639341" cy="1384995"/>
          </a:xfrm>
          <a:prstGeom prst="rect">
            <a:avLst/>
          </a:prstGeom>
          <a:noFill/>
        </p:spPr>
        <p:txBody>
          <a:bodyPr wrap="square" rtlCol="0">
            <a:spAutoFit/>
          </a:bodyPr>
          <a:lstStyle/>
          <a:p>
            <a:r>
              <a:rPr lang="en-US" sz="1200">
                <a:solidFill>
                  <a:srgbClr val="695E4A"/>
                </a:solidFill>
                <a:latin typeface="Calibri" panose="020F0502020204030204" pitchFamily="34" charset="0"/>
              </a:rPr>
              <a:t>For more information, contact CDC</a:t>
            </a:r>
            <a:br>
              <a:rPr lang="en-US" sz="1200">
                <a:solidFill>
                  <a:srgbClr val="695E4A"/>
                </a:solidFill>
                <a:latin typeface="Calibri" panose="020F0502020204030204" pitchFamily="34" charset="0"/>
              </a:rPr>
            </a:br>
            <a:r>
              <a:rPr lang="en-US" sz="1200">
                <a:solidFill>
                  <a:srgbClr val="695E4A"/>
                </a:solidFill>
                <a:latin typeface="Calibri" panose="020F0502020204030204" pitchFamily="34" charset="0"/>
              </a:rPr>
              <a:t>1-800-CDC-INFO (232-4636)</a:t>
            </a:r>
            <a:br>
              <a:rPr lang="en-US" sz="1200">
                <a:solidFill>
                  <a:srgbClr val="695E4A"/>
                </a:solidFill>
                <a:latin typeface="Calibri" panose="020F0502020204030204" pitchFamily="34" charset="0"/>
              </a:rPr>
            </a:br>
            <a:r>
              <a:rPr lang="en-US" sz="1200">
                <a:solidFill>
                  <a:srgbClr val="695E4A"/>
                </a:solidFill>
                <a:latin typeface="Calibri" panose="020F0502020204030204" pitchFamily="34" charset="0"/>
              </a:rPr>
              <a:t>TTY:  1-888-232-6348    www.cdc.gov</a:t>
            </a:r>
            <a:br>
              <a:rPr lang="en-US" sz="1200">
                <a:solidFill>
                  <a:srgbClr val="695E4A"/>
                </a:solidFill>
                <a:latin typeface="Calibri" panose="020F0502020204030204" pitchFamily="34" charset="0"/>
              </a:rPr>
            </a:br>
            <a:br>
              <a:rPr lang="en-US" sz="1200">
                <a:solidFill>
                  <a:srgbClr val="695E4A"/>
                </a:solidFill>
                <a:latin typeface="Calibri" panose="020F0502020204030204" pitchFamily="34" charset="0"/>
              </a:rPr>
            </a:br>
            <a:br>
              <a:rPr lang="en-US" sz="1200">
                <a:solidFill>
                  <a:srgbClr val="695E4A"/>
                </a:solidFill>
                <a:latin typeface="Calibri" panose="020F0502020204030204" pitchFamily="34" charset="0"/>
              </a:rPr>
            </a:br>
            <a:r>
              <a:rPr lang="en-US" sz="1200">
                <a:solidFill>
                  <a:srgbClr val="695E4A"/>
                </a:solidFill>
                <a:latin typeface="Calibri" panose="020F0502020204030204" pitchFamily="34" charset="0"/>
              </a:rPr>
              <a:t>The findings and conclusions in this report are those of the authors and do not necessarily represent the official position of the Centers for Disease Control and Prevention.</a:t>
            </a:r>
          </a:p>
        </p:txBody>
      </p:sp>
    </p:spTree>
    <p:extLst>
      <p:ext uri="{BB962C8B-B14F-4D97-AF65-F5344CB8AC3E}">
        <p14:creationId xmlns:p14="http://schemas.microsoft.com/office/powerpoint/2010/main" val="2786091695"/>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4767263"/>
            <a:ext cx="2133600" cy="273844"/>
          </a:xfrm>
          <a:prstGeom prst="rect">
            <a:avLst/>
          </a:prstGeom>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6553200" y="4767263"/>
            <a:ext cx="2133600" cy="273844"/>
          </a:xfrm>
          <a:prstGeom prst="rect">
            <a:avLst/>
          </a:prstGeom>
        </p:spPr>
        <p:txBody>
          <a:bodyPr/>
          <a:lstStyle/>
          <a:p>
            <a:fld id="{5A7DFFCE-686D-46A2-9021-2878581FE7C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70066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4771198"/>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nchor="b" anchorCtr="0"/>
          <a:lstStyle>
            <a:lvl1pPr>
              <a:lnSpc>
                <a:spcPts val="2250"/>
              </a:lnSpc>
              <a:defRPr sz="2100" b="1" baseline="0">
                <a:effectLst/>
                <a:latin typeface="Calibri" pitchFamily="34" charset="0"/>
              </a:defRPr>
            </a:lvl1pPr>
          </a:lstStyle>
          <a:p>
            <a:endParaRPr lang="en-US"/>
          </a:p>
        </p:txBody>
      </p:sp>
      <p:sp>
        <p:nvSpPr>
          <p:cNvPr id="3" name="Content Placeholder 2"/>
          <p:cNvSpPr>
            <a:spLocks noGrp="1"/>
          </p:cNvSpPr>
          <p:nvPr>
            <p:ph idx="1"/>
          </p:nvPr>
        </p:nvSpPr>
        <p:spPr>
          <a:xfrm>
            <a:off x="457200" y="1200151"/>
            <a:ext cx="8229600" cy="3143250"/>
          </a:xfrm>
          <a:prstGeom prst="rect">
            <a:avLst/>
          </a:prstGeom>
        </p:spPr>
        <p:txBody>
          <a:bodyPr/>
          <a:lstStyle>
            <a:lvl1pPr marL="257175" indent="-257175">
              <a:buClr>
                <a:schemeClr val="accent1"/>
              </a:buClr>
              <a:buSzPct val="70000"/>
              <a:buFont typeface="Wingdings" pitchFamily="2" charset="2"/>
              <a:buChar char="§"/>
              <a:defRPr sz="1800" b="1" baseline="0">
                <a:solidFill>
                  <a:schemeClr val="bg2"/>
                </a:solidFill>
                <a:latin typeface="Calibri" pitchFamily="34" charset="0"/>
              </a:defRPr>
            </a:lvl1pPr>
            <a:lvl2pPr marL="557213" indent="-214313">
              <a:buClr>
                <a:schemeClr val="tx1"/>
              </a:buClr>
              <a:buSzPct val="100000"/>
              <a:buFont typeface="Arial" pitchFamily="34" charset="0"/>
              <a:buChar char="•"/>
              <a:defRPr sz="1500">
                <a:solidFill>
                  <a:schemeClr val="bg2"/>
                </a:solidFill>
              </a:defRPr>
            </a:lvl2pPr>
            <a:lvl3pPr marL="857250" indent="-171450">
              <a:buClr>
                <a:schemeClr val="tx1"/>
              </a:buClr>
              <a:buSzPct val="100000"/>
              <a:buFont typeface="Courier New" pitchFamily="49" charset="0"/>
              <a:buChar char="o"/>
              <a:defRPr sz="1350">
                <a:solidFill>
                  <a:schemeClr val="bg2"/>
                </a:solidFill>
              </a:defRPr>
            </a:lvl3pPr>
            <a:lvl4pPr>
              <a:buClr>
                <a:schemeClr val="tx1"/>
              </a:buClr>
              <a:buSzPct val="70000"/>
              <a:buFont typeface="Courier New" pitchFamily="49" charset="0"/>
              <a:buChar char="o"/>
              <a:defRPr sz="1350" baseline="0">
                <a:solidFill>
                  <a:schemeClr val="bg2"/>
                </a:solidFill>
              </a:defRPr>
            </a:lvl4pPr>
            <a:lvl5pPr>
              <a:buClr>
                <a:schemeClr val="tx1"/>
              </a:buClr>
              <a:buSzPct val="70000"/>
              <a:buFont typeface="Arial" pitchFamily="34" charset="0"/>
              <a:buChar char="•"/>
              <a:defRPr sz="1350">
                <a:solidFill>
                  <a:schemeClr val="bg2"/>
                </a:solidFill>
              </a:defRPr>
            </a:lvl5pPr>
          </a:lstStyle>
          <a:p>
            <a:pPr lvl="0"/>
            <a:endParaRPr lang="en-US"/>
          </a:p>
          <a:p>
            <a:pPr lvl="1"/>
            <a:endParaRPr lang="en-US"/>
          </a:p>
          <a:p>
            <a:pPr lvl="2"/>
            <a:endParaRPr lang="en-US"/>
          </a:p>
        </p:txBody>
      </p:sp>
      <p:sp>
        <p:nvSpPr>
          <p:cNvPr id="6" name="Text Placeholder 5"/>
          <p:cNvSpPr>
            <a:spLocks noGrp="1"/>
          </p:cNvSpPr>
          <p:nvPr userDrawn="1">
            <p:ph type="body" sz="quarter" idx="11" hasCustomPrompt="1"/>
          </p:nvPr>
        </p:nvSpPr>
        <p:spPr>
          <a:xfrm>
            <a:off x="457200" y="4514850"/>
            <a:ext cx="8229600" cy="285750"/>
          </a:xfrm>
          <a:prstGeom prst="rect">
            <a:avLst/>
          </a:prstGeom>
        </p:spPr>
        <p:txBody>
          <a:bodyPr anchor="b"/>
          <a:lstStyle>
            <a:lvl1pPr>
              <a:buNone/>
              <a:defRPr sz="825">
                <a:solidFill>
                  <a:schemeClr val="tx1"/>
                </a:solidFill>
                <a:latin typeface="Calibri" pitchFamily="34" charset="0"/>
              </a:defRPr>
            </a:lvl1pPr>
          </a:lstStyle>
          <a:p>
            <a:r>
              <a:rPr lang="en-US"/>
              <a:t>* Citations, references, and credits</a:t>
            </a:r>
          </a:p>
        </p:txBody>
      </p:sp>
    </p:spTree>
    <p:extLst>
      <p:ext uri="{BB962C8B-B14F-4D97-AF65-F5344CB8AC3E}">
        <p14:creationId xmlns:p14="http://schemas.microsoft.com/office/powerpoint/2010/main" val="3257088381"/>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nchor="b" anchorCtr="0"/>
          <a:lstStyle>
            <a:lvl1pPr>
              <a:lnSpc>
                <a:spcPts val="2250"/>
              </a:lnSpc>
              <a:defRPr sz="2100" b="1" baseline="0">
                <a:solidFill>
                  <a:schemeClr val="tx1"/>
                </a:solidFill>
                <a:effectLst/>
              </a:defRPr>
            </a:lvl1pPr>
          </a:lstStyle>
          <a:p>
            <a:r>
              <a:rPr lang="en-US"/>
              <a:t>Click to edit Master title style</a:t>
            </a:r>
          </a:p>
        </p:txBody>
      </p:sp>
      <p:sp>
        <p:nvSpPr>
          <p:cNvPr id="3" name="Content Placeholder 2"/>
          <p:cNvSpPr>
            <a:spLocks noGrp="1"/>
          </p:cNvSpPr>
          <p:nvPr>
            <p:ph idx="1"/>
          </p:nvPr>
        </p:nvSpPr>
        <p:spPr>
          <a:xfrm>
            <a:off x="457200" y="1200151"/>
            <a:ext cx="8229600" cy="3143250"/>
          </a:xfrm>
          <a:prstGeom prst="rect">
            <a:avLst/>
          </a:prstGeom>
        </p:spPr>
        <p:txBody>
          <a:bodyPr/>
          <a:lstStyle>
            <a:lvl1pPr>
              <a:buClr>
                <a:schemeClr val="tx1"/>
              </a:buClr>
              <a:buSzPct val="70000"/>
              <a:buFont typeface="Wingdings" pitchFamily="2" charset="2"/>
              <a:buChar char="q"/>
              <a:defRPr sz="1800" b="1" baseline="0">
                <a:solidFill>
                  <a:schemeClr val="bg2"/>
                </a:solidFill>
              </a:defRPr>
            </a:lvl1pPr>
            <a:lvl2pPr>
              <a:buClr>
                <a:schemeClr val="tx1"/>
              </a:buClr>
              <a:buSzPct val="100000"/>
              <a:buFont typeface="Wingdings" pitchFamily="2" charset="2"/>
              <a:buChar char="§"/>
              <a:defRPr sz="1500">
                <a:solidFill>
                  <a:schemeClr val="bg2"/>
                </a:solidFill>
              </a:defRPr>
            </a:lvl2pPr>
            <a:lvl3pPr>
              <a:buClr>
                <a:schemeClr val="tx1"/>
              </a:buClr>
              <a:buSzPct val="100000"/>
              <a:buFont typeface="Arial" pitchFamily="34" charset="0"/>
              <a:buChar char="•"/>
              <a:defRPr sz="1350">
                <a:solidFill>
                  <a:schemeClr val="bg2"/>
                </a:solidFill>
              </a:defRPr>
            </a:lvl3pPr>
            <a:lvl4pPr>
              <a:buClr>
                <a:schemeClr val="tx1"/>
              </a:buClr>
              <a:buSzPct val="70000"/>
              <a:buFont typeface="Courier New" pitchFamily="49" charset="0"/>
              <a:buChar char="o"/>
              <a:defRPr sz="1350" baseline="0">
                <a:solidFill>
                  <a:schemeClr val="bg2"/>
                </a:solidFill>
              </a:defRPr>
            </a:lvl4pPr>
            <a:lvl5pPr>
              <a:buClr>
                <a:schemeClr val="tx1"/>
              </a:buClr>
              <a:buSzPct val="70000"/>
              <a:buFont typeface="Arial" pitchFamily="34" charset="0"/>
              <a:buChar char="•"/>
              <a:defRPr sz="135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8"/>
          <p:cNvSpPr>
            <a:spLocks noGrp="1"/>
          </p:cNvSpPr>
          <p:nvPr>
            <p:ph type="body" sz="quarter" idx="10"/>
          </p:nvPr>
        </p:nvSpPr>
        <p:spPr>
          <a:xfrm>
            <a:off x="457200" y="4343400"/>
            <a:ext cx="8229600" cy="457200"/>
          </a:xfrm>
          <a:prstGeom prst="rect">
            <a:avLst/>
          </a:prstGeom>
        </p:spPr>
        <p:txBody>
          <a:bodyPr anchor="b" anchorCtr="0"/>
          <a:lstStyle>
            <a:lvl1pPr algn="l">
              <a:lnSpc>
                <a:spcPts val="825"/>
              </a:lnSpc>
              <a:buNone/>
              <a:defRPr sz="825"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295341805"/>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C93CEC3D-2EA0-4788-BFF0-8F75E38DE62C}" type="datetimeFigureOut">
              <a:rPr lang="en-US" smtClean="0"/>
              <a:t>10/18/2022</a:t>
            </a:fld>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B4EAECDB-D7A8-487F-B010-FAA9124901CD}" type="slidenum">
              <a:rPr lang="en-US" smtClean="0"/>
              <a:t>‹#›</a:t>
            </a:fld>
            <a:endParaRPr lang="en-US"/>
          </a:p>
        </p:txBody>
      </p:sp>
    </p:spTree>
    <p:extLst>
      <p:ext uri="{BB962C8B-B14F-4D97-AF65-F5344CB8AC3E}">
        <p14:creationId xmlns:p14="http://schemas.microsoft.com/office/powerpoint/2010/main" val="1825755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5979"/>
            <a:ext cx="8229600" cy="857250"/>
          </a:xfrm>
          <a:prstGeom prst="rect">
            <a:avLst/>
          </a:prstGeom>
        </p:spPr>
        <p:txBody>
          <a:bodyPr anchor="b" anchorCtr="0"/>
          <a:lstStyle>
            <a:lvl1pPr algn="l">
              <a:lnSpc>
                <a:spcPts val="3000"/>
              </a:lnSpc>
              <a:defRPr sz="2800" b="1" baseline="0">
                <a:solidFill>
                  <a:srgbClr val="D9531E"/>
                </a:solidFill>
                <a:effectLst/>
                <a:latin typeface="Calibri" pitchFamily="34" charset="0"/>
              </a:defRPr>
            </a:lvl1pPr>
          </a:lstStyle>
          <a:p>
            <a:r>
              <a:rPr lang="en-US"/>
              <a:t>Bottom band: NCEZID</a:t>
            </a:r>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t="88508"/>
          <a:stretch/>
        </p:blipFill>
        <p:spPr>
          <a:xfrm>
            <a:off x="0" y="5019310"/>
            <a:ext cx="9144000" cy="124190"/>
          </a:xfrm>
          <a:prstGeom prst="rect">
            <a:avLst/>
          </a:prstGeom>
        </p:spPr>
      </p:pic>
      <p:sp>
        <p:nvSpPr>
          <p:cNvPr id="7" name="Text Placeholder 7"/>
          <p:cNvSpPr>
            <a:spLocks noGrp="1"/>
          </p:cNvSpPr>
          <p:nvPr>
            <p:ph type="body" sz="quarter" idx="10"/>
          </p:nvPr>
        </p:nvSpPr>
        <p:spPr>
          <a:xfrm>
            <a:off x="457200" y="1158875"/>
            <a:ext cx="8229600" cy="3341688"/>
          </a:xfrm>
        </p:spPr>
        <p:txBody>
          <a:bodyPr/>
          <a:lstStyle>
            <a:lvl1pPr marL="342900" indent="-342900">
              <a:buClr>
                <a:srgbClr val="E25423"/>
              </a:buClr>
              <a:buFont typeface="Wingdings" panose="05000000000000000000" pitchFamily="2" charset="2"/>
              <a:buChar char="§"/>
              <a:defRPr sz="2000">
                <a:solidFill>
                  <a:schemeClr val="accent4">
                    <a:lumMod val="75000"/>
                  </a:schemeClr>
                </a:solidFill>
              </a:defRPr>
            </a:lvl1pPr>
            <a:lvl2pPr>
              <a:buClr>
                <a:srgbClr val="8D8B00"/>
              </a:buClr>
              <a:defRPr sz="2000">
                <a:solidFill>
                  <a:schemeClr val="accent4">
                    <a:lumMod val="75000"/>
                  </a:schemeClr>
                </a:solidFill>
              </a:defRPr>
            </a:lvl2pPr>
            <a:lvl3pPr>
              <a:buClr>
                <a:srgbClr val="006A71"/>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sp>
        <p:nvSpPr>
          <p:cNvPr id="5" name="TextBox 4">
            <a:extLst>
              <a:ext uri="{FF2B5EF4-FFF2-40B4-BE49-F238E27FC236}">
                <a16:creationId xmlns:a16="http://schemas.microsoft.com/office/drawing/2014/main" id="{62362A97-71E9-4B33-BBF8-926B29573F2B}"/>
              </a:ext>
            </a:extLst>
          </p:cNvPr>
          <p:cNvSpPr txBox="1"/>
          <p:nvPr userDrawn="1"/>
        </p:nvSpPr>
        <p:spPr>
          <a:xfrm>
            <a:off x="8776741" y="4673261"/>
            <a:ext cx="734518" cy="338554"/>
          </a:xfrm>
          <a:prstGeom prst="rect">
            <a:avLst/>
          </a:prstGeom>
          <a:noFill/>
        </p:spPr>
        <p:txBody>
          <a:bodyPr wrap="square" rtlCol="0">
            <a:spAutoFit/>
          </a:bodyPr>
          <a:lstStyle/>
          <a:p>
            <a:fld id="{72879FF0-BE53-4714-BD4F-E8075560E1FA}" type="slidenum">
              <a:rPr lang="en-US" sz="1600" smtClean="0">
                <a:solidFill>
                  <a:schemeClr val="accent4">
                    <a:lumMod val="75000"/>
                  </a:schemeClr>
                </a:solidFill>
                <a:latin typeface="Calibri" panose="020F0502020204030204" pitchFamily="34" charset="0"/>
              </a:rPr>
              <a:t>‹#›</a:t>
            </a:fld>
            <a:endParaRPr lang="en-US" sz="1600">
              <a:solidFill>
                <a:schemeClr val="accent4">
                  <a:lumMod val="75000"/>
                </a:schemeClr>
              </a:solidFill>
              <a:latin typeface="Calibri" panose="020F0502020204030204" pitchFamily="34" charset="0"/>
            </a:endParaRPr>
          </a:p>
        </p:txBody>
      </p:sp>
    </p:spTree>
    <p:extLst>
      <p:ext uri="{BB962C8B-B14F-4D97-AF65-F5344CB8AC3E}">
        <p14:creationId xmlns:p14="http://schemas.microsoft.com/office/powerpoint/2010/main" val="3042682890"/>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b="15918"/>
          <a:stretch/>
        </p:blipFill>
        <p:spPr>
          <a:xfrm>
            <a:off x="0" y="-39329"/>
            <a:ext cx="9144000" cy="908654"/>
          </a:xfrm>
          <a:prstGeom prst="rect">
            <a:avLst/>
          </a:prstGeom>
        </p:spPr>
      </p:pic>
      <p:sp>
        <p:nvSpPr>
          <p:cNvPr id="7" name="Title 1"/>
          <p:cNvSpPr>
            <a:spLocks noGrp="1"/>
          </p:cNvSpPr>
          <p:nvPr>
            <p:ph type="title"/>
          </p:nvPr>
        </p:nvSpPr>
        <p:spPr>
          <a:xfrm>
            <a:off x="457200" y="1026675"/>
            <a:ext cx="8229600" cy="866834"/>
          </a:xfrm>
          <a:prstGeom prst="rect">
            <a:avLst/>
          </a:prstGeom>
        </p:spPr>
        <p:txBody>
          <a:bodyPr/>
          <a:lstStyle>
            <a:lvl1pPr algn="l">
              <a:lnSpc>
                <a:spcPts val="3000"/>
              </a:lnSpc>
              <a:defRPr sz="2800" b="1" baseline="0">
                <a:solidFill>
                  <a:srgbClr val="E25423"/>
                </a:solidFill>
                <a:effectLst/>
                <a:latin typeface="Calibri" pitchFamily="34" charset="0"/>
              </a:defRPr>
            </a:lvl1pPr>
          </a:lstStyle>
          <a:p>
            <a:endParaRPr lang="en-US"/>
          </a:p>
        </p:txBody>
      </p:sp>
      <p:sp>
        <p:nvSpPr>
          <p:cNvPr id="8" name="Subtitle 2"/>
          <p:cNvSpPr>
            <a:spLocks noGrp="1"/>
          </p:cNvSpPr>
          <p:nvPr>
            <p:ph type="subTitle" idx="1"/>
          </p:nvPr>
        </p:nvSpPr>
        <p:spPr>
          <a:xfrm>
            <a:off x="457200" y="2144512"/>
            <a:ext cx="6400800" cy="342900"/>
          </a:xfrm>
          <a:prstGeom prst="rect">
            <a:avLst/>
          </a:prstGeom>
        </p:spPr>
        <p:txBody>
          <a:bodyPr/>
          <a:lstStyle>
            <a:lvl1pPr marL="0" indent="0" algn="l">
              <a:buNone/>
              <a:defRPr sz="2000" b="1" baseline="0">
                <a:solidFill>
                  <a:srgbClr val="D9531E"/>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a:p>
        </p:txBody>
      </p:sp>
      <p:sp>
        <p:nvSpPr>
          <p:cNvPr id="10" name="Text Placeholder 8"/>
          <p:cNvSpPr>
            <a:spLocks noGrp="1"/>
          </p:cNvSpPr>
          <p:nvPr>
            <p:ph type="body" sz="quarter" idx="10"/>
          </p:nvPr>
        </p:nvSpPr>
        <p:spPr>
          <a:xfrm>
            <a:off x="457200" y="2959514"/>
            <a:ext cx="6400800" cy="971550"/>
          </a:xfrm>
          <a:prstGeom prst="rect">
            <a:avLst/>
          </a:prstGeom>
        </p:spPr>
        <p:txBody>
          <a:bodyPr/>
          <a:lstStyle>
            <a:lvl1pPr marL="0" indent="0" algn="l">
              <a:lnSpc>
                <a:spcPts val="2000"/>
              </a:lnSpc>
              <a:buNone/>
              <a:defRPr sz="1800" baseline="0">
                <a:solidFill>
                  <a:srgbClr val="D9531E"/>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a:p>
        </p:txBody>
      </p:sp>
      <p:sp>
        <p:nvSpPr>
          <p:cNvPr id="6" name="TextBox 5"/>
          <p:cNvSpPr txBox="1"/>
          <p:nvPr userDrawn="1"/>
        </p:nvSpPr>
        <p:spPr>
          <a:xfrm>
            <a:off x="457200" y="90152"/>
            <a:ext cx="6903076" cy="369332"/>
          </a:xfrm>
          <a:prstGeom prst="rect">
            <a:avLst/>
          </a:prstGeom>
          <a:noFill/>
        </p:spPr>
        <p:txBody>
          <a:bodyPr wrap="square" rtlCol="0">
            <a:spAutoFit/>
          </a:bodyPr>
          <a:lstStyle/>
          <a:p>
            <a:r>
              <a:rPr lang="en-US" b="1">
                <a:solidFill>
                  <a:schemeClr val="tx2">
                    <a:lumMod val="95000"/>
                  </a:schemeClr>
                </a:solidFill>
                <a:latin typeface="Calibri" panose="020F0502020204030204" pitchFamily="34" charset="0"/>
              </a:rPr>
              <a:t>National Center for Emerging and Zoonotic Infectious Diseases</a:t>
            </a:r>
          </a:p>
        </p:txBody>
      </p:sp>
    </p:spTree>
    <p:extLst>
      <p:ext uri="{BB962C8B-B14F-4D97-AF65-F5344CB8AC3E}">
        <p14:creationId xmlns:p14="http://schemas.microsoft.com/office/powerpoint/2010/main" val="2167736833"/>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5979"/>
            <a:ext cx="8229600" cy="857250"/>
          </a:xfrm>
          <a:prstGeom prst="rect">
            <a:avLst/>
          </a:prstGeom>
        </p:spPr>
        <p:txBody>
          <a:bodyPr anchor="b" anchorCtr="0"/>
          <a:lstStyle>
            <a:lvl1pPr algn="l">
              <a:lnSpc>
                <a:spcPts val="3000"/>
              </a:lnSpc>
              <a:defRPr sz="2800" b="1" baseline="0">
                <a:solidFill>
                  <a:srgbClr val="D9531E"/>
                </a:solidFill>
                <a:effectLst/>
                <a:latin typeface="Calibri" pitchFamily="34" charset="0"/>
              </a:defRPr>
            </a:lvl1pPr>
          </a:lstStyle>
          <a:p>
            <a:r>
              <a:rPr lang="en-US"/>
              <a:t>Bottom band: NCEZID</a:t>
            </a:r>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t="88508"/>
          <a:stretch/>
        </p:blipFill>
        <p:spPr>
          <a:xfrm>
            <a:off x="0" y="5019310"/>
            <a:ext cx="9144000" cy="124190"/>
          </a:xfrm>
          <a:prstGeom prst="rect">
            <a:avLst/>
          </a:prstGeom>
        </p:spPr>
      </p:pic>
      <p:sp>
        <p:nvSpPr>
          <p:cNvPr id="7" name="Text Placeholder 7"/>
          <p:cNvSpPr>
            <a:spLocks noGrp="1"/>
          </p:cNvSpPr>
          <p:nvPr>
            <p:ph type="body" sz="quarter" idx="10"/>
          </p:nvPr>
        </p:nvSpPr>
        <p:spPr>
          <a:xfrm>
            <a:off x="457200" y="1158875"/>
            <a:ext cx="8229600" cy="3341688"/>
          </a:xfrm>
        </p:spPr>
        <p:txBody>
          <a:bodyPr/>
          <a:lstStyle>
            <a:lvl1pPr marL="342900" indent="-342900">
              <a:buClr>
                <a:srgbClr val="E25423"/>
              </a:buClr>
              <a:buFont typeface="Wingdings" panose="05000000000000000000" pitchFamily="2" charset="2"/>
              <a:buChar char="§"/>
              <a:defRPr sz="2000">
                <a:solidFill>
                  <a:schemeClr val="accent4">
                    <a:lumMod val="75000"/>
                  </a:schemeClr>
                </a:solidFill>
              </a:defRPr>
            </a:lvl1pPr>
            <a:lvl2pPr>
              <a:buClr>
                <a:srgbClr val="8D8B00"/>
              </a:buClr>
              <a:defRPr sz="2000">
                <a:solidFill>
                  <a:schemeClr val="accent4">
                    <a:lumMod val="75000"/>
                  </a:schemeClr>
                </a:solidFill>
              </a:defRPr>
            </a:lvl2pPr>
            <a:lvl3pPr>
              <a:buClr>
                <a:srgbClr val="006A71"/>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69980534"/>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nchor="b" anchorCtr="0"/>
          <a:lstStyle>
            <a:lvl1pPr algn="l">
              <a:lnSpc>
                <a:spcPts val="3000"/>
              </a:lnSpc>
              <a:defRPr sz="2800" b="1" baseline="0">
                <a:solidFill>
                  <a:srgbClr val="E25423"/>
                </a:solidFill>
                <a:effectLst/>
                <a:latin typeface="Calibri" pitchFamily="34" charset="0"/>
              </a:defRPr>
            </a:lvl1pPr>
          </a:lstStyle>
          <a:p>
            <a:endParaRPr lang="en-US"/>
          </a:p>
        </p:txBody>
      </p:sp>
      <p:sp>
        <p:nvSpPr>
          <p:cNvPr id="3" name="Content Placeholder 2"/>
          <p:cNvSpPr>
            <a:spLocks noGrp="1"/>
          </p:cNvSpPr>
          <p:nvPr>
            <p:ph idx="1"/>
          </p:nvPr>
        </p:nvSpPr>
        <p:spPr>
          <a:xfrm>
            <a:off x="457200" y="1200151"/>
            <a:ext cx="3879669" cy="314325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3" name="Content Placeholder 2"/>
          <p:cNvSpPr>
            <a:spLocks noGrp="1"/>
          </p:cNvSpPr>
          <p:nvPr userDrawn="1">
            <p:ph idx="10"/>
          </p:nvPr>
        </p:nvSpPr>
        <p:spPr>
          <a:xfrm>
            <a:off x="4807131" y="1200151"/>
            <a:ext cx="3879669" cy="314325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t="86991" b="-4866"/>
          <a:stretch/>
        </p:blipFill>
        <p:spPr>
          <a:xfrm>
            <a:off x="-1" y="5001835"/>
            <a:ext cx="9144001" cy="193183"/>
          </a:xfrm>
          <a:prstGeom prst="rect">
            <a:avLst/>
          </a:prstGeom>
        </p:spPr>
      </p:pic>
    </p:spTree>
    <p:extLst>
      <p:ext uri="{BB962C8B-B14F-4D97-AF65-F5344CB8AC3E}">
        <p14:creationId xmlns:p14="http://schemas.microsoft.com/office/powerpoint/2010/main" val="2638248810"/>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3350323"/>
            <a:ext cx="8294913" cy="871538"/>
          </a:xfrm>
          <a:prstGeom prst="rect">
            <a:avLst/>
          </a:prstGeom>
        </p:spPr>
        <p:txBody>
          <a:bodyPr anchor="b"/>
          <a:lstStyle>
            <a:lvl1pPr algn="l">
              <a:defRPr sz="3600" b="1" baseline="0">
                <a:solidFill>
                  <a:schemeClr val="bg2"/>
                </a:solidFill>
                <a:effectLst/>
                <a:latin typeface="Calibri" pitchFamily="34" charset="0"/>
              </a:defRPr>
            </a:lvl1pPr>
          </a:lstStyle>
          <a:p>
            <a:r>
              <a:rPr lang="en-US"/>
              <a:t>Click to edit Master title style</a:t>
            </a:r>
          </a:p>
        </p:txBody>
      </p:sp>
      <p:sp>
        <p:nvSpPr>
          <p:cNvPr id="5" name="Text Placeholder 2"/>
          <p:cNvSpPr>
            <a:spLocks noGrp="1"/>
          </p:cNvSpPr>
          <p:nvPr>
            <p:ph type="body" idx="1"/>
          </p:nvPr>
        </p:nvSpPr>
        <p:spPr>
          <a:xfrm>
            <a:off x="457201" y="4425696"/>
            <a:ext cx="7772400" cy="426244"/>
          </a:xfrm>
          <a:prstGeom prst="rect">
            <a:avLst/>
          </a:prstGeom>
        </p:spPr>
        <p:txBody>
          <a:bodyPr anchor="b"/>
          <a:lstStyle>
            <a:lvl1pPr marL="0" indent="0" algn="l">
              <a:lnSpc>
                <a:spcPts val="2200"/>
              </a:lnSpc>
              <a:buNone/>
              <a:defRPr sz="2000" baseline="0">
                <a:solidFill>
                  <a:schemeClr val="bg2"/>
                </a:solidFill>
                <a:latin typeface="Calibri"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921216631"/>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b="15918"/>
          <a:stretch/>
        </p:blipFill>
        <p:spPr>
          <a:xfrm>
            <a:off x="0" y="-39329"/>
            <a:ext cx="9144000" cy="908654"/>
          </a:xfrm>
          <a:prstGeom prst="rect">
            <a:avLst/>
          </a:prstGeom>
        </p:spPr>
      </p:pic>
      <p:sp>
        <p:nvSpPr>
          <p:cNvPr id="7" name="Title 1"/>
          <p:cNvSpPr>
            <a:spLocks noGrp="1"/>
          </p:cNvSpPr>
          <p:nvPr>
            <p:ph type="title"/>
          </p:nvPr>
        </p:nvSpPr>
        <p:spPr>
          <a:xfrm>
            <a:off x="457200" y="1026675"/>
            <a:ext cx="8229600" cy="866834"/>
          </a:xfrm>
          <a:prstGeom prst="rect">
            <a:avLst/>
          </a:prstGeom>
        </p:spPr>
        <p:txBody>
          <a:bodyPr/>
          <a:lstStyle>
            <a:lvl1pPr algn="l">
              <a:lnSpc>
                <a:spcPts val="3000"/>
              </a:lnSpc>
              <a:defRPr sz="2800" b="1" baseline="0">
                <a:solidFill>
                  <a:srgbClr val="E25423"/>
                </a:solidFill>
                <a:effectLst/>
                <a:latin typeface="Calibri" pitchFamily="34" charset="0"/>
              </a:defRPr>
            </a:lvl1pPr>
          </a:lstStyle>
          <a:p>
            <a:endParaRPr lang="en-US"/>
          </a:p>
        </p:txBody>
      </p:sp>
      <p:sp>
        <p:nvSpPr>
          <p:cNvPr id="8" name="Subtitle 2"/>
          <p:cNvSpPr>
            <a:spLocks noGrp="1"/>
          </p:cNvSpPr>
          <p:nvPr>
            <p:ph type="subTitle" idx="1"/>
          </p:nvPr>
        </p:nvSpPr>
        <p:spPr>
          <a:xfrm>
            <a:off x="457200" y="2144512"/>
            <a:ext cx="6400800" cy="342900"/>
          </a:xfrm>
          <a:prstGeom prst="rect">
            <a:avLst/>
          </a:prstGeom>
        </p:spPr>
        <p:txBody>
          <a:bodyPr/>
          <a:lstStyle>
            <a:lvl1pPr marL="0" indent="0" algn="l">
              <a:buNone/>
              <a:defRPr sz="2000" b="1" baseline="0">
                <a:solidFill>
                  <a:srgbClr val="D9531E"/>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a:p>
        </p:txBody>
      </p:sp>
      <p:sp>
        <p:nvSpPr>
          <p:cNvPr id="10" name="Text Placeholder 8"/>
          <p:cNvSpPr>
            <a:spLocks noGrp="1"/>
          </p:cNvSpPr>
          <p:nvPr>
            <p:ph type="body" sz="quarter" idx="10"/>
          </p:nvPr>
        </p:nvSpPr>
        <p:spPr>
          <a:xfrm>
            <a:off x="457200" y="2959514"/>
            <a:ext cx="6400800" cy="971550"/>
          </a:xfrm>
          <a:prstGeom prst="rect">
            <a:avLst/>
          </a:prstGeom>
        </p:spPr>
        <p:txBody>
          <a:bodyPr/>
          <a:lstStyle>
            <a:lvl1pPr marL="0" indent="0" algn="l">
              <a:lnSpc>
                <a:spcPts val="2000"/>
              </a:lnSpc>
              <a:buNone/>
              <a:defRPr sz="1800" baseline="0">
                <a:solidFill>
                  <a:srgbClr val="D9531E"/>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a:p>
        </p:txBody>
      </p:sp>
      <p:sp>
        <p:nvSpPr>
          <p:cNvPr id="6" name="TextBox 5"/>
          <p:cNvSpPr txBox="1"/>
          <p:nvPr userDrawn="1"/>
        </p:nvSpPr>
        <p:spPr>
          <a:xfrm>
            <a:off x="457200" y="90152"/>
            <a:ext cx="6903076" cy="369332"/>
          </a:xfrm>
          <a:prstGeom prst="rect">
            <a:avLst/>
          </a:prstGeom>
          <a:noFill/>
        </p:spPr>
        <p:txBody>
          <a:bodyPr wrap="square" rtlCol="0">
            <a:spAutoFit/>
          </a:bodyPr>
          <a:lstStyle/>
          <a:p>
            <a:r>
              <a:rPr lang="en-US" b="1">
                <a:solidFill>
                  <a:schemeClr val="tx2">
                    <a:lumMod val="95000"/>
                  </a:schemeClr>
                </a:solidFill>
                <a:latin typeface="Calibri" panose="020F0502020204030204" pitchFamily="34" charset="0"/>
              </a:rPr>
              <a:t>National Center for Emerging and Zoonotic Infectious Diseases</a:t>
            </a:r>
          </a:p>
        </p:txBody>
      </p:sp>
    </p:spTree>
    <p:extLst>
      <p:ext uri="{BB962C8B-B14F-4D97-AF65-F5344CB8AC3E}">
        <p14:creationId xmlns:p14="http://schemas.microsoft.com/office/powerpoint/2010/main" val="1776054095"/>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5979"/>
            <a:ext cx="8229600" cy="857250"/>
          </a:xfrm>
          <a:prstGeom prst="rect">
            <a:avLst/>
          </a:prstGeom>
        </p:spPr>
        <p:txBody>
          <a:bodyPr anchor="b" anchorCtr="0"/>
          <a:lstStyle>
            <a:lvl1pPr algn="l">
              <a:lnSpc>
                <a:spcPts val="3000"/>
              </a:lnSpc>
              <a:defRPr sz="2800" b="1" baseline="0">
                <a:solidFill>
                  <a:srgbClr val="D9531E"/>
                </a:solidFill>
                <a:effectLst/>
                <a:latin typeface="Calibri" pitchFamily="34" charset="0"/>
              </a:defRPr>
            </a:lvl1pPr>
          </a:lstStyle>
          <a:p>
            <a:r>
              <a:rPr lang="en-US"/>
              <a:t>Bottom band: NCEZID</a:t>
            </a:r>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t="88508"/>
          <a:stretch/>
        </p:blipFill>
        <p:spPr>
          <a:xfrm>
            <a:off x="0" y="5019310"/>
            <a:ext cx="9144000" cy="124190"/>
          </a:xfrm>
          <a:prstGeom prst="rect">
            <a:avLst/>
          </a:prstGeom>
        </p:spPr>
      </p:pic>
      <p:sp>
        <p:nvSpPr>
          <p:cNvPr id="7" name="Text Placeholder 7"/>
          <p:cNvSpPr>
            <a:spLocks noGrp="1"/>
          </p:cNvSpPr>
          <p:nvPr>
            <p:ph type="body" sz="quarter" idx="10"/>
          </p:nvPr>
        </p:nvSpPr>
        <p:spPr>
          <a:xfrm>
            <a:off x="457200" y="1158875"/>
            <a:ext cx="8229600" cy="3341688"/>
          </a:xfrm>
        </p:spPr>
        <p:txBody>
          <a:bodyPr/>
          <a:lstStyle>
            <a:lvl1pPr marL="342900" indent="-342900">
              <a:buClr>
                <a:srgbClr val="E25423"/>
              </a:buClr>
              <a:buFont typeface="Wingdings" panose="05000000000000000000" pitchFamily="2" charset="2"/>
              <a:buChar char="§"/>
              <a:defRPr sz="2000">
                <a:solidFill>
                  <a:schemeClr val="accent4">
                    <a:lumMod val="75000"/>
                  </a:schemeClr>
                </a:solidFill>
              </a:defRPr>
            </a:lvl1pPr>
            <a:lvl2pPr>
              <a:buClr>
                <a:srgbClr val="8D8B00"/>
              </a:buClr>
              <a:defRPr sz="2000">
                <a:solidFill>
                  <a:schemeClr val="accent4">
                    <a:lumMod val="75000"/>
                  </a:schemeClr>
                </a:solidFill>
              </a:defRPr>
            </a:lvl2pPr>
            <a:lvl3pPr>
              <a:buClr>
                <a:srgbClr val="006A71"/>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9351367"/>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nchor="b" anchorCtr="0"/>
          <a:lstStyle>
            <a:lvl1pPr algn="l">
              <a:lnSpc>
                <a:spcPts val="3000"/>
              </a:lnSpc>
              <a:defRPr sz="2800" b="1" baseline="0">
                <a:solidFill>
                  <a:srgbClr val="E25423"/>
                </a:solidFill>
                <a:effectLst/>
                <a:latin typeface="Calibri" pitchFamily="34" charset="0"/>
              </a:defRPr>
            </a:lvl1pPr>
          </a:lstStyle>
          <a:p>
            <a:endParaRPr lang="en-US"/>
          </a:p>
        </p:txBody>
      </p:sp>
      <p:sp>
        <p:nvSpPr>
          <p:cNvPr id="3" name="Content Placeholder 2"/>
          <p:cNvSpPr>
            <a:spLocks noGrp="1"/>
          </p:cNvSpPr>
          <p:nvPr>
            <p:ph idx="1"/>
          </p:nvPr>
        </p:nvSpPr>
        <p:spPr>
          <a:xfrm>
            <a:off x="457200" y="1200151"/>
            <a:ext cx="3879669" cy="314325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3" name="Content Placeholder 2"/>
          <p:cNvSpPr>
            <a:spLocks noGrp="1"/>
          </p:cNvSpPr>
          <p:nvPr userDrawn="1">
            <p:ph idx="10"/>
          </p:nvPr>
        </p:nvSpPr>
        <p:spPr>
          <a:xfrm>
            <a:off x="4807131" y="1200151"/>
            <a:ext cx="3879669" cy="314325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t="86991" b="-4866"/>
          <a:stretch/>
        </p:blipFill>
        <p:spPr>
          <a:xfrm>
            <a:off x="-1" y="5001835"/>
            <a:ext cx="9144001" cy="193183"/>
          </a:xfrm>
          <a:prstGeom prst="rect">
            <a:avLst/>
          </a:prstGeom>
        </p:spPr>
      </p:pic>
    </p:spTree>
    <p:extLst>
      <p:ext uri="{BB962C8B-B14F-4D97-AF65-F5344CB8AC3E}">
        <p14:creationId xmlns:p14="http://schemas.microsoft.com/office/powerpoint/2010/main" val="1133025024"/>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3350323"/>
            <a:ext cx="8294913" cy="871538"/>
          </a:xfrm>
          <a:prstGeom prst="rect">
            <a:avLst/>
          </a:prstGeom>
        </p:spPr>
        <p:txBody>
          <a:bodyPr anchor="b"/>
          <a:lstStyle>
            <a:lvl1pPr algn="l">
              <a:defRPr sz="3600" b="1" baseline="0">
                <a:solidFill>
                  <a:schemeClr val="bg2"/>
                </a:solidFill>
                <a:effectLst/>
                <a:latin typeface="Calibri" pitchFamily="34" charset="0"/>
              </a:defRPr>
            </a:lvl1pPr>
          </a:lstStyle>
          <a:p>
            <a:r>
              <a:rPr lang="en-US"/>
              <a:t>Click to edit Master title style</a:t>
            </a:r>
          </a:p>
        </p:txBody>
      </p:sp>
      <p:sp>
        <p:nvSpPr>
          <p:cNvPr id="5" name="Text Placeholder 2"/>
          <p:cNvSpPr>
            <a:spLocks noGrp="1"/>
          </p:cNvSpPr>
          <p:nvPr>
            <p:ph type="body" idx="1"/>
          </p:nvPr>
        </p:nvSpPr>
        <p:spPr>
          <a:xfrm>
            <a:off x="457201" y="4425696"/>
            <a:ext cx="7772400" cy="426244"/>
          </a:xfrm>
          <a:prstGeom prst="rect">
            <a:avLst/>
          </a:prstGeom>
        </p:spPr>
        <p:txBody>
          <a:bodyPr anchor="b"/>
          <a:lstStyle>
            <a:lvl1pPr marL="0" indent="0" algn="l">
              <a:lnSpc>
                <a:spcPts val="2200"/>
              </a:lnSpc>
              <a:buNone/>
              <a:defRPr sz="2000" baseline="0">
                <a:solidFill>
                  <a:schemeClr val="bg2"/>
                </a:solidFill>
                <a:latin typeface="Calibri"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628186191"/>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LOSING_OD">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b="18140"/>
          <a:stretch/>
        </p:blipFill>
        <p:spPr>
          <a:xfrm>
            <a:off x="0" y="4259855"/>
            <a:ext cx="9148928" cy="883645"/>
          </a:xfrm>
          <a:prstGeom prst="rect">
            <a:avLst/>
          </a:prstGeom>
        </p:spPr>
      </p:pic>
      <p:sp>
        <p:nvSpPr>
          <p:cNvPr id="3" name="TextBox 2"/>
          <p:cNvSpPr txBox="1"/>
          <p:nvPr userDrawn="1"/>
        </p:nvSpPr>
        <p:spPr>
          <a:xfrm>
            <a:off x="127218" y="2746824"/>
            <a:ext cx="6639341" cy="1384995"/>
          </a:xfrm>
          <a:prstGeom prst="rect">
            <a:avLst/>
          </a:prstGeom>
          <a:noFill/>
        </p:spPr>
        <p:txBody>
          <a:bodyPr wrap="square" rtlCol="0">
            <a:spAutoFit/>
          </a:bodyPr>
          <a:lstStyle/>
          <a:p>
            <a:r>
              <a:rPr lang="en-US" sz="1200">
                <a:solidFill>
                  <a:srgbClr val="695E4A"/>
                </a:solidFill>
                <a:latin typeface="Calibri" panose="020F0502020204030204" pitchFamily="34" charset="0"/>
              </a:rPr>
              <a:t>For more information, contact CDC</a:t>
            </a:r>
            <a:br>
              <a:rPr lang="en-US" sz="1200">
                <a:solidFill>
                  <a:srgbClr val="695E4A"/>
                </a:solidFill>
                <a:latin typeface="Calibri" panose="020F0502020204030204" pitchFamily="34" charset="0"/>
              </a:rPr>
            </a:br>
            <a:r>
              <a:rPr lang="en-US" sz="1200">
                <a:solidFill>
                  <a:srgbClr val="695E4A"/>
                </a:solidFill>
                <a:latin typeface="Calibri" panose="020F0502020204030204" pitchFamily="34" charset="0"/>
              </a:rPr>
              <a:t>1-800-CDC-INFO (232-4636)</a:t>
            </a:r>
            <a:br>
              <a:rPr lang="en-US" sz="1200">
                <a:solidFill>
                  <a:srgbClr val="695E4A"/>
                </a:solidFill>
                <a:latin typeface="Calibri" panose="020F0502020204030204" pitchFamily="34" charset="0"/>
              </a:rPr>
            </a:br>
            <a:r>
              <a:rPr lang="en-US" sz="1200">
                <a:solidFill>
                  <a:srgbClr val="695E4A"/>
                </a:solidFill>
                <a:latin typeface="Calibri" panose="020F0502020204030204" pitchFamily="34" charset="0"/>
              </a:rPr>
              <a:t>TTY:  1-888-232-6348    www.cdc.gov</a:t>
            </a:r>
            <a:br>
              <a:rPr lang="en-US" sz="1200">
                <a:solidFill>
                  <a:srgbClr val="695E4A"/>
                </a:solidFill>
                <a:latin typeface="Calibri" panose="020F0502020204030204" pitchFamily="34" charset="0"/>
              </a:rPr>
            </a:br>
            <a:br>
              <a:rPr lang="en-US" sz="1200">
                <a:solidFill>
                  <a:srgbClr val="695E4A"/>
                </a:solidFill>
                <a:latin typeface="Calibri" panose="020F0502020204030204" pitchFamily="34" charset="0"/>
              </a:rPr>
            </a:br>
            <a:br>
              <a:rPr lang="en-US" sz="1200">
                <a:solidFill>
                  <a:srgbClr val="695E4A"/>
                </a:solidFill>
                <a:latin typeface="Calibri" panose="020F0502020204030204" pitchFamily="34" charset="0"/>
              </a:rPr>
            </a:br>
            <a:r>
              <a:rPr lang="en-US" sz="1200">
                <a:solidFill>
                  <a:srgbClr val="695E4A"/>
                </a:solidFill>
                <a:latin typeface="Calibri" panose="020F0502020204030204" pitchFamily="34" charset="0"/>
              </a:rPr>
              <a:t>The findings and conclusions in this report are those of the authors and do not necessarily represent the official position of the Centers for Disease Control and Prevention.</a:t>
            </a:r>
          </a:p>
        </p:txBody>
      </p:sp>
    </p:spTree>
    <p:extLst>
      <p:ext uri="{BB962C8B-B14F-4D97-AF65-F5344CB8AC3E}">
        <p14:creationId xmlns:p14="http://schemas.microsoft.com/office/powerpoint/2010/main" val="194502305"/>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4767263"/>
            <a:ext cx="2133600" cy="273844"/>
          </a:xfrm>
          <a:prstGeom prst="rect">
            <a:avLst/>
          </a:prstGeom>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6553200" y="4767263"/>
            <a:ext cx="2133600" cy="273844"/>
          </a:xfrm>
          <a:prstGeom prst="rect">
            <a:avLst/>
          </a:prstGeom>
        </p:spPr>
        <p:txBody>
          <a:bodyPr/>
          <a:lstStyle/>
          <a:p>
            <a:fld id="{5A7DFFCE-686D-46A2-9021-2878581FE7C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4068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nchor="b" anchorCtr="0"/>
          <a:lstStyle>
            <a:lvl1pPr algn="l">
              <a:lnSpc>
                <a:spcPts val="3000"/>
              </a:lnSpc>
              <a:defRPr sz="2800" b="1" baseline="0">
                <a:solidFill>
                  <a:srgbClr val="E25423"/>
                </a:solidFill>
                <a:effectLst/>
                <a:latin typeface="Calibri" pitchFamily="34" charset="0"/>
              </a:defRPr>
            </a:lvl1pPr>
          </a:lstStyle>
          <a:p>
            <a:endParaRPr lang="en-US"/>
          </a:p>
        </p:txBody>
      </p:sp>
      <p:sp>
        <p:nvSpPr>
          <p:cNvPr id="3" name="Content Placeholder 2"/>
          <p:cNvSpPr>
            <a:spLocks noGrp="1"/>
          </p:cNvSpPr>
          <p:nvPr>
            <p:ph idx="1"/>
          </p:nvPr>
        </p:nvSpPr>
        <p:spPr>
          <a:xfrm>
            <a:off x="457200" y="1200151"/>
            <a:ext cx="3879669" cy="314325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3" name="Content Placeholder 2"/>
          <p:cNvSpPr>
            <a:spLocks noGrp="1"/>
          </p:cNvSpPr>
          <p:nvPr userDrawn="1">
            <p:ph idx="10"/>
          </p:nvPr>
        </p:nvSpPr>
        <p:spPr>
          <a:xfrm>
            <a:off x="4807131" y="1200151"/>
            <a:ext cx="3879669" cy="314325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t="86991" b="-4866"/>
          <a:stretch/>
        </p:blipFill>
        <p:spPr>
          <a:xfrm>
            <a:off x="-1" y="5001835"/>
            <a:ext cx="9144001" cy="193183"/>
          </a:xfrm>
          <a:prstGeom prst="rect">
            <a:avLst/>
          </a:prstGeom>
        </p:spPr>
      </p:pic>
    </p:spTree>
    <p:extLst>
      <p:ext uri="{BB962C8B-B14F-4D97-AF65-F5344CB8AC3E}">
        <p14:creationId xmlns:p14="http://schemas.microsoft.com/office/powerpoint/2010/main" val="3584413729"/>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nchor="b" anchorCtr="0"/>
          <a:lstStyle>
            <a:lvl1pPr>
              <a:lnSpc>
                <a:spcPts val="2250"/>
              </a:lnSpc>
              <a:defRPr sz="2100" b="1" baseline="0">
                <a:solidFill>
                  <a:schemeClr val="tx1"/>
                </a:solidFill>
                <a:effectLst/>
              </a:defRPr>
            </a:lvl1pPr>
          </a:lstStyle>
          <a:p>
            <a:r>
              <a:rPr lang="en-US"/>
              <a:t>Click to edit Master title style</a:t>
            </a:r>
          </a:p>
        </p:txBody>
      </p:sp>
      <p:sp>
        <p:nvSpPr>
          <p:cNvPr id="3" name="Content Placeholder 2"/>
          <p:cNvSpPr>
            <a:spLocks noGrp="1"/>
          </p:cNvSpPr>
          <p:nvPr>
            <p:ph idx="1"/>
          </p:nvPr>
        </p:nvSpPr>
        <p:spPr>
          <a:xfrm>
            <a:off x="457200" y="1200151"/>
            <a:ext cx="8229600" cy="3143250"/>
          </a:xfrm>
          <a:prstGeom prst="rect">
            <a:avLst/>
          </a:prstGeom>
        </p:spPr>
        <p:txBody>
          <a:bodyPr/>
          <a:lstStyle>
            <a:lvl1pPr>
              <a:buClr>
                <a:schemeClr val="tx1"/>
              </a:buClr>
              <a:buSzPct val="70000"/>
              <a:buFont typeface="Wingdings" pitchFamily="2" charset="2"/>
              <a:buChar char="q"/>
              <a:defRPr sz="1800" b="1" baseline="0">
                <a:solidFill>
                  <a:schemeClr val="bg2"/>
                </a:solidFill>
              </a:defRPr>
            </a:lvl1pPr>
            <a:lvl2pPr>
              <a:buClr>
                <a:schemeClr val="tx1"/>
              </a:buClr>
              <a:buSzPct val="100000"/>
              <a:buFont typeface="Wingdings" pitchFamily="2" charset="2"/>
              <a:buChar char="§"/>
              <a:defRPr sz="1500">
                <a:solidFill>
                  <a:schemeClr val="bg2"/>
                </a:solidFill>
              </a:defRPr>
            </a:lvl2pPr>
            <a:lvl3pPr>
              <a:buClr>
                <a:schemeClr val="tx1"/>
              </a:buClr>
              <a:buSzPct val="100000"/>
              <a:buFont typeface="Arial" pitchFamily="34" charset="0"/>
              <a:buChar char="•"/>
              <a:defRPr sz="1350">
                <a:solidFill>
                  <a:schemeClr val="bg2"/>
                </a:solidFill>
              </a:defRPr>
            </a:lvl3pPr>
            <a:lvl4pPr>
              <a:buClr>
                <a:schemeClr val="tx1"/>
              </a:buClr>
              <a:buSzPct val="70000"/>
              <a:buFont typeface="Courier New" pitchFamily="49" charset="0"/>
              <a:buChar char="o"/>
              <a:defRPr sz="1350" baseline="0">
                <a:solidFill>
                  <a:schemeClr val="bg2"/>
                </a:solidFill>
              </a:defRPr>
            </a:lvl4pPr>
            <a:lvl5pPr>
              <a:buClr>
                <a:schemeClr val="tx1"/>
              </a:buClr>
              <a:buSzPct val="70000"/>
              <a:buFont typeface="Arial" pitchFamily="34" charset="0"/>
              <a:buChar char="•"/>
              <a:defRPr sz="135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8"/>
          <p:cNvSpPr>
            <a:spLocks noGrp="1"/>
          </p:cNvSpPr>
          <p:nvPr>
            <p:ph type="body" sz="quarter" idx="10"/>
          </p:nvPr>
        </p:nvSpPr>
        <p:spPr>
          <a:xfrm>
            <a:off x="457200" y="4343400"/>
            <a:ext cx="8229600" cy="457200"/>
          </a:xfrm>
          <a:prstGeom prst="rect">
            <a:avLst/>
          </a:prstGeom>
        </p:spPr>
        <p:txBody>
          <a:bodyPr anchor="b" anchorCtr="0"/>
          <a:lstStyle>
            <a:lvl1pPr algn="l">
              <a:lnSpc>
                <a:spcPts val="825"/>
              </a:lnSpc>
              <a:buNone/>
              <a:defRPr sz="825"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1113827516"/>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1543050"/>
            <a:ext cx="6400800" cy="1543050"/>
          </a:xfrm>
          <a:prstGeom prst="rect">
            <a:avLst/>
          </a:prstGeom>
        </p:spPr>
        <p:txBody>
          <a:bodyPr/>
          <a:lstStyle>
            <a:lvl1pPr marL="0" indent="0" algn="ctr">
              <a:buNone/>
              <a:defRPr sz="2100" b="1" baseline="0">
                <a:solidFill>
                  <a:schemeClr val="bg2"/>
                </a:solidFill>
                <a:effectLs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Closing– Myriad Pro, Bold, 28pt</a:t>
            </a:r>
          </a:p>
        </p:txBody>
      </p:sp>
      <p:sp>
        <p:nvSpPr>
          <p:cNvPr id="10" name="Text Placeholder 5"/>
          <p:cNvSpPr>
            <a:spLocks noGrp="1"/>
          </p:cNvSpPr>
          <p:nvPr>
            <p:ph type="body" sz="quarter" idx="11" hasCustomPrompt="1"/>
          </p:nvPr>
        </p:nvSpPr>
        <p:spPr>
          <a:xfrm>
            <a:off x="2286000" y="4704588"/>
            <a:ext cx="5105400" cy="137160"/>
          </a:xfrm>
          <a:prstGeom prst="rect">
            <a:avLst/>
          </a:prstGeom>
        </p:spPr>
        <p:txBody>
          <a:bodyPr/>
          <a:lstStyle>
            <a:lvl1pPr>
              <a:buNone/>
              <a:defRPr sz="750" baseline="0">
                <a:solidFill>
                  <a:schemeClr val="bg2"/>
                </a:solidFill>
              </a:defRPr>
            </a:lvl1pPr>
          </a:lstStyle>
          <a:p>
            <a:r>
              <a:rPr lang="en-US"/>
              <a:t>Place Descriptor Here</a:t>
            </a:r>
          </a:p>
        </p:txBody>
      </p:sp>
      <p:sp>
        <p:nvSpPr>
          <p:cNvPr id="12" name="Text Placeholder 6"/>
          <p:cNvSpPr>
            <a:spLocks noGrp="1"/>
          </p:cNvSpPr>
          <p:nvPr>
            <p:ph type="body" sz="quarter" idx="12" hasCustomPrompt="1"/>
          </p:nvPr>
        </p:nvSpPr>
        <p:spPr>
          <a:xfrm>
            <a:off x="2286000" y="4848606"/>
            <a:ext cx="5105400" cy="171450"/>
          </a:xfrm>
          <a:prstGeom prst="rect">
            <a:avLst/>
          </a:prstGeom>
        </p:spPr>
        <p:txBody>
          <a:bodyPr/>
          <a:lstStyle>
            <a:lvl1pPr>
              <a:buNone/>
              <a:defRPr sz="750" baseline="0">
                <a:solidFill>
                  <a:schemeClr val="bg2"/>
                </a:solidFill>
              </a:defRPr>
            </a:lvl1pPr>
          </a:lstStyle>
          <a:p>
            <a:r>
              <a:rPr lang="en-US"/>
              <a:t>Place Descriptor Here</a:t>
            </a:r>
          </a:p>
        </p:txBody>
      </p:sp>
    </p:spTree>
    <p:extLst>
      <p:ext uri="{BB962C8B-B14F-4D97-AF65-F5344CB8AC3E}">
        <p14:creationId xmlns:p14="http://schemas.microsoft.com/office/powerpoint/2010/main" val="1144392890"/>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b="15918"/>
          <a:stretch/>
        </p:blipFill>
        <p:spPr>
          <a:xfrm>
            <a:off x="0" y="-39329"/>
            <a:ext cx="9144000" cy="908654"/>
          </a:xfrm>
          <a:prstGeom prst="rect">
            <a:avLst/>
          </a:prstGeom>
        </p:spPr>
      </p:pic>
      <p:sp>
        <p:nvSpPr>
          <p:cNvPr id="7" name="Title 1"/>
          <p:cNvSpPr>
            <a:spLocks noGrp="1"/>
          </p:cNvSpPr>
          <p:nvPr>
            <p:ph type="title"/>
          </p:nvPr>
        </p:nvSpPr>
        <p:spPr>
          <a:xfrm>
            <a:off x="457200" y="1026676"/>
            <a:ext cx="8229600" cy="866834"/>
          </a:xfrm>
          <a:prstGeom prst="rect">
            <a:avLst/>
          </a:prstGeom>
        </p:spPr>
        <p:txBody>
          <a:bodyPr/>
          <a:lstStyle>
            <a:lvl1pPr algn="l">
              <a:lnSpc>
                <a:spcPts val="2250"/>
              </a:lnSpc>
              <a:defRPr sz="2100" b="1" baseline="0">
                <a:solidFill>
                  <a:srgbClr val="E25423"/>
                </a:solidFill>
                <a:effectLst/>
                <a:latin typeface="Calibri" pitchFamily="34" charset="0"/>
              </a:defRPr>
            </a:lvl1pPr>
          </a:lstStyle>
          <a:p>
            <a:endParaRPr lang="en-US"/>
          </a:p>
        </p:txBody>
      </p:sp>
      <p:sp>
        <p:nvSpPr>
          <p:cNvPr id="8" name="Subtitle 2"/>
          <p:cNvSpPr>
            <a:spLocks noGrp="1"/>
          </p:cNvSpPr>
          <p:nvPr>
            <p:ph type="subTitle" idx="1"/>
          </p:nvPr>
        </p:nvSpPr>
        <p:spPr>
          <a:xfrm>
            <a:off x="457200" y="2144512"/>
            <a:ext cx="6400800" cy="342900"/>
          </a:xfrm>
          <a:prstGeom prst="rect">
            <a:avLst/>
          </a:prstGeom>
        </p:spPr>
        <p:txBody>
          <a:bodyPr/>
          <a:lstStyle>
            <a:lvl1pPr marL="0" indent="0" algn="l">
              <a:buNone/>
              <a:defRPr sz="1500" b="1" baseline="0">
                <a:solidFill>
                  <a:srgbClr val="D9531E"/>
                </a:solidFill>
                <a:effectLst/>
                <a:latin typeface="Calibri"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endParaRPr lang="en-US"/>
          </a:p>
        </p:txBody>
      </p:sp>
      <p:sp>
        <p:nvSpPr>
          <p:cNvPr id="10" name="Text Placeholder 8"/>
          <p:cNvSpPr>
            <a:spLocks noGrp="1"/>
          </p:cNvSpPr>
          <p:nvPr>
            <p:ph type="body" sz="quarter" idx="10"/>
          </p:nvPr>
        </p:nvSpPr>
        <p:spPr>
          <a:xfrm>
            <a:off x="457200" y="2959514"/>
            <a:ext cx="6400800" cy="971550"/>
          </a:xfrm>
          <a:prstGeom prst="rect">
            <a:avLst/>
          </a:prstGeom>
        </p:spPr>
        <p:txBody>
          <a:bodyPr/>
          <a:lstStyle>
            <a:lvl1pPr marL="0" indent="0" algn="l">
              <a:lnSpc>
                <a:spcPts val="1500"/>
              </a:lnSpc>
              <a:buNone/>
              <a:defRPr sz="1350" baseline="0">
                <a:solidFill>
                  <a:srgbClr val="D9531E"/>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a:p>
        </p:txBody>
      </p:sp>
      <p:sp>
        <p:nvSpPr>
          <p:cNvPr id="6" name="TextBox 5"/>
          <p:cNvSpPr txBox="1"/>
          <p:nvPr userDrawn="1"/>
        </p:nvSpPr>
        <p:spPr>
          <a:xfrm>
            <a:off x="457200" y="90152"/>
            <a:ext cx="6903076" cy="300082"/>
          </a:xfrm>
          <a:prstGeom prst="rect">
            <a:avLst/>
          </a:prstGeom>
          <a:noFill/>
        </p:spPr>
        <p:txBody>
          <a:bodyPr wrap="square" rtlCol="0">
            <a:spAutoFit/>
          </a:bodyPr>
          <a:lstStyle/>
          <a:p>
            <a:r>
              <a:rPr lang="en-US" sz="1350" b="1">
                <a:solidFill>
                  <a:schemeClr val="tx2">
                    <a:lumMod val="95000"/>
                  </a:schemeClr>
                </a:solidFill>
                <a:latin typeface="Calibri" panose="020F0502020204030204" pitchFamily="34" charset="0"/>
              </a:rPr>
              <a:t>National Center for Emerging and Zoonotic Infectious Diseases</a:t>
            </a:r>
          </a:p>
        </p:txBody>
      </p:sp>
    </p:spTree>
    <p:extLst>
      <p:ext uri="{BB962C8B-B14F-4D97-AF65-F5344CB8AC3E}">
        <p14:creationId xmlns:p14="http://schemas.microsoft.com/office/powerpoint/2010/main" val="790044435"/>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5979"/>
            <a:ext cx="8229600" cy="857250"/>
          </a:xfrm>
          <a:prstGeom prst="rect">
            <a:avLst/>
          </a:prstGeom>
        </p:spPr>
        <p:txBody>
          <a:bodyPr anchor="b" anchorCtr="0"/>
          <a:lstStyle>
            <a:lvl1pPr algn="l">
              <a:lnSpc>
                <a:spcPts val="2250"/>
              </a:lnSpc>
              <a:defRPr sz="2100" b="1" baseline="0">
                <a:solidFill>
                  <a:srgbClr val="D9531E"/>
                </a:solidFill>
                <a:effectLst/>
                <a:latin typeface="Calibri" pitchFamily="34" charset="0"/>
              </a:defRPr>
            </a:lvl1pPr>
          </a:lstStyle>
          <a:p>
            <a:r>
              <a:rPr lang="en-US"/>
              <a:t>Bottom band: NCEZID</a:t>
            </a:r>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t="88508"/>
          <a:stretch/>
        </p:blipFill>
        <p:spPr>
          <a:xfrm>
            <a:off x="0" y="5019311"/>
            <a:ext cx="9144000" cy="124190"/>
          </a:xfrm>
          <a:prstGeom prst="rect">
            <a:avLst/>
          </a:prstGeom>
        </p:spPr>
      </p:pic>
      <p:sp>
        <p:nvSpPr>
          <p:cNvPr id="7" name="Text Placeholder 7"/>
          <p:cNvSpPr>
            <a:spLocks noGrp="1"/>
          </p:cNvSpPr>
          <p:nvPr>
            <p:ph type="body" sz="quarter" idx="10"/>
          </p:nvPr>
        </p:nvSpPr>
        <p:spPr>
          <a:xfrm>
            <a:off x="457200" y="1158875"/>
            <a:ext cx="8229600" cy="3341688"/>
          </a:xfrm>
        </p:spPr>
        <p:txBody>
          <a:bodyPr/>
          <a:lstStyle>
            <a:lvl1pPr marL="257175" indent="-257175">
              <a:buClr>
                <a:srgbClr val="E25423"/>
              </a:buClr>
              <a:buFont typeface="Wingdings" panose="05000000000000000000" pitchFamily="2" charset="2"/>
              <a:buChar char="§"/>
              <a:defRPr sz="1500">
                <a:solidFill>
                  <a:schemeClr val="accent4">
                    <a:lumMod val="75000"/>
                  </a:schemeClr>
                </a:solidFill>
              </a:defRPr>
            </a:lvl1pPr>
            <a:lvl2pPr>
              <a:buClr>
                <a:srgbClr val="8D8B00"/>
              </a:buClr>
              <a:defRPr sz="1500">
                <a:solidFill>
                  <a:schemeClr val="accent4">
                    <a:lumMod val="75000"/>
                  </a:schemeClr>
                </a:solidFill>
              </a:defRPr>
            </a:lvl2pPr>
            <a:lvl3pPr>
              <a:buClr>
                <a:srgbClr val="006A71"/>
              </a:buClr>
              <a:defRPr sz="1500">
                <a:solidFill>
                  <a:schemeClr val="accent4">
                    <a:lumMod val="75000"/>
                  </a:schemeClr>
                </a:solidFill>
              </a:defRPr>
            </a:lvl3pPr>
            <a:lvl4pPr>
              <a:defRPr sz="1500">
                <a:solidFill>
                  <a:schemeClr val="accent4">
                    <a:lumMod val="75000"/>
                  </a:schemeClr>
                </a:solidFill>
              </a:defRPr>
            </a:lvl4pPr>
            <a:lvl5pPr>
              <a:defRPr sz="15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sp>
        <p:nvSpPr>
          <p:cNvPr id="5" name="TextBox 4">
            <a:extLst>
              <a:ext uri="{FF2B5EF4-FFF2-40B4-BE49-F238E27FC236}">
                <a16:creationId xmlns:a16="http://schemas.microsoft.com/office/drawing/2014/main" id="{307343B2-0F3A-43FB-AC3F-B50AC99E6964}"/>
              </a:ext>
            </a:extLst>
          </p:cNvPr>
          <p:cNvSpPr txBox="1"/>
          <p:nvPr userDrawn="1"/>
        </p:nvSpPr>
        <p:spPr>
          <a:xfrm>
            <a:off x="8714111" y="4673261"/>
            <a:ext cx="734518" cy="338554"/>
          </a:xfrm>
          <a:prstGeom prst="rect">
            <a:avLst/>
          </a:prstGeom>
          <a:noFill/>
        </p:spPr>
        <p:txBody>
          <a:bodyPr wrap="square" rtlCol="0">
            <a:spAutoFit/>
          </a:bodyPr>
          <a:lstStyle/>
          <a:p>
            <a:fld id="{72879FF0-BE53-4714-BD4F-E8075560E1FA}" type="slidenum">
              <a:rPr lang="en-US" sz="1600" smtClean="0">
                <a:solidFill>
                  <a:schemeClr val="accent4">
                    <a:lumMod val="75000"/>
                  </a:schemeClr>
                </a:solidFill>
                <a:latin typeface="Calibri" panose="020F0502020204030204" pitchFamily="34" charset="0"/>
              </a:rPr>
              <a:t>‹#›</a:t>
            </a:fld>
            <a:endParaRPr lang="en-US" sz="1600">
              <a:solidFill>
                <a:schemeClr val="accent4">
                  <a:lumMod val="75000"/>
                </a:schemeClr>
              </a:solidFill>
              <a:latin typeface="Calibri" panose="020F0502020204030204" pitchFamily="34" charset="0"/>
            </a:endParaRPr>
          </a:p>
        </p:txBody>
      </p:sp>
    </p:spTree>
    <p:extLst>
      <p:ext uri="{BB962C8B-B14F-4D97-AF65-F5344CB8AC3E}">
        <p14:creationId xmlns:p14="http://schemas.microsoft.com/office/powerpoint/2010/main" val="881904555"/>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nchor="b" anchorCtr="0"/>
          <a:lstStyle>
            <a:lvl1pPr algn="l">
              <a:lnSpc>
                <a:spcPts val="2250"/>
              </a:lnSpc>
              <a:defRPr sz="2100" b="1" baseline="0">
                <a:solidFill>
                  <a:srgbClr val="E25423"/>
                </a:solidFill>
                <a:effectLst/>
                <a:latin typeface="Calibri" pitchFamily="34" charset="0"/>
              </a:defRPr>
            </a:lvl1pPr>
          </a:lstStyle>
          <a:p>
            <a:endParaRPr lang="en-US"/>
          </a:p>
        </p:txBody>
      </p:sp>
      <p:sp>
        <p:nvSpPr>
          <p:cNvPr id="3" name="Content Placeholder 2"/>
          <p:cNvSpPr>
            <a:spLocks noGrp="1"/>
          </p:cNvSpPr>
          <p:nvPr>
            <p:ph idx="1"/>
          </p:nvPr>
        </p:nvSpPr>
        <p:spPr>
          <a:xfrm>
            <a:off x="457202" y="1200151"/>
            <a:ext cx="3879669" cy="3143250"/>
          </a:xfrm>
          <a:prstGeom prst="rect">
            <a:avLst/>
          </a:prstGeom>
        </p:spPr>
        <p:txBody>
          <a:bodyPr/>
          <a:lstStyle>
            <a:lvl1pPr marL="257175" indent="-257175">
              <a:buClr>
                <a:srgbClr val="541900"/>
              </a:buClr>
              <a:buSzPct val="70000"/>
              <a:buFont typeface="Wingdings" panose="05000000000000000000" pitchFamily="2" charset="2"/>
              <a:buChar char="§"/>
              <a:defRPr sz="1800" b="1" baseline="0">
                <a:solidFill>
                  <a:srgbClr val="000000"/>
                </a:solidFill>
                <a:latin typeface="Calibri" pitchFamily="34" charset="0"/>
              </a:defRPr>
            </a:lvl1pPr>
            <a:lvl2pPr marL="557213" indent="-214313">
              <a:buClr>
                <a:srgbClr val="005984"/>
              </a:buClr>
              <a:buSzPct val="100000"/>
              <a:buFont typeface="Arial" panose="020B0604020202020204" pitchFamily="34" charset="0"/>
              <a:buChar char="•"/>
              <a:defRPr sz="1500">
                <a:solidFill>
                  <a:schemeClr val="accent4">
                    <a:lumMod val="75000"/>
                  </a:schemeClr>
                </a:solidFill>
              </a:defRPr>
            </a:lvl2pPr>
            <a:lvl3pPr>
              <a:buClrTx/>
              <a:buSzPct val="100000"/>
              <a:buFont typeface="Arial" pitchFamily="34" charset="0"/>
              <a:buChar char="•"/>
              <a:defRPr sz="1350">
                <a:solidFill>
                  <a:schemeClr val="accent4">
                    <a:lumMod val="75000"/>
                  </a:schemeClr>
                </a:solidFill>
              </a:defRPr>
            </a:lvl3pPr>
            <a:lvl4pPr>
              <a:buClr>
                <a:schemeClr val="bg1"/>
              </a:buClr>
              <a:buSzPct val="70000"/>
              <a:buFont typeface="Courier New" pitchFamily="49" charset="0"/>
              <a:buChar char="o"/>
              <a:defRPr sz="1350" baseline="0">
                <a:solidFill>
                  <a:schemeClr val="bg2"/>
                </a:solidFill>
              </a:defRPr>
            </a:lvl4pPr>
            <a:lvl5pPr>
              <a:buClr>
                <a:schemeClr val="bg1"/>
              </a:buClr>
              <a:buSzPct val="70000"/>
              <a:buFont typeface="Arial" pitchFamily="34" charset="0"/>
              <a:buChar char="•"/>
              <a:defRPr sz="135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3" name="Content Placeholder 2"/>
          <p:cNvSpPr>
            <a:spLocks noGrp="1"/>
          </p:cNvSpPr>
          <p:nvPr userDrawn="1">
            <p:ph idx="10"/>
          </p:nvPr>
        </p:nvSpPr>
        <p:spPr>
          <a:xfrm>
            <a:off x="4807133" y="1200151"/>
            <a:ext cx="3879669" cy="3143250"/>
          </a:xfrm>
          <a:prstGeom prst="rect">
            <a:avLst/>
          </a:prstGeom>
        </p:spPr>
        <p:txBody>
          <a:bodyPr/>
          <a:lstStyle>
            <a:lvl1pPr marL="257175" indent="-257175">
              <a:buClr>
                <a:srgbClr val="541900"/>
              </a:buClr>
              <a:buSzPct val="70000"/>
              <a:buFont typeface="Wingdings" panose="05000000000000000000" pitchFamily="2" charset="2"/>
              <a:buChar char="§"/>
              <a:defRPr sz="1800" b="1" baseline="0">
                <a:solidFill>
                  <a:srgbClr val="000000"/>
                </a:solidFill>
                <a:latin typeface="Calibri" pitchFamily="34" charset="0"/>
              </a:defRPr>
            </a:lvl1pPr>
            <a:lvl2pPr marL="557213" indent="-214313">
              <a:buClr>
                <a:srgbClr val="005984"/>
              </a:buClr>
              <a:buSzPct val="100000"/>
              <a:buFont typeface="Arial" panose="020B0604020202020204" pitchFamily="34" charset="0"/>
              <a:buChar char="•"/>
              <a:defRPr sz="1500">
                <a:solidFill>
                  <a:schemeClr val="accent4">
                    <a:lumMod val="75000"/>
                  </a:schemeClr>
                </a:solidFill>
              </a:defRPr>
            </a:lvl2pPr>
            <a:lvl3pPr>
              <a:buClrTx/>
              <a:buSzPct val="100000"/>
              <a:buFont typeface="Arial" pitchFamily="34" charset="0"/>
              <a:buChar char="•"/>
              <a:defRPr sz="1350">
                <a:solidFill>
                  <a:schemeClr val="accent4">
                    <a:lumMod val="75000"/>
                  </a:schemeClr>
                </a:solidFill>
              </a:defRPr>
            </a:lvl3pPr>
            <a:lvl4pPr>
              <a:buClr>
                <a:schemeClr val="bg1"/>
              </a:buClr>
              <a:buSzPct val="70000"/>
              <a:buFont typeface="Courier New" pitchFamily="49" charset="0"/>
              <a:buChar char="o"/>
              <a:defRPr sz="1350" baseline="0">
                <a:solidFill>
                  <a:schemeClr val="bg2"/>
                </a:solidFill>
              </a:defRPr>
            </a:lvl4pPr>
            <a:lvl5pPr>
              <a:buClr>
                <a:schemeClr val="bg1"/>
              </a:buClr>
              <a:buSzPct val="70000"/>
              <a:buFont typeface="Arial" pitchFamily="34" charset="0"/>
              <a:buChar char="•"/>
              <a:defRPr sz="135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t="86991" b="-4866"/>
          <a:stretch/>
        </p:blipFill>
        <p:spPr>
          <a:xfrm>
            <a:off x="-1" y="5001837"/>
            <a:ext cx="9144001" cy="193183"/>
          </a:xfrm>
          <a:prstGeom prst="rect">
            <a:avLst/>
          </a:prstGeom>
        </p:spPr>
      </p:pic>
    </p:spTree>
    <p:extLst>
      <p:ext uri="{BB962C8B-B14F-4D97-AF65-F5344CB8AC3E}">
        <p14:creationId xmlns:p14="http://schemas.microsoft.com/office/powerpoint/2010/main" val="2833423841"/>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2" y="3350324"/>
            <a:ext cx="8294913" cy="871538"/>
          </a:xfrm>
          <a:prstGeom prst="rect">
            <a:avLst/>
          </a:prstGeom>
        </p:spPr>
        <p:txBody>
          <a:bodyPr anchor="b"/>
          <a:lstStyle>
            <a:lvl1pPr algn="l">
              <a:defRPr sz="2700" b="1" baseline="0">
                <a:solidFill>
                  <a:schemeClr val="bg2"/>
                </a:solidFill>
                <a:effectLst/>
                <a:latin typeface="Calibri" pitchFamily="34" charset="0"/>
              </a:defRPr>
            </a:lvl1pPr>
          </a:lstStyle>
          <a:p>
            <a:r>
              <a:rPr lang="en-US"/>
              <a:t>Click to edit Master title style</a:t>
            </a:r>
          </a:p>
        </p:txBody>
      </p:sp>
      <p:sp>
        <p:nvSpPr>
          <p:cNvPr id="5" name="Text Placeholder 2"/>
          <p:cNvSpPr>
            <a:spLocks noGrp="1"/>
          </p:cNvSpPr>
          <p:nvPr>
            <p:ph type="body" idx="1"/>
          </p:nvPr>
        </p:nvSpPr>
        <p:spPr>
          <a:xfrm>
            <a:off x="457201" y="4425697"/>
            <a:ext cx="7772400" cy="426244"/>
          </a:xfrm>
          <a:prstGeom prst="rect">
            <a:avLst/>
          </a:prstGeom>
        </p:spPr>
        <p:txBody>
          <a:bodyPr anchor="b"/>
          <a:lstStyle>
            <a:lvl1pPr marL="0" indent="0" algn="l">
              <a:lnSpc>
                <a:spcPts val="1650"/>
              </a:lnSpc>
              <a:buNone/>
              <a:defRPr sz="1500" baseline="0">
                <a:solidFill>
                  <a:schemeClr val="bg2"/>
                </a:solidFill>
                <a:latin typeface="Calibri"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92010776"/>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CLOSING_OD">
    <p:spTree>
      <p:nvGrpSpPr>
        <p:cNvPr id="1" name=""/>
        <p:cNvGrpSpPr/>
        <p:nvPr/>
      </p:nvGrpSpPr>
      <p:grpSpPr>
        <a:xfrm>
          <a:off x="0" y="0"/>
          <a:ext cx="0" cy="0"/>
          <a:chOff x="0" y="0"/>
          <a:chExt cx="0" cy="0"/>
        </a:xfrm>
      </p:grpSpPr>
      <p:sp>
        <p:nvSpPr>
          <p:cNvPr id="3" name="TextBox 2"/>
          <p:cNvSpPr txBox="1"/>
          <p:nvPr userDrawn="1"/>
        </p:nvSpPr>
        <p:spPr>
          <a:xfrm>
            <a:off x="127220" y="2746826"/>
            <a:ext cx="6639341" cy="1061829"/>
          </a:xfrm>
          <a:prstGeom prst="rect">
            <a:avLst/>
          </a:prstGeom>
          <a:noFill/>
        </p:spPr>
        <p:txBody>
          <a:bodyPr wrap="square" rtlCol="0">
            <a:spAutoFit/>
          </a:bodyPr>
          <a:lstStyle/>
          <a:p>
            <a:r>
              <a:rPr lang="en-US" sz="900">
                <a:solidFill>
                  <a:srgbClr val="005DAB"/>
                </a:solidFill>
                <a:latin typeface="Calibri" panose="020F0502020204030204" pitchFamily="34" charset="0"/>
              </a:rPr>
              <a:t>For more information, contact CDC</a:t>
            </a:r>
            <a:br>
              <a:rPr lang="en-US" sz="900">
                <a:solidFill>
                  <a:srgbClr val="005DAB"/>
                </a:solidFill>
                <a:latin typeface="Calibri" panose="020F0502020204030204" pitchFamily="34" charset="0"/>
              </a:rPr>
            </a:br>
            <a:r>
              <a:rPr lang="en-US" sz="900">
                <a:solidFill>
                  <a:srgbClr val="005DAB"/>
                </a:solidFill>
                <a:latin typeface="Calibri" panose="020F0502020204030204" pitchFamily="34" charset="0"/>
              </a:rPr>
              <a:t>1-800-CDC-INFO (232-4636)</a:t>
            </a:r>
            <a:br>
              <a:rPr lang="en-US" sz="900">
                <a:solidFill>
                  <a:srgbClr val="005DAB"/>
                </a:solidFill>
                <a:latin typeface="Calibri" panose="020F0502020204030204" pitchFamily="34" charset="0"/>
              </a:rPr>
            </a:br>
            <a:r>
              <a:rPr lang="en-US" sz="900">
                <a:solidFill>
                  <a:srgbClr val="005DAB"/>
                </a:solidFill>
                <a:latin typeface="Calibri" panose="020F0502020204030204" pitchFamily="34" charset="0"/>
              </a:rPr>
              <a:t>TTY:  1-888-232-6348    www.cdc.gov</a:t>
            </a:r>
            <a:br>
              <a:rPr lang="en-US" sz="900">
                <a:solidFill>
                  <a:srgbClr val="005DAB"/>
                </a:solidFill>
                <a:latin typeface="Calibri" panose="020F0502020204030204" pitchFamily="34" charset="0"/>
              </a:rPr>
            </a:br>
            <a:br>
              <a:rPr lang="en-US" sz="900">
                <a:solidFill>
                  <a:srgbClr val="005DAB"/>
                </a:solidFill>
                <a:latin typeface="Calibri" panose="020F0502020204030204" pitchFamily="34" charset="0"/>
              </a:rPr>
            </a:br>
            <a:br>
              <a:rPr lang="en-US" sz="900">
                <a:solidFill>
                  <a:srgbClr val="005DAB"/>
                </a:solidFill>
                <a:latin typeface="Calibri" panose="020F0502020204030204" pitchFamily="34" charset="0"/>
              </a:rPr>
            </a:br>
            <a:r>
              <a:rPr lang="en-US" sz="900">
                <a:solidFill>
                  <a:srgbClr val="005DAB"/>
                </a:solidFill>
                <a:latin typeface="Calibri" panose="020F0502020204030204" pitchFamily="34" charset="0"/>
              </a:rPr>
              <a:t>The findings and conclusions in this report are those of the authors and do not necessarily represent the official position of the Centers for Disease Control and Prevention.</a:t>
            </a:r>
          </a:p>
        </p:txBody>
      </p:sp>
      <p:pic>
        <p:nvPicPr>
          <p:cNvPr id="2" name="Picture 1" descr="Logos of the U.S. Department of Health and Human Services and the Centers for Disease control and Prevention" title="logo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255632"/>
            <a:ext cx="9144000" cy="887868"/>
          </a:xfrm>
          <a:prstGeom prst="rect">
            <a:avLst/>
          </a:prstGeom>
        </p:spPr>
      </p:pic>
    </p:spTree>
    <p:extLst>
      <p:ext uri="{BB962C8B-B14F-4D97-AF65-F5344CB8AC3E}">
        <p14:creationId xmlns:p14="http://schemas.microsoft.com/office/powerpoint/2010/main" val="1528156029"/>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3350323"/>
            <a:ext cx="8294913" cy="871538"/>
          </a:xfrm>
          <a:prstGeom prst="rect">
            <a:avLst/>
          </a:prstGeom>
        </p:spPr>
        <p:txBody>
          <a:bodyPr anchor="b"/>
          <a:lstStyle>
            <a:lvl1pPr algn="l">
              <a:defRPr sz="3600" b="1" baseline="0">
                <a:solidFill>
                  <a:schemeClr val="bg2"/>
                </a:solidFill>
                <a:effectLst/>
                <a:latin typeface="Calibri" pitchFamily="34" charset="0"/>
              </a:defRPr>
            </a:lvl1pPr>
          </a:lstStyle>
          <a:p>
            <a:r>
              <a:rPr lang="en-US"/>
              <a:t>Click to edit Master title style</a:t>
            </a:r>
          </a:p>
        </p:txBody>
      </p:sp>
      <p:sp>
        <p:nvSpPr>
          <p:cNvPr id="5" name="Text Placeholder 2"/>
          <p:cNvSpPr>
            <a:spLocks noGrp="1"/>
          </p:cNvSpPr>
          <p:nvPr>
            <p:ph type="body" idx="1"/>
          </p:nvPr>
        </p:nvSpPr>
        <p:spPr>
          <a:xfrm>
            <a:off x="457201" y="4425696"/>
            <a:ext cx="7772400" cy="426244"/>
          </a:xfrm>
          <a:prstGeom prst="rect">
            <a:avLst/>
          </a:prstGeom>
        </p:spPr>
        <p:txBody>
          <a:bodyPr anchor="b"/>
          <a:lstStyle>
            <a:lvl1pPr marL="0" indent="0" algn="l">
              <a:lnSpc>
                <a:spcPts val="2200"/>
              </a:lnSpc>
              <a:buNone/>
              <a:defRPr sz="2000" baseline="0">
                <a:solidFill>
                  <a:schemeClr val="bg2"/>
                </a:solidFill>
                <a:latin typeface="Calibri"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43067970"/>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LOSING_OD">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b="18140"/>
          <a:stretch/>
        </p:blipFill>
        <p:spPr>
          <a:xfrm>
            <a:off x="0" y="4259855"/>
            <a:ext cx="9148928" cy="883645"/>
          </a:xfrm>
          <a:prstGeom prst="rect">
            <a:avLst/>
          </a:prstGeom>
        </p:spPr>
      </p:pic>
      <p:sp>
        <p:nvSpPr>
          <p:cNvPr id="3" name="TextBox 2"/>
          <p:cNvSpPr txBox="1"/>
          <p:nvPr userDrawn="1"/>
        </p:nvSpPr>
        <p:spPr>
          <a:xfrm>
            <a:off x="127218" y="2746824"/>
            <a:ext cx="6639341" cy="1384995"/>
          </a:xfrm>
          <a:prstGeom prst="rect">
            <a:avLst/>
          </a:prstGeom>
          <a:noFill/>
        </p:spPr>
        <p:txBody>
          <a:bodyPr wrap="square" rtlCol="0">
            <a:spAutoFit/>
          </a:bodyPr>
          <a:lstStyle/>
          <a:p>
            <a:r>
              <a:rPr lang="en-US" sz="1200">
                <a:solidFill>
                  <a:srgbClr val="695E4A"/>
                </a:solidFill>
                <a:latin typeface="Calibri" panose="020F0502020204030204" pitchFamily="34" charset="0"/>
              </a:rPr>
              <a:t>For more information, contact CDC</a:t>
            </a:r>
            <a:br>
              <a:rPr lang="en-US" sz="1200">
                <a:solidFill>
                  <a:srgbClr val="695E4A"/>
                </a:solidFill>
                <a:latin typeface="Calibri" panose="020F0502020204030204" pitchFamily="34" charset="0"/>
              </a:rPr>
            </a:br>
            <a:r>
              <a:rPr lang="en-US" sz="1200">
                <a:solidFill>
                  <a:srgbClr val="695E4A"/>
                </a:solidFill>
                <a:latin typeface="Calibri" panose="020F0502020204030204" pitchFamily="34" charset="0"/>
              </a:rPr>
              <a:t>1-800-CDC-INFO (232-4636)</a:t>
            </a:r>
            <a:br>
              <a:rPr lang="en-US" sz="1200">
                <a:solidFill>
                  <a:srgbClr val="695E4A"/>
                </a:solidFill>
                <a:latin typeface="Calibri" panose="020F0502020204030204" pitchFamily="34" charset="0"/>
              </a:rPr>
            </a:br>
            <a:r>
              <a:rPr lang="en-US" sz="1200">
                <a:solidFill>
                  <a:srgbClr val="695E4A"/>
                </a:solidFill>
                <a:latin typeface="Calibri" panose="020F0502020204030204" pitchFamily="34" charset="0"/>
              </a:rPr>
              <a:t>TTY:  1-888-232-6348    www.cdc.gov</a:t>
            </a:r>
            <a:br>
              <a:rPr lang="en-US" sz="1200">
                <a:solidFill>
                  <a:srgbClr val="695E4A"/>
                </a:solidFill>
                <a:latin typeface="Calibri" panose="020F0502020204030204" pitchFamily="34" charset="0"/>
              </a:rPr>
            </a:br>
            <a:br>
              <a:rPr lang="en-US" sz="1200">
                <a:solidFill>
                  <a:srgbClr val="695E4A"/>
                </a:solidFill>
                <a:latin typeface="Calibri" panose="020F0502020204030204" pitchFamily="34" charset="0"/>
              </a:rPr>
            </a:br>
            <a:br>
              <a:rPr lang="en-US" sz="1200">
                <a:solidFill>
                  <a:srgbClr val="695E4A"/>
                </a:solidFill>
                <a:latin typeface="Calibri" panose="020F0502020204030204" pitchFamily="34" charset="0"/>
              </a:rPr>
            </a:br>
            <a:r>
              <a:rPr lang="en-US" sz="1200">
                <a:solidFill>
                  <a:srgbClr val="695E4A"/>
                </a:solidFill>
                <a:latin typeface="Calibri" panose="020F0502020204030204" pitchFamily="34" charset="0"/>
              </a:rPr>
              <a:t>The findings and conclusions in this report are those of the authors and do not necessarily represent the official position of the Centers for Disease Control and Prevention.</a:t>
            </a:r>
          </a:p>
        </p:txBody>
      </p:sp>
    </p:spTree>
    <p:extLst>
      <p:ext uri="{BB962C8B-B14F-4D97-AF65-F5344CB8AC3E}">
        <p14:creationId xmlns:p14="http://schemas.microsoft.com/office/powerpoint/2010/main" val="50285361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b="15918"/>
          <a:stretch/>
        </p:blipFill>
        <p:spPr>
          <a:xfrm>
            <a:off x="0" y="-39329"/>
            <a:ext cx="9144000" cy="908654"/>
          </a:xfrm>
          <a:prstGeom prst="rect">
            <a:avLst/>
          </a:prstGeom>
        </p:spPr>
      </p:pic>
      <p:sp>
        <p:nvSpPr>
          <p:cNvPr id="7" name="Title 1"/>
          <p:cNvSpPr>
            <a:spLocks noGrp="1"/>
          </p:cNvSpPr>
          <p:nvPr>
            <p:ph type="title"/>
          </p:nvPr>
        </p:nvSpPr>
        <p:spPr>
          <a:xfrm>
            <a:off x="457200" y="1026675"/>
            <a:ext cx="8229600" cy="866834"/>
          </a:xfrm>
          <a:prstGeom prst="rect">
            <a:avLst/>
          </a:prstGeom>
        </p:spPr>
        <p:txBody>
          <a:bodyPr/>
          <a:lstStyle>
            <a:lvl1pPr algn="l">
              <a:lnSpc>
                <a:spcPts val="3000"/>
              </a:lnSpc>
              <a:defRPr sz="2800" b="1" baseline="0">
                <a:solidFill>
                  <a:srgbClr val="E25423"/>
                </a:solidFill>
                <a:effectLst/>
                <a:latin typeface="Calibri" pitchFamily="34" charset="0"/>
              </a:defRPr>
            </a:lvl1pPr>
          </a:lstStyle>
          <a:p>
            <a:endParaRPr lang="en-US"/>
          </a:p>
        </p:txBody>
      </p:sp>
      <p:sp>
        <p:nvSpPr>
          <p:cNvPr id="8" name="Subtitle 2"/>
          <p:cNvSpPr>
            <a:spLocks noGrp="1"/>
          </p:cNvSpPr>
          <p:nvPr>
            <p:ph type="subTitle" idx="1"/>
          </p:nvPr>
        </p:nvSpPr>
        <p:spPr>
          <a:xfrm>
            <a:off x="457200" y="2144512"/>
            <a:ext cx="6400800" cy="342900"/>
          </a:xfrm>
          <a:prstGeom prst="rect">
            <a:avLst/>
          </a:prstGeom>
        </p:spPr>
        <p:txBody>
          <a:bodyPr/>
          <a:lstStyle>
            <a:lvl1pPr marL="0" indent="0" algn="l">
              <a:buNone/>
              <a:defRPr sz="2000" b="1" baseline="0">
                <a:solidFill>
                  <a:srgbClr val="D9531E"/>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a:p>
        </p:txBody>
      </p:sp>
      <p:sp>
        <p:nvSpPr>
          <p:cNvPr id="10" name="Text Placeholder 8"/>
          <p:cNvSpPr>
            <a:spLocks noGrp="1"/>
          </p:cNvSpPr>
          <p:nvPr>
            <p:ph type="body" sz="quarter" idx="10"/>
          </p:nvPr>
        </p:nvSpPr>
        <p:spPr>
          <a:xfrm>
            <a:off x="457200" y="2959514"/>
            <a:ext cx="6400800" cy="971550"/>
          </a:xfrm>
          <a:prstGeom prst="rect">
            <a:avLst/>
          </a:prstGeom>
        </p:spPr>
        <p:txBody>
          <a:bodyPr/>
          <a:lstStyle>
            <a:lvl1pPr marL="0" indent="0" algn="l">
              <a:lnSpc>
                <a:spcPts val="2000"/>
              </a:lnSpc>
              <a:buNone/>
              <a:defRPr sz="1800" baseline="0">
                <a:solidFill>
                  <a:srgbClr val="D9531E"/>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a:p>
        </p:txBody>
      </p:sp>
      <p:sp>
        <p:nvSpPr>
          <p:cNvPr id="6" name="TextBox 5"/>
          <p:cNvSpPr txBox="1"/>
          <p:nvPr userDrawn="1"/>
        </p:nvSpPr>
        <p:spPr>
          <a:xfrm>
            <a:off x="457200" y="90152"/>
            <a:ext cx="6903076" cy="369332"/>
          </a:xfrm>
          <a:prstGeom prst="rect">
            <a:avLst/>
          </a:prstGeom>
          <a:noFill/>
        </p:spPr>
        <p:txBody>
          <a:bodyPr wrap="square" rtlCol="0">
            <a:spAutoFit/>
          </a:bodyPr>
          <a:lstStyle/>
          <a:p>
            <a:r>
              <a:rPr lang="en-US" b="1">
                <a:solidFill>
                  <a:schemeClr val="tx2">
                    <a:lumMod val="95000"/>
                  </a:schemeClr>
                </a:solidFill>
                <a:latin typeface="Calibri" panose="020F0502020204030204" pitchFamily="34" charset="0"/>
              </a:rPr>
              <a:t>National Center for Emerging and Zoonotic Infectious Diseases</a:t>
            </a:r>
          </a:p>
        </p:txBody>
      </p:sp>
    </p:spTree>
    <p:extLst>
      <p:ext uri="{BB962C8B-B14F-4D97-AF65-F5344CB8AC3E}">
        <p14:creationId xmlns:p14="http://schemas.microsoft.com/office/powerpoint/2010/main" val="245063431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05979"/>
            <a:ext cx="8229600" cy="857250"/>
          </a:xfrm>
          <a:prstGeom prst="rect">
            <a:avLst/>
          </a:prstGeom>
        </p:spPr>
        <p:txBody>
          <a:bodyPr anchor="b" anchorCtr="0"/>
          <a:lstStyle>
            <a:lvl1pPr algn="l">
              <a:lnSpc>
                <a:spcPts val="3000"/>
              </a:lnSpc>
              <a:defRPr sz="2800" b="1" baseline="0">
                <a:solidFill>
                  <a:srgbClr val="D9531E"/>
                </a:solidFill>
                <a:effectLst/>
                <a:latin typeface="Calibri" pitchFamily="34" charset="0"/>
              </a:defRPr>
            </a:lvl1pPr>
          </a:lstStyle>
          <a:p>
            <a:r>
              <a:rPr lang="en-US"/>
              <a:t>Bottom band: NCEZID</a:t>
            </a:r>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t="88508"/>
          <a:stretch/>
        </p:blipFill>
        <p:spPr>
          <a:xfrm>
            <a:off x="0" y="5019310"/>
            <a:ext cx="9144000" cy="124190"/>
          </a:xfrm>
          <a:prstGeom prst="rect">
            <a:avLst/>
          </a:prstGeom>
        </p:spPr>
      </p:pic>
      <p:sp>
        <p:nvSpPr>
          <p:cNvPr id="7" name="Text Placeholder 7"/>
          <p:cNvSpPr>
            <a:spLocks noGrp="1"/>
          </p:cNvSpPr>
          <p:nvPr>
            <p:ph type="body" sz="quarter" idx="10"/>
          </p:nvPr>
        </p:nvSpPr>
        <p:spPr>
          <a:xfrm>
            <a:off x="457200" y="1158875"/>
            <a:ext cx="8229600" cy="3341688"/>
          </a:xfrm>
        </p:spPr>
        <p:txBody>
          <a:bodyPr/>
          <a:lstStyle>
            <a:lvl1pPr marL="342900" indent="-342900">
              <a:buClr>
                <a:srgbClr val="E25423"/>
              </a:buClr>
              <a:buFont typeface="Wingdings" panose="05000000000000000000" pitchFamily="2" charset="2"/>
              <a:buChar char="§"/>
              <a:defRPr sz="2000">
                <a:solidFill>
                  <a:schemeClr val="accent4">
                    <a:lumMod val="75000"/>
                  </a:schemeClr>
                </a:solidFill>
              </a:defRPr>
            </a:lvl1pPr>
            <a:lvl2pPr>
              <a:buClr>
                <a:srgbClr val="8D8B00"/>
              </a:buClr>
              <a:defRPr sz="2000">
                <a:solidFill>
                  <a:schemeClr val="accent4">
                    <a:lumMod val="75000"/>
                  </a:schemeClr>
                </a:solidFill>
              </a:defRPr>
            </a:lvl2pPr>
            <a:lvl3pPr>
              <a:buClr>
                <a:srgbClr val="006A71"/>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66381993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nchor="b" anchorCtr="0"/>
          <a:lstStyle>
            <a:lvl1pPr algn="l">
              <a:lnSpc>
                <a:spcPts val="3000"/>
              </a:lnSpc>
              <a:defRPr sz="2800" b="1" baseline="0">
                <a:solidFill>
                  <a:srgbClr val="E25423"/>
                </a:solidFill>
                <a:effectLst/>
                <a:latin typeface="Calibri" pitchFamily="34" charset="0"/>
              </a:defRPr>
            </a:lvl1pPr>
          </a:lstStyle>
          <a:p>
            <a:endParaRPr lang="en-US"/>
          </a:p>
        </p:txBody>
      </p:sp>
      <p:sp>
        <p:nvSpPr>
          <p:cNvPr id="3" name="Content Placeholder 2"/>
          <p:cNvSpPr>
            <a:spLocks noGrp="1"/>
          </p:cNvSpPr>
          <p:nvPr>
            <p:ph idx="1"/>
          </p:nvPr>
        </p:nvSpPr>
        <p:spPr>
          <a:xfrm>
            <a:off x="457200" y="1200151"/>
            <a:ext cx="3879669" cy="314325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3" name="Content Placeholder 2"/>
          <p:cNvSpPr>
            <a:spLocks noGrp="1"/>
          </p:cNvSpPr>
          <p:nvPr userDrawn="1">
            <p:ph idx="10"/>
          </p:nvPr>
        </p:nvSpPr>
        <p:spPr>
          <a:xfrm>
            <a:off x="4807131" y="1200151"/>
            <a:ext cx="3879669" cy="314325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t="86991" b="-4866"/>
          <a:stretch/>
        </p:blipFill>
        <p:spPr>
          <a:xfrm>
            <a:off x="-1" y="5001835"/>
            <a:ext cx="9144001" cy="193183"/>
          </a:xfrm>
          <a:prstGeom prst="rect">
            <a:avLst/>
          </a:prstGeom>
        </p:spPr>
      </p:pic>
    </p:spTree>
    <p:extLst>
      <p:ext uri="{BB962C8B-B14F-4D97-AF65-F5344CB8AC3E}">
        <p14:creationId xmlns:p14="http://schemas.microsoft.com/office/powerpoint/2010/main" val="2812395373"/>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3350323"/>
            <a:ext cx="8294913" cy="871538"/>
          </a:xfrm>
          <a:prstGeom prst="rect">
            <a:avLst/>
          </a:prstGeom>
        </p:spPr>
        <p:txBody>
          <a:bodyPr anchor="b"/>
          <a:lstStyle>
            <a:lvl1pPr algn="l">
              <a:defRPr sz="3600" b="1" baseline="0">
                <a:solidFill>
                  <a:schemeClr val="bg2"/>
                </a:solidFill>
                <a:effectLst/>
                <a:latin typeface="Calibri" pitchFamily="34" charset="0"/>
              </a:defRPr>
            </a:lvl1pPr>
          </a:lstStyle>
          <a:p>
            <a:r>
              <a:rPr lang="en-US"/>
              <a:t>Click to edit Master title style</a:t>
            </a:r>
          </a:p>
        </p:txBody>
      </p:sp>
      <p:sp>
        <p:nvSpPr>
          <p:cNvPr id="5" name="Text Placeholder 2"/>
          <p:cNvSpPr>
            <a:spLocks noGrp="1"/>
          </p:cNvSpPr>
          <p:nvPr>
            <p:ph type="body" idx="1"/>
          </p:nvPr>
        </p:nvSpPr>
        <p:spPr>
          <a:xfrm>
            <a:off x="457201" y="4425696"/>
            <a:ext cx="7772400" cy="426244"/>
          </a:xfrm>
          <a:prstGeom prst="rect">
            <a:avLst/>
          </a:prstGeom>
        </p:spPr>
        <p:txBody>
          <a:bodyPr anchor="b"/>
          <a:lstStyle>
            <a:lvl1pPr marL="0" indent="0" algn="l">
              <a:lnSpc>
                <a:spcPts val="2200"/>
              </a:lnSpc>
              <a:buNone/>
              <a:defRPr sz="2000" baseline="0">
                <a:solidFill>
                  <a:schemeClr val="bg2"/>
                </a:solidFill>
                <a:latin typeface="Calibri"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34116018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theme" Target="../theme/theme3.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theme" Target="../theme/theme4.xml"/><Relationship Id="rId4" Type="http://schemas.openxmlformats.org/officeDocument/2006/relationships/slideLayout" Target="../slideLayouts/slideLayout2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theme" Target="../theme/theme6.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969961348"/>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23" r:id="rId4"/>
    <p:sldLayoutId id="2147483849" r:id="rId5"/>
  </p:sldLayoutIdLst>
  <p:transition>
    <p:fade/>
  </p:transition>
  <p:hf sldNum="0"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rgbClr val="7F7F7F"/>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7F7F7F"/>
          </a:solidFill>
          <a:latin typeface="Calibri" panose="020F050202020403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7F7F7F"/>
          </a:solidFill>
          <a:latin typeface="Calibri" panose="020F050202020403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492897414"/>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Lst>
  <p:transition>
    <p:fad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rgbClr val="7F7F7F"/>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7F7F7F"/>
          </a:solidFill>
          <a:latin typeface="Calibri" panose="020F050202020403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7F7F7F"/>
          </a:solidFill>
          <a:latin typeface="Calibri" panose="020F050202020403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809510898"/>
      </p:ext>
    </p:extLst>
  </p:cSld>
  <p:clrMap bg1="lt1" tx1="dk1" bg2="lt2" tx2="dk2" accent1="accent1" accent2="accent2" accent3="accent3" accent4="accent4" accent5="accent5" accent6="accent6" hlink="hlink" folHlink="folHlink"/>
  <p:sldLayoutIdLst>
    <p:sldLayoutId id="2147483897"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Lst>
  <p:transition>
    <p:fade/>
  </p:transition>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rgbClr val="7F7F7F"/>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7F7F7F"/>
          </a:solidFill>
          <a:latin typeface="Calibri" panose="020F050202020403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7F7F7F"/>
          </a:solidFill>
          <a:latin typeface="Calibri" panose="020F050202020403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790421086"/>
      </p:ext>
    </p:extLst>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Lst>
  <p:transition>
    <p:fade/>
  </p:transition>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rgbClr val="7F7F7F"/>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7F7F7F"/>
          </a:solidFill>
          <a:latin typeface="Calibri" panose="020F050202020403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7F7F7F"/>
          </a:solidFill>
          <a:latin typeface="Calibri" panose="020F050202020403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4184122474"/>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Lst>
  <p:transition>
    <p:fad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rgbClr val="7F7F7F"/>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7F7F7F"/>
          </a:solidFill>
          <a:latin typeface="Calibri" panose="020F050202020403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7F7F7F"/>
          </a:solidFill>
          <a:latin typeface="Calibri" panose="020F050202020403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628650" y="1370014"/>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619580303"/>
      </p:ext>
    </p:extLst>
  </p:cSld>
  <p:clrMap bg1="lt1" tx1="dk1" bg2="lt2" tx2="dk2" accent1="accent1" accent2="accent2" accent3="accent3" accent4="accent4" accent5="accent5" accent6="accent6" hlink="hlink" folHlink="folHlink"/>
  <p:sldLayoutIdLst>
    <p:sldLayoutId id="2147483922" r:id="rId1"/>
    <p:sldLayoutId id="2147483923" r:id="rId2"/>
    <p:sldLayoutId id="2147483924" r:id="rId3"/>
    <p:sldLayoutId id="2147483925" r:id="rId4"/>
    <p:sldLayoutId id="2147483927" r:id="rId5"/>
  </p:sldLayoutIdLst>
  <p:transition>
    <p:fade/>
  </p:transition>
  <p:hf sldNum="0" hdr="0" dt="0"/>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Myriad Web Pro" panose="020B0503030403020204" pitchFamily="34" charset="0"/>
        </a:defRPr>
      </a:lvl2pPr>
      <a:lvl3pPr algn="ctr" rtl="0" eaLnBrk="0" fontAlgn="base" hangingPunct="0">
        <a:spcBef>
          <a:spcPct val="0"/>
        </a:spcBef>
        <a:spcAft>
          <a:spcPct val="0"/>
        </a:spcAft>
        <a:defRPr sz="3300">
          <a:solidFill>
            <a:schemeClr val="tx1"/>
          </a:solidFill>
          <a:latin typeface="Myriad Web Pro" panose="020B0503030403020204" pitchFamily="34" charset="0"/>
        </a:defRPr>
      </a:lvl3pPr>
      <a:lvl4pPr algn="ctr" rtl="0" eaLnBrk="0" fontAlgn="base" hangingPunct="0">
        <a:spcBef>
          <a:spcPct val="0"/>
        </a:spcBef>
        <a:spcAft>
          <a:spcPct val="0"/>
        </a:spcAft>
        <a:defRPr sz="3300">
          <a:solidFill>
            <a:schemeClr val="tx1"/>
          </a:solidFill>
          <a:latin typeface="Myriad Web Pro" panose="020B0503030403020204" pitchFamily="34" charset="0"/>
        </a:defRPr>
      </a:lvl4pPr>
      <a:lvl5pPr algn="ctr" rtl="0" eaLnBrk="0" fontAlgn="base" hangingPunct="0">
        <a:spcBef>
          <a:spcPct val="0"/>
        </a:spcBef>
        <a:spcAft>
          <a:spcPct val="0"/>
        </a:spcAft>
        <a:defRPr sz="3300">
          <a:solidFill>
            <a:schemeClr val="tx1"/>
          </a:solidFill>
          <a:latin typeface="Myriad Web Pro" panose="020B0503030403020204" pitchFamily="34" charset="0"/>
        </a:defRPr>
      </a:lvl5pPr>
      <a:lvl6pPr marL="342900" algn="ctr" rtl="0" fontAlgn="base">
        <a:spcBef>
          <a:spcPct val="0"/>
        </a:spcBef>
        <a:spcAft>
          <a:spcPct val="0"/>
        </a:spcAft>
        <a:defRPr sz="3300">
          <a:solidFill>
            <a:schemeClr val="tx1"/>
          </a:solidFill>
          <a:latin typeface="Myriad Web Pro" panose="020B0503030403020204" pitchFamily="34" charset="0"/>
        </a:defRPr>
      </a:lvl6pPr>
      <a:lvl7pPr marL="685800" algn="ctr" rtl="0" fontAlgn="base">
        <a:spcBef>
          <a:spcPct val="0"/>
        </a:spcBef>
        <a:spcAft>
          <a:spcPct val="0"/>
        </a:spcAft>
        <a:defRPr sz="3300">
          <a:solidFill>
            <a:schemeClr val="tx1"/>
          </a:solidFill>
          <a:latin typeface="Myriad Web Pro" panose="020B0503030403020204" pitchFamily="34" charset="0"/>
        </a:defRPr>
      </a:lvl7pPr>
      <a:lvl8pPr marL="1028700" algn="ctr" rtl="0" fontAlgn="base">
        <a:spcBef>
          <a:spcPct val="0"/>
        </a:spcBef>
        <a:spcAft>
          <a:spcPct val="0"/>
        </a:spcAft>
        <a:defRPr sz="3300">
          <a:solidFill>
            <a:schemeClr val="tx1"/>
          </a:solidFill>
          <a:latin typeface="Myriad Web Pro" panose="020B0503030403020204" pitchFamily="34" charset="0"/>
        </a:defRPr>
      </a:lvl8pPr>
      <a:lvl9pPr marL="1371600" algn="ctr" rtl="0" fontAlgn="base">
        <a:spcBef>
          <a:spcPct val="0"/>
        </a:spcBef>
        <a:spcAft>
          <a:spcPct val="0"/>
        </a:spcAft>
        <a:defRPr sz="3300">
          <a:solidFill>
            <a:schemeClr val="tx1"/>
          </a:solidFill>
          <a:latin typeface="Myriad Web Pro" panose="020B0503030403020204"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rgbClr val="7F7F7F"/>
          </a:solidFill>
          <a:latin typeface="Calibri" panose="020F0502020204030204" pitchFamily="34" charset="0"/>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rgbClr val="7F7F7F"/>
          </a:solidFill>
          <a:latin typeface="Calibri" panose="020F0502020204030204" pitchFamily="34" charset="0"/>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rgbClr val="7F7F7F"/>
          </a:solidFill>
          <a:latin typeface="Calibri" panose="020F0502020204030204" pitchFamily="34" charset="0"/>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rgbClr val="7F7F7F"/>
          </a:solidFill>
          <a:latin typeface="Calibri" panose="020F0502020204030204" pitchFamily="34" charset="0"/>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rgbClr val="7F7F7F"/>
          </a:solidFill>
          <a:latin typeface="Calibri" panose="020F0502020204030204" pitchFamily="34"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github.com/CFSAN-Biostatistics/One_Health_Enteric_Package"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bionumerics.com/knowledge-base/hotfix-importing-sequence-read-sets-ncbi"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aphl.org/programs/global_health/Pages/PulseNet-International.aspx"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3.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3.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p:cNvSpPr>
            <a:spLocks noGrp="1"/>
          </p:cNvSpPr>
          <p:nvPr>
            <p:ph type="title"/>
          </p:nvPr>
        </p:nvSpPr>
        <p:spPr/>
        <p:txBody>
          <a:bodyPr/>
          <a:lstStyle/>
          <a:p>
            <a:r>
              <a:rPr lang="en-US"/>
              <a:t>CDC/PulseNet Updates</a:t>
            </a:r>
            <a:endParaRPr lang="en-US" altLang="en-US"/>
          </a:p>
        </p:txBody>
      </p:sp>
      <p:sp>
        <p:nvSpPr>
          <p:cNvPr id="2" name="Subtitle 1"/>
          <p:cNvSpPr>
            <a:spLocks noGrp="1"/>
          </p:cNvSpPr>
          <p:nvPr>
            <p:ph type="subTitle" idx="1"/>
          </p:nvPr>
        </p:nvSpPr>
        <p:spPr/>
        <p:txBody>
          <a:bodyPr/>
          <a:lstStyle/>
          <a:p>
            <a:r>
              <a:rPr lang="en-US"/>
              <a:t>Kelley B. Hise</a:t>
            </a:r>
          </a:p>
          <a:p>
            <a:r>
              <a:rPr lang="en-US"/>
              <a:t>PulseNet Outbreak, Detection and Surveillance Unit</a:t>
            </a:r>
          </a:p>
          <a:p>
            <a:r>
              <a:rPr lang="en-US"/>
              <a:t>PROST/EDLB/DFWED</a:t>
            </a:r>
          </a:p>
          <a:p>
            <a:endParaRPr lang="en-US"/>
          </a:p>
        </p:txBody>
      </p:sp>
      <p:sp>
        <p:nvSpPr>
          <p:cNvPr id="6" name="Text Placeholder 5"/>
          <p:cNvSpPr>
            <a:spLocks noGrp="1"/>
          </p:cNvSpPr>
          <p:nvPr>
            <p:ph type="body" sz="quarter" idx="10"/>
          </p:nvPr>
        </p:nvSpPr>
        <p:spPr>
          <a:xfrm>
            <a:off x="457200" y="3633278"/>
            <a:ext cx="6400800" cy="971550"/>
          </a:xfrm>
        </p:spPr>
        <p:txBody>
          <a:bodyPr/>
          <a:lstStyle/>
          <a:p>
            <a:pPr marL="0" indent="0"/>
            <a:r>
              <a:rPr lang="en-US">
                <a:latin typeface="Calibri"/>
                <a:cs typeface="Calibri"/>
              </a:rPr>
              <a:t>2022 GenomeTrakr Meeting</a:t>
            </a:r>
            <a:br>
              <a:rPr lang="en-US"/>
            </a:br>
            <a:endParaRPr lang="en-US"/>
          </a:p>
          <a:p>
            <a:r>
              <a:rPr lang="en-US">
                <a:latin typeface="Calibri"/>
                <a:cs typeface="Calibri"/>
              </a:rPr>
              <a:t>October 19, 2022</a:t>
            </a:r>
          </a:p>
          <a:p>
            <a:endParaRPr lang="en-US"/>
          </a:p>
        </p:txBody>
      </p:sp>
      <p:pic>
        <p:nvPicPr>
          <p:cNvPr id="7172" name="Picture 6" descr="Logos of the United States Department of Health and Human Services and Centers for Disease Control and Prevention"/>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4886325"/>
            <a:ext cx="190500"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6623478"/>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2E4BB-E770-451A-989B-7917F87B107A}"/>
              </a:ext>
            </a:extLst>
          </p:cNvPr>
          <p:cNvSpPr>
            <a:spLocks noGrp="1"/>
          </p:cNvSpPr>
          <p:nvPr>
            <p:ph type="title"/>
          </p:nvPr>
        </p:nvSpPr>
        <p:spPr/>
        <p:txBody>
          <a:bodyPr/>
          <a:lstStyle/>
          <a:p>
            <a:r>
              <a:rPr lang="en-US" sz="2400"/>
              <a:t>v3 Chemistry – Run at 500 Cycles (Not 600)</a:t>
            </a:r>
            <a:br>
              <a:rPr lang="en-US" sz="2400"/>
            </a:br>
            <a:endParaRPr lang="en-US" sz="2400"/>
          </a:p>
        </p:txBody>
      </p:sp>
      <p:sp>
        <p:nvSpPr>
          <p:cNvPr id="3" name="Text Placeholder 2">
            <a:extLst>
              <a:ext uri="{FF2B5EF4-FFF2-40B4-BE49-F238E27FC236}">
                <a16:creationId xmlns:a16="http://schemas.microsoft.com/office/drawing/2014/main" id="{2DEEDF1E-5844-4B57-94AB-BFC78F9A0AF6}"/>
              </a:ext>
            </a:extLst>
          </p:cNvPr>
          <p:cNvSpPr>
            <a:spLocks noGrp="1"/>
          </p:cNvSpPr>
          <p:nvPr>
            <p:ph type="body" sz="quarter" idx="10"/>
          </p:nvPr>
        </p:nvSpPr>
        <p:spPr>
          <a:xfrm>
            <a:off x="457200" y="900906"/>
            <a:ext cx="8229600" cy="3341688"/>
          </a:xfrm>
        </p:spPr>
        <p:txBody>
          <a:bodyPr/>
          <a:lstStyle/>
          <a:p>
            <a:r>
              <a:rPr lang="en-US" sz="2000" dirty="0"/>
              <a:t>Better quality, particularly for the R2 reads</a:t>
            </a:r>
          </a:p>
          <a:p>
            <a:pPr lvl="1"/>
            <a:r>
              <a:rPr lang="en-US" sz="2000" dirty="0"/>
              <a:t>Poor quality bases will be trimmed off as part of the quality-based trimming before assembly</a:t>
            </a:r>
          </a:p>
          <a:p>
            <a:pPr lvl="1"/>
            <a:r>
              <a:rPr lang="en-US" sz="2000" dirty="0"/>
              <a:t>For downstream analysis, the extra ~20-40 bp in read length does not make any difference</a:t>
            </a:r>
          </a:p>
          <a:p>
            <a:r>
              <a:rPr lang="en-US" sz="2000" dirty="0"/>
              <a:t>500c runs much faster, yet the loading capacity is the same</a:t>
            </a:r>
          </a:p>
          <a:p>
            <a:r>
              <a:rPr lang="en-US" sz="2000" dirty="0"/>
              <a:t>PulseNet and Illumina SOPs for DNA Prep not optimized for 600c runs</a:t>
            </a:r>
          </a:p>
          <a:p>
            <a:pPr lvl="1"/>
            <a:r>
              <a:rPr lang="en-US" sz="2000" dirty="0"/>
              <a:t>Illumina SOP generates ~500 bp fragments – optimal for 300c chemistry</a:t>
            </a:r>
          </a:p>
          <a:p>
            <a:pPr lvl="1"/>
            <a:r>
              <a:rPr lang="en-US" sz="2000" dirty="0"/>
              <a:t>PN SOP generates ~800-1000 bp fragments – optimal for 500c chemistry</a:t>
            </a:r>
          </a:p>
        </p:txBody>
      </p:sp>
    </p:spTree>
    <p:extLst>
      <p:ext uri="{BB962C8B-B14F-4D97-AF65-F5344CB8AC3E}">
        <p14:creationId xmlns:p14="http://schemas.microsoft.com/office/powerpoint/2010/main" val="2972512810"/>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anchor="b"/>
          <a:lstStyle/>
          <a:p>
            <a:r>
              <a:rPr lang="en-US">
                <a:latin typeface="Calibri"/>
                <a:cs typeface="Calibri"/>
              </a:rPr>
              <a:t>Metadata Updates and Data Sharing</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52618564"/>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6BB06-E5A4-468A-AEB0-67EE8C30EEA1}"/>
              </a:ext>
            </a:extLst>
          </p:cNvPr>
          <p:cNvSpPr>
            <a:spLocks noGrp="1"/>
          </p:cNvSpPr>
          <p:nvPr>
            <p:ph type="title"/>
          </p:nvPr>
        </p:nvSpPr>
        <p:spPr>
          <a:xfrm>
            <a:off x="457200" y="84059"/>
            <a:ext cx="8229600" cy="857250"/>
          </a:xfrm>
        </p:spPr>
        <p:txBody>
          <a:bodyPr/>
          <a:lstStyle/>
          <a:p>
            <a:r>
              <a:rPr lang="en-US"/>
              <a:t>Metadata Accuracy and Detail </a:t>
            </a:r>
          </a:p>
        </p:txBody>
      </p:sp>
      <p:sp>
        <p:nvSpPr>
          <p:cNvPr id="3" name="Text Placeholder 2">
            <a:extLst>
              <a:ext uri="{FF2B5EF4-FFF2-40B4-BE49-F238E27FC236}">
                <a16:creationId xmlns:a16="http://schemas.microsoft.com/office/drawing/2014/main" id="{4ACE5525-80F7-4FF8-9584-52487ADBEBB0}"/>
              </a:ext>
            </a:extLst>
          </p:cNvPr>
          <p:cNvSpPr>
            <a:spLocks noGrp="1"/>
          </p:cNvSpPr>
          <p:nvPr>
            <p:ph type="body" sz="quarter" idx="10"/>
          </p:nvPr>
        </p:nvSpPr>
        <p:spPr>
          <a:xfrm>
            <a:off x="457200" y="1036955"/>
            <a:ext cx="8229600" cy="3341688"/>
          </a:xfrm>
        </p:spPr>
        <p:txBody>
          <a:bodyPr/>
          <a:lstStyle/>
          <a:p>
            <a:r>
              <a:rPr lang="en-US" dirty="0">
                <a:effectLst/>
                <a:ea typeface="Calibri" panose="020F0502020204030204" pitchFamily="34" charset="0"/>
              </a:rPr>
              <a:t>Metadata accuracy has always been a </a:t>
            </a:r>
            <a:r>
              <a:rPr lang="en-US" b="1" dirty="0">
                <a:effectLst/>
                <a:ea typeface="Calibri" panose="020F0502020204030204" pitchFamily="34" charset="0"/>
              </a:rPr>
              <a:t>priority</a:t>
            </a:r>
            <a:r>
              <a:rPr lang="en-US" dirty="0">
                <a:effectLst/>
                <a:ea typeface="Calibri" panose="020F0502020204030204" pitchFamily="34" charset="0"/>
              </a:rPr>
              <a:t> in PulseNet</a:t>
            </a:r>
          </a:p>
          <a:p>
            <a:r>
              <a:rPr lang="en-US">
                <a:ea typeface="Calibri" panose="020F0502020204030204" pitchFamily="34" charset="0"/>
              </a:rPr>
              <a:t>This will </a:t>
            </a:r>
            <a:r>
              <a:rPr lang="en-US" b="1" dirty="0">
                <a:effectLst/>
                <a:ea typeface="Calibri" panose="020F0502020204030204" pitchFamily="34" charset="0"/>
              </a:rPr>
              <a:t>continue to be a priority with PN 2.0</a:t>
            </a:r>
          </a:p>
          <a:p>
            <a:pPr marL="0" indent="0">
              <a:buNone/>
            </a:pPr>
            <a:r>
              <a:rPr lang="en-US" b="1" dirty="0">
                <a:ea typeface="Calibri" panose="020F0502020204030204" pitchFamily="34" charset="0"/>
              </a:rPr>
              <a:t>Steps taken now</a:t>
            </a:r>
          </a:p>
          <a:p>
            <a:r>
              <a:rPr lang="en-US" dirty="0">
                <a:effectLst/>
                <a:ea typeface="Calibri" panose="020F0502020204030204" pitchFamily="34" charset="0"/>
              </a:rPr>
              <a:t>Ask PHLs to use </a:t>
            </a:r>
            <a:r>
              <a:rPr lang="en-US" b="1" dirty="0">
                <a:effectLst/>
                <a:ea typeface="Calibri" panose="020F0502020204030204" pitchFamily="34" charset="0"/>
              </a:rPr>
              <a:t>standardized</a:t>
            </a:r>
            <a:r>
              <a:rPr lang="en-US" dirty="0">
                <a:effectLst/>
                <a:ea typeface="Calibri" panose="020F0502020204030204" pitchFamily="34" charset="0"/>
              </a:rPr>
              <a:t> metadata requirements</a:t>
            </a:r>
          </a:p>
          <a:p>
            <a:r>
              <a:rPr lang="en-US" dirty="0">
                <a:ea typeface="Calibri" panose="020F0502020204030204" pitchFamily="34" charset="0"/>
              </a:rPr>
              <a:t>CDC database managers</a:t>
            </a:r>
            <a:r>
              <a:rPr lang="en-US" b="1" dirty="0">
                <a:effectLst/>
                <a:ea typeface="Calibri" panose="020F0502020204030204" pitchFamily="34" charset="0"/>
              </a:rPr>
              <a:t> spend a lot of time curating the data</a:t>
            </a:r>
            <a:r>
              <a:rPr lang="en-US" dirty="0">
                <a:effectLst/>
                <a:ea typeface="Calibri" panose="020F0502020204030204" pitchFamily="34" charset="0"/>
              </a:rPr>
              <a:t>, especially with lots of turnover (Covid, staffing issues, etc.)</a:t>
            </a:r>
          </a:p>
          <a:p>
            <a:r>
              <a:rPr lang="en-US" dirty="0">
                <a:ea typeface="Calibri" panose="020F0502020204030204" pitchFamily="34" charset="0"/>
              </a:rPr>
              <a:t>Training and retraining PHLs</a:t>
            </a:r>
          </a:p>
          <a:p>
            <a:r>
              <a:rPr lang="en-US" dirty="0">
                <a:effectLst/>
                <a:ea typeface="Calibri" panose="020F0502020204030204" pitchFamily="34" charset="0"/>
              </a:rPr>
              <a:t>Data in our national databases </a:t>
            </a:r>
            <a:r>
              <a:rPr lang="en-US" dirty="0">
                <a:ea typeface="Calibri" panose="020F0502020204030204" pitchFamily="34" charset="0"/>
              </a:rPr>
              <a:t>get copied to </a:t>
            </a:r>
            <a:r>
              <a:rPr lang="en-US" dirty="0">
                <a:effectLst/>
                <a:ea typeface="Calibri" panose="020F0502020204030204" pitchFamily="34" charset="0"/>
              </a:rPr>
              <a:t>other systems such as SEDRIC</a:t>
            </a:r>
          </a:p>
          <a:p>
            <a:r>
              <a:rPr lang="en-US" dirty="0">
                <a:ea typeface="Calibri" panose="020F0502020204030204" pitchFamily="34" charset="0"/>
              </a:rPr>
              <a:t>We also </a:t>
            </a:r>
            <a:r>
              <a:rPr lang="en-US" dirty="0">
                <a:effectLst/>
                <a:ea typeface="Calibri" panose="020F0502020204030204" pitchFamily="34" charset="0"/>
              </a:rPr>
              <a:t>get many requests for</a:t>
            </a:r>
            <a:r>
              <a:rPr lang="en-US" b="1" dirty="0">
                <a:effectLst/>
                <a:ea typeface="Calibri" panose="020F0502020204030204" pitchFamily="34" charset="0"/>
              </a:rPr>
              <a:t> metadata for special studies</a:t>
            </a:r>
            <a:r>
              <a:rPr lang="en-US" dirty="0">
                <a:effectLst/>
                <a:ea typeface="Calibri" panose="020F0502020204030204" pitchFamily="34" charset="0"/>
              </a:rPr>
              <a:t>, etc., and would not be able to provide these data if metadata accuracy and sharing were not a priority</a:t>
            </a:r>
            <a:endParaRPr lang="en-US" dirty="0"/>
          </a:p>
        </p:txBody>
      </p:sp>
    </p:spTree>
    <p:extLst>
      <p:ext uri="{BB962C8B-B14F-4D97-AF65-F5344CB8AC3E}">
        <p14:creationId xmlns:p14="http://schemas.microsoft.com/office/powerpoint/2010/main" val="2835370846"/>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3D399-302E-4090-7A88-471F6549D992}"/>
              </a:ext>
            </a:extLst>
          </p:cNvPr>
          <p:cNvSpPr>
            <a:spLocks noGrp="1"/>
          </p:cNvSpPr>
          <p:nvPr>
            <p:ph type="title"/>
          </p:nvPr>
        </p:nvSpPr>
        <p:spPr>
          <a:xfrm>
            <a:off x="182880" y="113995"/>
            <a:ext cx="8646160" cy="857250"/>
          </a:xfrm>
        </p:spPr>
        <p:txBody>
          <a:bodyPr lIns="68580" tIns="34290" rIns="68580" bIns="34290" anchor="b" anchorCtr="0"/>
          <a:lstStyle/>
          <a:p>
            <a:r>
              <a:rPr lang="en-US">
                <a:solidFill>
                  <a:srgbClr val="D9531E"/>
                </a:solidFill>
                <a:latin typeface="Calibri"/>
                <a:cs typeface="Calibri"/>
              </a:rPr>
              <a:t>Improving Metadata: WGS Analysis Certification Submission Template Updates</a:t>
            </a:r>
          </a:p>
        </p:txBody>
      </p:sp>
      <p:sp>
        <p:nvSpPr>
          <p:cNvPr id="3" name="Text Placeholder 2">
            <a:extLst>
              <a:ext uri="{FF2B5EF4-FFF2-40B4-BE49-F238E27FC236}">
                <a16:creationId xmlns:a16="http://schemas.microsoft.com/office/drawing/2014/main" id="{6B7E7AB1-023E-353D-CD91-762AAC3F052E}"/>
              </a:ext>
            </a:extLst>
          </p:cNvPr>
          <p:cNvSpPr>
            <a:spLocks noGrp="1"/>
          </p:cNvSpPr>
          <p:nvPr>
            <p:ph type="body" sz="quarter" idx="10"/>
          </p:nvPr>
        </p:nvSpPr>
        <p:spPr>
          <a:xfrm>
            <a:off x="414641" y="1155687"/>
            <a:ext cx="8229600" cy="3341688"/>
          </a:xfrm>
        </p:spPr>
        <p:txBody>
          <a:bodyPr/>
          <a:lstStyle/>
          <a:p>
            <a:pPr marL="233363" indent="-233363"/>
            <a:r>
              <a:rPr lang="en-US" b="1">
                <a:latin typeface="Calibri"/>
                <a:cs typeface="Calibri"/>
              </a:rPr>
              <a:t>Section III: NCBI Metadata Check </a:t>
            </a:r>
            <a:endParaRPr lang="en-US">
              <a:latin typeface="Calibri"/>
              <a:cs typeface="Calibri" panose="020F0502020204030204" pitchFamily="34" charset="0"/>
            </a:endParaRPr>
          </a:p>
          <a:p>
            <a:pPr lvl="1"/>
            <a:r>
              <a:rPr lang="en-US">
                <a:latin typeface="Calibri"/>
                <a:cs typeface="Calibri"/>
              </a:rPr>
              <a:t>Multiple choice selection of the correct submission settings templates (Human and Environmental)</a:t>
            </a:r>
          </a:p>
          <a:p>
            <a:pPr lvl="1"/>
            <a:r>
              <a:rPr lang="en-US">
                <a:latin typeface="Calibri"/>
                <a:cs typeface="Calibri"/>
              </a:rPr>
              <a:t>Multiple choice selection of what information should NOT be shared on NCBI (ex. Allele codes/Outbreak codes)</a:t>
            </a:r>
          </a:p>
          <a:p>
            <a:pPr marL="233363" indent="-233363"/>
            <a:r>
              <a:rPr lang="en-US" b="1">
                <a:latin typeface="Calibri"/>
                <a:cs typeface="Calibri"/>
              </a:rPr>
              <a:t>Section IV: Metadata Clean-up in BioNumerics (*NEW*)</a:t>
            </a:r>
            <a:endParaRPr lang="en-US">
              <a:cs typeface="Calibri"/>
            </a:endParaRPr>
          </a:p>
          <a:p>
            <a:pPr marL="556736" lvl="1" indent="-213836">
              <a:buFont typeface="Arial" panose="05000000000000000000" pitchFamily="2" charset="2"/>
              <a:buChar char="–"/>
            </a:pPr>
            <a:r>
              <a:rPr lang="en-US">
                <a:latin typeface="Calibri"/>
                <a:cs typeface="Calibri"/>
              </a:rPr>
              <a:t>Review incomplete/incorrectly entered metadata that needs to be corrected. Please refer to Appendix PND05-2 and QT 20210727 on SharePoint for guidance (ex. </a:t>
            </a:r>
            <a:r>
              <a:rPr lang="en-US" err="1">
                <a:latin typeface="Calibri"/>
                <a:cs typeface="Calibri"/>
              </a:rPr>
              <a:t>SourceType</a:t>
            </a:r>
            <a:r>
              <a:rPr lang="en-US">
                <a:latin typeface="Calibri"/>
                <a:cs typeface="Calibri"/>
              </a:rPr>
              <a:t> </a:t>
            </a:r>
            <a:r>
              <a:rPr lang="en-US" b="1" u="sng">
                <a:latin typeface="Calibri"/>
                <a:cs typeface="Calibri"/>
              </a:rPr>
              <a:t>must </a:t>
            </a:r>
            <a:r>
              <a:rPr lang="en-US">
                <a:latin typeface="Calibri"/>
                <a:cs typeface="Calibri"/>
              </a:rPr>
              <a:t>be filled in as Animal, Food, Human, Environmental, or Unknown). </a:t>
            </a:r>
            <a:endParaRPr lang="en-US">
              <a:cs typeface="Calibri"/>
            </a:endParaRPr>
          </a:p>
        </p:txBody>
      </p:sp>
    </p:spTree>
    <p:extLst>
      <p:ext uri="{BB962C8B-B14F-4D97-AF65-F5344CB8AC3E}">
        <p14:creationId xmlns:p14="http://schemas.microsoft.com/office/powerpoint/2010/main" val="3767513060"/>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5EFE1-F502-4944-9A64-53FC5F5BF408}"/>
              </a:ext>
            </a:extLst>
          </p:cNvPr>
          <p:cNvSpPr>
            <a:spLocks noGrp="1"/>
          </p:cNvSpPr>
          <p:nvPr>
            <p:ph type="title"/>
          </p:nvPr>
        </p:nvSpPr>
        <p:spPr>
          <a:xfrm>
            <a:off x="198783" y="-29182"/>
            <a:ext cx="8229600" cy="857250"/>
          </a:xfrm>
        </p:spPr>
        <p:txBody>
          <a:bodyPr/>
          <a:lstStyle/>
          <a:p>
            <a:r>
              <a:rPr lang="en-US"/>
              <a:t>Enhanced Metadata Project</a:t>
            </a:r>
          </a:p>
        </p:txBody>
      </p:sp>
      <p:sp>
        <p:nvSpPr>
          <p:cNvPr id="3" name="Text Placeholder 2">
            <a:extLst>
              <a:ext uri="{FF2B5EF4-FFF2-40B4-BE49-F238E27FC236}">
                <a16:creationId xmlns:a16="http://schemas.microsoft.com/office/drawing/2014/main" id="{D7E7D4A5-B02A-467A-9B1C-E6FCF6FABB2B}"/>
              </a:ext>
            </a:extLst>
          </p:cNvPr>
          <p:cNvSpPr>
            <a:spLocks noGrp="1"/>
          </p:cNvSpPr>
          <p:nvPr>
            <p:ph type="body" sz="quarter" idx="10"/>
          </p:nvPr>
        </p:nvSpPr>
        <p:spPr>
          <a:xfrm>
            <a:off x="198783" y="878868"/>
            <a:ext cx="8722580" cy="3341688"/>
          </a:xfrm>
        </p:spPr>
        <p:txBody>
          <a:bodyPr/>
          <a:lstStyle/>
          <a:p>
            <a:r>
              <a:rPr lang="en-US" sz="1800" dirty="0">
                <a:ea typeface="Calibri" panose="020F0502020204030204" pitchFamily="34" charset="0"/>
              </a:rPr>
              <a:t>Being pushed onto NCBI in collaboration with the Gen FS Metadata Workgroup</a:t>
            </a:r>
          </a:p>
          <a:p>
            <a:pPr lvl="1"/>
            <a:r>
              <a:rPr lang="en-US" sz="1800" dirty="0">
                <a:ea typeface="Calibri" panose="020F0502020204030204" pitchFamily="34" charset="0"/>
              </a:rPr>
              <a:t>Includes various things such as IFSAC categories</a:t>
            </a:r>
          </a:p>
          <a:p>
            <a:r>
              <a:rPr lang="en-US" sz="1800" dirty="0">
                <a:ea typeface="Calibri" panose="020F0502020204030204" pitchFamily="34" charset="0"/>
              </a:rPr>
              <a:t>Working on standardizing the metadata on NCBI so that it can be searchable</a:t>
            </a:r>
          </a:p>
          <a:p>
            <a:r>
              <a:rPr lang="en-US" sz="1800" dirty="0" err="1">
                <a:ea typeface="Calibri" panose="020F0502020204030204" pitchFamily="34" charset="0"/>
              </a:rPr>
              <a:t>Github</a:t>
            </a:r>
            <a:r>
              <a:rPr lang="en-US" sz="1800" dirty="0">
                <a:ea typeface="Calibri" panose="020F0502020204030204" pitchFamily="34" charset="0"/>
              </a:rPr>
              <a:t> describing the One Health Enterics Package is here: </a:t>
            </a:r>
            <a:r>
              <a:rPr lang="en-US" sz="1800" dirty="0">
                <a:ea typeface="Calibri" panose="020F0502020204030204" pitchFamily="34" charset="0"/>
                <a:hlinkClick r:id="rId3"/>
              </a:rPr>
              <a:t>https://github.com/CFSAN-Biostatistics/One_Health_Enteric_Package</a:t>
            </a:r>
            <a:r>
              <a:rPr lang="en-US" sz="1800" dirty="0">
                <a:ea typeface="Calibri" panose="020F0502020204030204" pitchFamily="34" charset="0"/>
              </a:rPr>
              <a:t> </a:t>
            </a:r>
          </a:p>
          <a:p>
            <a:pPr lvl="1"/>
            <a:r>
              <a:rPr lang="en-US" sz="1800" dirty="0">
                <a:ea typeface="Calibri" panose="020F0502020204030204" pitchFamily="34" charset="0"/>
              </a:rPr>
              <a:t>A link on this page goes to NCBI, </a:t>
            </a:r>
            <a:r>
              <a:rPr lang="en-US" sz="1800">
                <a:ea typeface="Calibri" panose="020F0502020204030204" pitchFamily="34" charset="0"/>
              </a:rPr>
              <a:t>where users </a:t>
            </a:r>
            <a:r>
              <a:rPr lang="en-US" sz="1800" dirty="0">
                <a:ea typeface="Calibri" panose="020F0502020204030204" pitchFamily="34" charset="0"/>
              </a:rPr>
              <a:t>can download the package in Excel format</a:t>
            </a:r>
          </a:p>
        </p:txBody>
      </p:sp>
    </p:spTree>
    <p:extLst>
      <p:ext uri="{BB962C8B-B14F-4D97-AF65-F5344CB8AC3E}">
        <p14:creationId xmlns:p14="http://schemas.microsoft.com/office/powerpoint/2010/main" val="1155848118"/>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A0DEC-A812-4525-B8D3-5A498897E5BA}"/>
              </a:ext>
            </a:extLst>
          </p:cNvPr>
          <p:cNvSpPr>
            <a:spLocks noGrp="1"/>
          </p:cNvSpPr>
          <p:nvPr>
            <p:ph type="title"/>
          </p:nvPr>
        </p:nvSpPr>
        <p:spPr/>
        <p:txBody>
          <a:bodyPr/>
          <a:lstStyle/>
          <a:p>
            <a:r>
              <a:rPr lang="en-US" sz="2400"/>
              <a:t>NCBI Hot Fix and PulseNet WGS Tools and NCBI Uploader Plugin Updates</a:t>
            </a:r>
          </a:p>
        </p:txBody>
      </p:sp>
      <p:sp>
        <p:nvSpPr>
          <p:cNvPr id="3" name="Text Placeholder 2">
            <a:extLst>
              <a:ext uri="{FF2B5EF4-FFF2-40B4-BE49-F238E27FC236}">
                <a16:creationId xmlns:a16="http://schemas.microsoft.com/office/drawing/2014/main" id="{5669C314-F7F8-4151-B017-8B606E02B656}"/>
              </a:ext>
            </a:extLst>
          </p:cNvPr>
          <p:cNvSpPr>
            <a:spLocks noGrp="1"/>
          </p:cNvSpPr>
          <p:nvPr>
            <p:ph type="body" sz="quarter" idx="10"/>
          </p:nvPr>
        </p:nvSpPr>
        <p:spPr/>
        <p:txBody>
          <a:bodyPr/>
          <a:lstStyle/>
          <a:p>
            <a:pPr marL="0" indent="0">
              <a:buNone/>
            </a:pPr>
            <a:r>
              <a:rPr lang="en-US" sz="1600" b="1">
                <a:effectLst/>
                <a:ea typeface="Times New Roman" panose="02020603050405020304" pitchFamily="18" charset="0"/>
                <a:cs typeface="Times New Roman" panose="02020603050405020304" pitchFamily="18" charset="0"/>
              </a:rPr>
              <a:t>Issues with </a:t>
            </a:r>
            <a:r>
              <a:rPr lang="en-US" sz="1800" b="1">
                <a:effectLst/>
                <a:ea typeface="Times New Roman" panose="02020603050405020304" pitchFamily="18" charset="0"/>
                <a:cs typeface="Times New Roman" panose="02020603050405020304" pitchFamily="18" charset="0"/>
              </a:rPr>
              <a:t>linking</a:t>
            </a:r>
            <a:r>
              <a:rPr lang="en-US" sz="1600" b="1">
                <a:effectLst/>
                <a:ea typeface="Times New Roman" panose="02020603050405020304" pitchFamily="18" charset="0"/>
                <a:cs typeface="Times New Roman" panose="02020603050405020304" pitchFamily="18" charset="0"/>
              </a:rPr>
              <a:t> to SRA/SAMN accession from BioNumerics</a:t>
            </a:r>
          </a:p>
          <a:p>
            <a:r>
              <a:rPr lang="en-US" sz="1600">
                <a:effectLst/>
                <a:ea typeface="Times New Roman" panose="02020603050405020304" pitchFamily="18" charset="0"/>
                <a:cs typeface="Times New Roman" panose="02020603050405020304" pitchFamily="18" charset="0"/>
              </a:rPr>
              <a:t>This has been resolved and patches sent to FDA and USDA</a:t>
            </a:r>
          </a:p>
          <a:p>
            <a:r>
              <a:rPr lang="en-US" sz="1600">
                <a:effectLst/>
                <a:ea typeface="Times New Roman" panose="02020603050405020304" pitchFamily="18" charset="0"/>
                <a:cs typeface="Times New Roman" panose="02020603050405020304" pitchFamily="18" charset="0"/>
              </a:rPr>
              <a:t>Any PHL experiencing issues can download the patch from here:</a:t>
            </a:r>
            <a:r>
              <a:rPr lang="en-US" sz="1600">
                <a:solidFill>
                  <a:srgbClr val="7030A0"/>
                </a:solidFill>
                <a:effectLst/>
                <a:ea typeface="Times New Roman" panose="02020603050405020304" pitchFamily="18" charset="0"/>
                <a:cs typeface="Times New Roman" panose="02020603050405020304" pitchFamily="18" charset="0"/>
              </a:rPr>
              <a:t> </a:t>
            </a:r>
            <a:r>
              <a:rPr lang="en-US" sz="1600">
                <a:solidFill>
                  <a:srgbClr val="7030A0"/>
                </a:solidFill>
                <a:effectLst/>
                <a:ea typeface="Times New Roman" panose="02020603050405020304" pitchFamily="18" charset="0"/>
                <a:cs typeface="Times New Roman" panose="02020603050405020304" pitchFamily="18" charset="0"/>
                <a:hlinkClick r:id="rId3"/>
              </a:rPr>
              <a:t>https://www.bionumerics.com/knowledge-base/hotfix-importing-sequence-read-sets-ncbi</a:t>
            </a:r>
            <a:endParaRPr lang="en-US" sz="1600">
              <a:effectLst/>
              <a:ea typeface="Calibri" panose="020F0502020204030204" pitchFamily="34" charset="0"/>
              <a:cs typeface="Times New Roman" panose="02020603050405020304" pitchFamily="18" charset="0"/>
            </a:endParaRPr>
          </a:p>
          <a:p>
            <a:pPr marL="0" indent="0">
              <a:buNone/>
            </a:pPr>
            <a:r>
              <a:rPr lang="en-US" sz="1600" b="1">
                <a:latin typeface="Calibri"/>
                <a:cs typeface="Calibri"/>
              </a:rPr>
              <a:t>By early 2023—updates distributed all at once</a:t>
            </a:r>
          </a:p>
          <a:p>
            <a:r>
              <a:rPr lang="en-US" sz="1600">
                <a:latin typeface="Calibri"/>
                <a:cs typeface="Calibri"/>
              </a:rPr>
              <a:t>wgMLST </a:t>
            </a:r>
            <a:r>
              <a:rPr lang="en-US" sz="1600" i="1">
                <a:latin typeface="Calibri"/>
                <a:cs typeface="Calibri"/>
              </a:rPr>
              <a:t>Vibrio</a:t>
            </a:r>
            <a:r>
              <a:rPr lang="en-US" sz="1600">
                <a:latin typeface="Calibri"/>
                <a:cs typeface="Calibri"/>
              </a:rPr>
              <a:t> scheme (</a:t>
            </a:r>
            <a:r>
              <a:rPr lang="en-US" sz="1600" i="1">
                <a:latin typeface="Calibri"/>
                <a:cs typeface="Calibri"/>
              </a:rPr>
              <a:t>V. cholera, V. parahaemolyticus, V. vulnificus</a:t>
            </a:r>
            <a:r>
              <a:rPr lang="en-US" sz="1600">
                <a:latin typeface="Calibri"/>
                <a:cs typeface="Calibri"/>
              </a:rPr>
              <a:t>)</a:t>
            </a:r>
          </a:p>
          <a:p>
            <a:pPr lvl="1"/>
            <a:r>
              <a:rPr lang="en-US" sz="1600">
                <a:latin typeface="Calibri"/>
                <a:cs typeface="Calibri"/>
              </a:rPr>
              <a:t>Development/validation ongoing for genotyping tools</a:t>
            </a:r>
            <a:endParaRPr lang="en-US" sz="1800"/>
          </a:p>
          <a:p>
            <a:r>
              <a:rPr lang="en-US" sz="1600">
                <a:latin typeface="Calibri"/>
                <a:cs typeface="Calibri"/>
              </a:rPr>
              <a:t>Updates to both the NCBI Uploader and PulseNet WGS Tools plugin</a:t>
            </a:r>
          </a:p>
          <a:p>
            <a:pPr lvl="1"/>
            <a:r>
              <a:rPr lang="en-US" sz="1600" b="1" i="1">
                <a:solidFill>
                  <a:srgbClr val="7030A0"/>
                </a:solidFill>
                <a:cs typeface="Calibri" panose="020F0502020204030204" pitchFamily="34" charset="0"/>
              </a:rPr>
              <a:t>Additional fields for GenomeTrakr added to template to upload via BioNumerics</a:t>
            </a:r>
            <a:endParaRPr lang="en-US" sz="1600" b="1" i="1">
              <a:solidFill>
                <a:srgbClr val="7030A0"/>
              </a:solidFill>
              <a:latin typeface="Calibri"/>
              <a:cs typeface="Calibri"/>
            </a:endParaRPr>
          </a:p>
          <a:p>
            <a:r>
              <a:rPr lang="en-US" sz="1600">
                <a:latin typeface="Calibri"/>
                <a:cs typeface="Calibri"/>
              </a:rPr>
              <a:t>Updates to the ANI references for RefID</a:t>
            </a:r>
          </a:p>
          <a:p>
            <a:r>
              <a:rPr lang="en-US" sz="1600">
                <a:latin typeface="Calibri"/>
                <a:cs typeface="Calibri"/>
              </a:rPr>
              <a:t>Switch over to SeqSero2 and updated Genotyper tools</a:t>
            </a:r>
          </a:p>
          <a:p>
            <a:r>
              <a:rPr lang="en-US" sz="1600">
                <a:latin typeface="Calibri"/>
                <a:cs typeface="Calibri"/>
              </a:rPr>
              <a:t>Switch over to KMA for STEC O and H typing</a:t>
            </a:r>
          </a:p>
          <a:p>
            <a:r>
              <a:rPr lang="en-US" sz="1600">
                <a:latin typeface="Calibri"/>
                <a:cs typeface="Calibri"/>
              </a:rPr>
              <a:t>Validation has also started on a </a:t>
            </a:r>
            <a:r>
              <a:rPr lang="en-US" sz="1600" i="1">
                <a:latin typeface="Calibri"/>
                <a:cs typeface="Calibri"/>
              </a:rPr>
              <a:t>Cronobacter </a:t>
            </a:r>
            <a:r>
              <a:rPr lang="en-US" sz="1600">
                <a:latin typeface="Calibri"/>
                <a:cs typeface="Calibri"/>
              </a:rPr>
              <a:t>spp</a:t>
            </a:r>
            <a:r>
              <a:rPr lang="en-US" sz="1600" i="1">
                <a:latin typeface="Calibri"/>
                <a:cs typeface="Calibri"/>
              </a:rPr>
              <a:t>. </a:t>
            </a:r>
            <a:r>
              <a:rPr lang="en-US" sz="1600">
                <a:latin typeface="Calibri"/>
                <a:cs typeface="Calibri"/>
              </a:rPr>
              <a:t>wgMLST scheme</a:t>
            </a:r>
          </a:p>
          <a:p>
            <a:endParaRPr lang="en-US" sz="1600">
              <a:latin typeface="Calibri"/>
              <a:cs typeface="Calibri"/>
            </a:endParaRPr>
          </a:p>
        </p:txBody>
      </p:sp>
    </p:spTree>
    <p:extLst>
      <p:ext uri="{BB962C8B-B14F-4D97-AF65-F5344CB8AC3E}">
        <p14:creationId xmlns:p14="http://schemas.microsoft.com/office/powerpoint/2010/main" val="1015997798"/>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2465F-EE73-4A74-AF5D-F0B51FE7AC65}"/>
              </a:ext>
            </a:extLst>
          </p:cNvPr>
          <p:cNvSpPr>
            <a:spLocks noGrp="1"/>
          </p:cNvSpPr>
          <p:nvPr>
            <p:ph type="title"/>
          </p:nvPr>
        </p:nvSpPr>
        <p:spPr>
          <a:xfrm>
            <a:off x="457200" y="-48021"/>
            <a:ext cx="8229600" cy="857250"/>
          </a:xfrm>
        </p:spPr>
        <p:txBody>
          <a:bodyPr/>
          <a:lstStyle/>
          <a:p>
            <a:r>
              <a:rPr lang="en-US" sz="2400"/>
              <a:t>PulseNet International: Workflows and Linkages</a:t>
            </a:r>
          </a:p>
        </p:txBody>
      </p:sp>
      <p:sp>
        <p:nvSpPr>
          <p:cNvPr id="3" name="Text Placeholder 2">
            <a:extLst>
              <a:ext uri="{FF2B5EF4-FFF2-40B4-BE49-F238E27FC236}">
                <a16:creationId xmlns:a16="http://schemas.microsoft.com/office/drawing/2014/main" id="{BB6E39B1-68D4-4067-AA40-31655BC77CDA}"/>
              </a:ext>
            </a:extLst>
          </p:cNvPr>
          <p:cNvSpPr>
            <a:spLocks noGrp="1"/>
          </p:cNvSpPr>
          <p:nvPr>
            <p:ph type="body" sz="quarter" idx="10"/>
          </p:nvPr>
        </p:nvSpPr>
        <p:spPr>
          <a:xfrm>
            <a:off x="223520" y="782955"/>
            <a:ext cx="8717280" cy="3341688"/>
          </a:xfrm>
        </p:spPr>
        <p:txBody>
          <a:bodyPr/>
          <a:lstStyle/>
          <a:p>
            <a:pPr>
              <a:spcBef>
                <a:spcPts val="0"/>
              </a:spcBef>
              <a:spcAft>
                <a:spcPts val="0"/>
              </a:spcAft>
              <a:defRPr/>
            </a:pPr>
            <a:r>
              <a:rPr kumimoji="0" lang="en-US" sz="1800" b="0" i="0" u="none" strike="noStrike" kern="1200" cap="none" spc="0" normalizeH="0" baseline="0" noProof="0">
                <a:ln>
                  <a:noFill/>
                </a:ln>
                <a:solidFill>
                  <a:srgbClr val="7F7F7F">
                    <a:lumMod val="75000"/>
                  </a:srgbClr>
                </a:solidFill>
                <a:effectLst/>
                <a:uLnTx/>
                <a:uFillTx/>
                <a:ea typeface="Times New Roman" panose="02020603050405020304" pitchFamily="18" charset="0"/>
              </a:rPr>
              <a:t>PulseNet Canada: routine workflow for exchanging data/outbreak queries</a:t>
            </a:r>
          </a:p>
          <a:p>
            <a:pPr>
              <a:spcBef>
                <a:spcPts val="0"/>
              </a:spcBef>
              <a:spcAft>
                <a:spcPts val="0"/>
              </a:spcAft>
              <a:defRPr/>
            </a:pPr>
            <a:r>
              <a:rPr lang="en-US" sz="1800">
                <a:solidFill>
                  <a:srgbClr val="7F7F7F">
                    <a:lumMod val="75000"/>
                  </a:srgbClr>
                </a:solidFill>
                <a:ea typeface="Times New Roman" panose="02020603050405020304" pitchFamily="18" charset="0"/>
              </a:rPr>
              <a:t>C</a:t>
            </a:r>
            <a:r>
              <a:rPr kumimoji="0" lang="en-US" sz="1800" b="0" i="0" u="none" strike="noStrike" kern="1200" cap="none" spc="0" normalizeH="0" baseline="0" noProof="0">
                <a:ln>
                  <a:noFill/>
                </a:ln>
                <a:solidFill>
                  <a:srgbClr val="7F7F7F">
                    <a:lumMod val="75000"/>
                  </a:srgbClr>
                </a:solidFill>
                <a:effectLst/>
                <a:uLnTx/>
                <a:uFillTx/>
                <a:ea typeface="Times New Roman" panose="02020603050405020304" pitchFamily="18" charset="0"/>
              </a:rPr>
              <a:t>heck NCBI’s Pathogen Detection Pipeline for international/non-PNUSA sequences that are closely related when coding new clusters</a:t>
            </a:r>
          </a:p>
          <a:p>
            <a:pPr>
              <a:spcBef>
                <a:spcPts val="0"/>
              </a:spcBef>
              <a:spcAft>
                <a:spcPts val="0"/>
              </a:spcAft>
              <a:defRPr/>
            </a:pPr>
            <a:r>
              <a:rPr kumimoji="0" lang="en-US" sz="1800" b="0" i="0" u="none" strike="noStrike" kern="1200" cap="none" spc="0" normalizeH="0" baseline="0" noProof="0">
                <a:ln>
                  <a:noFill/>
                </a:ln>
                <a:solidFill>
                  <a:srgbClr val="7F7F7F">
                    <a:lumMod val="75000"/>
                  </a:srgbClr>
                </a:solidFill>
                <a:effectLst/>
                <a:uLnTx/>
                <a:uFillTx/>
                <a:ea typeface="Times New Roman" panose="02020603050405020304" pitchFamily="18" charset="0"/>
              </a:rPr>
              <a:t>PulseNet International (PNI) Coordinator facilitates regular communication with international partners for outbreak investigations</a:t>
            </a:r>
            <a:endParaRPr lang="en-US" sz="1800">
              <a:solidFill>
                <a:srgbClr val="7F7F7F">
                  <a:lumMod val="75000"/>
                </a:srgbClr>
              </a:solidFill>
              <a:ea typeface="Times New Roman" panose="02020603050405020304" pitchFamily="18" charset="0"/>
            </a:endParaRPr>
          </a:p>
          <a:p>
            <a:pPr lvl="1">
              <a:spcBef>
                <a:spcPts val="0"/>
              </a:spcBef>
              <a:spcAft>
                <a:spcPts val="0"/>
              </a:spcAft>
              <a:defRPr/>
            </a:pPr>
            <a:r>
              <a:rPr kumimoji="0" lang="en-US" sz="1600" b="0" i="0" u="none" strike="noStrike" kern="1200" cap="none" spc="0" normalizeH="0" baseline="0" noProof="0">
                <a:ln>
                  <a:noFill/>
                </a:ln>
                <a:solidFill>
                  <a:srgbClr val="7F7F7F">
                    <a:lumMod val="75000"/>
                  </a:srgbClr>
                </a:solidFill>
                <a:effectLst/>
                <a:uLnTx/>
                <a:uFillTx/>
                <a:ea typeface="Times New Roman" panose="02020603050405020304" pitchFamily="18" charset="0"/>
              </a:rPr>
              <a:t>FWD-Europe’s </a:t>
            </a:r>
            <a:r>
              <a:rPr kumimoji="0" lang="en-US" sz="1600" b="0" i="0" u="none" strike="noStrike" kern="1200" cap="none" spc="0" normalizeH="0" baseline="0" noProof="0" err="1">
                <a:ln>
                  <a:noFill/>
                </a:ln>
                <a:solidFill>
                  <a:srgbClr val="7F7F7F">
                    <a:lumMod val="75000"/>
                  </a:srgbClr>
                </a:solidFill>
                <a:effectLst/>
                <a:uLnTx/>
                <a:uFillTx/>
                <a:ea typeface="Times New Roman" panose="02020603050405020304" pitchFamily="18" charset="0"/>
              </a:rPr>
              <a:t>EpiPulse</a:t>
            </a:r>
            <a:r>
              <a:rPr kumimoji="0" lang="en-US" sz="1600" b="0" i="0" u="none" strike="noStrike" kern="1200" cap="none" spc="0" normalizeH="0" baseline="0" noProof="0">
                <a:ln>
                  <a:noFill/>
                </a:ln>
                <a:solidFill>
                  <a:srgbClr val="7F7F7F">
                    <a:lumMod val="75000"/>
                  </a:srgbClr>
                </a:solidFill>
                <a:effectLst/>
                <a:uLnTx/>
                <a:uFillTx/>
                <a:ea typeface="Times New Roman" panose="02020603050405020304" pitchFamily="18" charset="0"/>
              </a:rPr>
              <a:t> platform</a:t>
            </a:r>
          </a:p>
          <a:p>
            <a:pPr lvl="1">
              <a:spcBef>
                <a:spcPts val="0"/>
              </a:spcBef>
              <a:spcAft>
                <a:spcPts val="0"/>
              </a:spcAft>
              <a:defRPr/>
            </a:pPr>
            <a:r>
              <a:rPr lang="en-US" sz="1600">
                <a:solidFill>
                  <a:srgbClr val="7F7F7F">
                    <a:lumMod val="75000"/>
                  </a:srgbClr>
                </a:solidFill>
                <a:ea typeface="Times New Roman" panose="02020603050405020304" pitchFamily="18" charset="0"/>
              </a:rPr>
              <a:t>Communications with</a:t>
            </a:r>
            <a:r>
              <a:rPr kumimoji="0" lang="en-US" sz="1600" b="0" i="0" u="none" strike="noStrike" kern="1200" cap="none" spc="0" normalizeH="0" baseline="0" noProof="0">
                <a:ln>
                  <a:noFill/>
                </a:ln>
                <a:solidFill>
                  <a:srgbClr val="7F7F7F">
                    <a:lumMod val="75000"/>
                  </a:srgbClr>
                </a:solidFill>
                <a:effectLst/>
                <a:uLnTx/>
                <a:uFillTx/>
                <a:ea typeface="Times New Roman" panose="02020603050405020304" pitchFamily="18" charset="0"/>
              </a:rPr>
              <a:t> PNI Regional Coordinators/other contacts looking for closely related sequences</a:t>
            </a:r>
            <a:endParaRPr lang="en-US" sz="1600">
              <a:solidFill>
                <a:srgbClr val="7F7F7F">
                  <a:lumMod val="75000"/>
                </a:srgbClr>
              </a:solidFill>
              <a:ea typeface="Times New Roman" panose="02020603050405020304" pitchFamily="18" charset="0"/>
            </a:endParaRPr>
          </a:p>
          <a:p>
            <a:pPr>
              <a:spcBef>
                <a:spcPts val="0"/>
              </a:spcBef>
              <a:spcAft>
                <a:spcPts val="0"/>
              </a:spcAft>
              <a:defRPr/>
            </a:pPr>
            <a:r>
              <a:rPr kumimoji="0" lang="en-US" sz="1800" b="0" i="0" u="none" strike="noStrike" kern="1200" cap="none" spc="0" normalizeH="0" baseline="0" noProof="0">
                <a:ln>
                  <a:noFill/>
                </a:ln>
                <a:solidFill>
                  <a:srgbClr val="7F7F7F">
                    <a:lumMod val="75000"/>
                  </a:srgbClr>
                </a:solidFill>
                <a:effectLst/>
                <a:uLnTx/>
                <a:uFillTx/>
                <a:ea typeface="Times New Roman" panose="02020603050405020304" pitchFamily="18" charset="0"/>
              </a:rPr>
              <a:t>PNI Steering Committee, co-chaired by the US and Canada, includes representatives from all 7 regions, and has quarterly calls and annual in person meetings</a:t>
            </a:r>
            <a:endParaRPr lang="en-US" sz="1800">
              <a:solidFill>
                <a:srgbClr val="7F7F7F">
                  <a:lumMod val="75000"/>
                </a:srgbClr>
              </a:solidFill>
              <a:ea typeface="Times New Roman" panose="02020603050405020304" pitchFamily="18" charset="0"/>
            </a:endParaRPr>
          </a:p>
          <a:p>
            <a:pPr>
              <a:spcBef>
                <a:spcPts val="0"/>
              </a:spcBef>
              <a:spcAft>
                <a:spcPts val="0"/>
              </a:spcAft>
              <a:defRPr/>
            </a:pPr>
            <a:r>
              <a:rPr kumimoji="0" lang="en-US" sz="1800" b="0" i="0" u="none" strike="noStrike" kern="1200" cap="none" spc="0" normalizeH="0" baseline="0" noProof="0">
                <a:ln>
                  <a:noFill/>
                </a:ln>
                <a:solidFill>
                  <a:srgbClr val="7F7F7F">
                    <a:lumMod val="75000"/>
                  </a:srgbClr>
                </a:solidFill>
                <a:effectLst/>
                <a:uLnTx/>
                <a:uFillTx/>
                <a:ea typeface="Times New Roman" panose="02020603050405020304" pitchFamily="18" charset="0"/>
              </a:rPr>
              <a:t>Implementation of WGS as the standardized surveillance method in the PNI network</a:t>
            </a:r>
          </a:p>
          <a:p>
            <a:pPr lvl="1">
              <a:spcBef>
                <a:spcPts val="0"/>
              </a:spcBef>
              <a:spcAft>
                <a:spcPts val="0"/>
              </a:spcAft>
              <a:defRPr/>
            </a:pPr>
            <a:r>
              <a:rPr kumimoji="0" lang="en-US" sz="1600" b="0" i="0" u="none" strike="noStrike" kern="1200" cap="none" spc="0" normalizeH="0" baseline="0" noProof="0">
                <a:ln>
                  <a:noFill/>
                </a:ln>
                <a:solidFill>
                  <a:srgbClr val="7F7F7F">
                    <a:lumMod val="75000"/>
                  </a:srgbClr>
                </a:solidFill>
                <a:effectLst/>
                <a:uLnTx/>
                <a:uFillTx/>
                <a:ea typeface="Times New Roman" panose="02020603050405020304" pitchFamily="18" charset="0"/>
              </a:rPr>
              <a:t>Virtual and in-person WGS trainings (Georgia, PulseNet Middle East)</a:t>
            </a:r>
          </a:p>
          <a:p>
            <a:pPr lvl="1">
              <a:spcBef>
                <a:spcPts val="0"/>
              </a:spcBef>
              <a:spcAft>
                <a:spcPts val="0"/>
              </a:spcAft>
              <a:defRPr/>
            </a:pPr>
            <a:r>
              <a:rPr kumimoji="0" lang="en-US" sz="1600" b="0" i="0" u="none" strike="noStrike" kern="1200" cap="none" spc="0" normalizeH="0" baseline="0" noProof="0">
                <a:ln>
                  <a:noFill/>
                </a:ln>
                <a:solidFill>
                  <a:srgbClr val="7F7F7F">
                    <a:lumMod val="75000"/>
                  </a:srgbClr>
                </a:solidFill>
                <a:effectLst/>
                <a:uLnTx/>
                <a:uFillTx/>
                <a:ea typeface="Times New Roman" panose="02020603050405020304" pitchFamily="18" charset="0"/>
              </a:rPr>
              <a:t>Technical assistance with regional bioinformatics workflow in PulseNet Latin America</a:t>
            </a:r>
          </a:p>
          <a:p>
            <a:pPr lvl="1">
              <a:spcBef>
                <a:spcPts val="0"/>
              </a:spcBef>
              <a:spcAft>
                <a:spcPts val="0"/>
              </a:spcAft>
              <a:defRPr/>
            </a:pPr>
            <a:r>
              <a:rPr kumimoji="0" lang="en-US" sz="1600" b="0" i="0" u="none" strike="noStrike" kern="1200" cap="none" spc="0" normalizeH="0" baseline="0" noProof="0" err="1">
                <a:ln>
                  <a:noFill/>
                </a:ln>
                <a:solidFill>
                  <a:srgbClr val="7F7F7F">
                    <a:lumMod val="75000"/>
                  </a:srgbClr>
                </a:solidFill>
                <a:effectLst/>
                <a:uLnTx/>
                <a:uFillTx/>
                <a:ea typeface="Times New Roman" panose="02020603050405020304" pitchFamily="18" charset="0"/>
              </a:rPr>
              <a:t>Terra.bio</a:t>
            </a:r>
            <a:r>
              <a:rPr kumimoji="0" lang="en-US" sz="1600" b="0" i="0" u="none" strike="noStrike" kern="1200" cap="none" spc="0" normalizeH="0" baseline="0" noProof="0">
                <a:ln>
                  <a:noFill/>
                </a:ln>
                <a:solidFill>
                  <a:srgbClr val="7F7F7F">
                    <a:lumMod val="75000"/>
                  </a:srgbClr>
                </a:solidFill>
                <a:effectLst/>
                <a:uLnTx/>
                <a:uFillTx/>
                <a:ea typeface="Times New Roman" panose="02020603050405020304" pitchFamily="18" charset="0"/>
              </a:rPr>
              <a:t> software feasibility study with Theiagen, APHL, and PulseNet Asia Pacific</a:t>
            </a:r>
          </a:p>
          <a:p>
            <a:pPr lvl="1">
              <a:spcBef>
                <a:spcPts val="0"/>
              </a:spcBef>
              <a:spcAft>
                <a:spcPts val="0"/>
              </a:spcAft>
              <a:defRPr/>
            </a:pPr>
            <a:r>
              <a:rPr kumimoji="0" lang="en-US" sz="1600" b="0" i="0" u="none" strike="noStrike" kern="1200" cap="none" spc="0" normalizeH="0" baseline="0" noProof="0">
                <a:ln>
                  <a:noFill/>
                </a:ln>
                <a:solidFill>
                  <a:srgbClr val="7F7F7F">
                    <a:lumMod val="75000"/>
                  </a:srgbClr>
                </a:solidFill>
                <a:effectLst/>
                <a:uLnTx/>
                <a:uFillTx/>
                <a:ea typeface="Times New Roman" panose="02020603050405020304" pitchFamily="18" charset="0"/>
              </a:rPr>
              <a:t>Upcoming training with PulseNet Asia Pacific planned for early 2023</a:t>
            </a:r>
            <a:endParaRPr kumimoji="0" lang="en-US" sz="1800" b="0" i="0" u="none" strike="noStrike" kern="1200" cap="none" spc="0" normalizeH="0" baseline="0" noProof="0">
              <a:ln>
                <a:noFill/>
              </a:ln>
              <a:solidFill>
                <a:srgbClr val="7F7F7F">
                  <a:lumMod val="75000"/>
                </a:srgbClr>
              </a:solidFill>
              <a:effectLst/>
              <a:uLnTx/>
              <a:uFillTx/>
              <a:ea typeface="Calibri" panose="020F0502020204030204" pitchFamily="34" charset="0"/>
            </a:endParaRPr>
          </a:p>
        </p:txBody>
      </p:sp>
      <p:sp>
        <p:nvSpPr>
          <p:cNvPr id="11" name="TextBox 10">
            <a:extLst>
              <a:ext uri="{FF2B5EF4-FFF2-40B4-BE49-F238E27FC236}">
                <a16:creationId xmlns:a16="http://schemas.microsoft.com/office/drawing/2014/main" id="{DF118F96-6C50-4952-A463-B3414267DCD3}"/>
              </a:ext>
            </a:extLst>
          </p:cNvPr>
          <p:cNvSpPr txBox="1"/>
          <p:nvPr/>
        </p:nvSpPr>
        <p:spPr>
          <a:xfrm>
            <a:off x="0" y="4773711"/>
            <a:ext cx="8818880" cy="307777"/>
          </a:xfrm>
          <a:prstGeom prst="rect">
            <a:avLst/>
          </a:prstGeom>
          <a:noFill/>
        </p:spPr>
        <p:txBody>
          <a:bodyPr wrap="square" rtlCol="0">
            <a:spAutoFit/>
          </a:bodyPr>
          <a:lstStyle/>
          <a:p>
            <a:r>
              <a:rPr lang="en-US" sz="1400">
                <a:solidFill>
                  <a:schemeClr val="accent4">
                    <a:lumMod val="75000"/>
                  </a:schemeClr>
                </a:solidFill>
                <a:latin typeface="Calibri" panose="020F0502020204030204" pitchFamily="34" charset="0"/>
                <a:cs typeface="Calibri" panose="020F0502020204030204" pitchFamily="34" charset="0"/>
              </a:rPr>
              <a:t>APHL launched new PNI website: </a:t>
            </a:r>
            <a:r>
              <a:rPr lang="en-US" sz="1400">
                <a:latin typeface="Calibri" panose="020F0502020204030204" pitchFamily="34" charset="0"/>
                <a:cs typeface="Calibri" panose="020F0502020204030204" pitchFamily="34" charset="0"/>
                <a:hlinkClick r:id="rId3"/>
              </a:rPr>
              <a:t>https://www.aphl.org/programs/food_safety/Pages/PulseNet-International.aspx</a:t>
            </a:r>
            <a:endParaRPr lang="en-US" sz="1400">
              <a:solidFill>
                <a:schemeClr val="accent4">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5711426"/>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59535" y="256898"/>
            <a:ext cx="8229600" cy="857250"/>
          </a:xfrm>
          <a:prstGeom prst="rect">
            <a:avLst/>
          </a:prstGeom>
        </p:spPr>
        <p:txBody>
          <a:bodyPr/>
          <a:lstStyle>
            <a:lvl1pPr algn="ctr" rtl="0" eaLnBrk="0" fontAlgn="base" hangingPunct="0">
              <a:spcBef>
                <a:spcPct val="0"/>
              </a:spcBef>
              <a:spcAft>
                <a:spcPct val="0"/>
              </a:spcAft>
              <a:defRPr sz="5867" kern="1200">
                <a:solidFill>
                  <a:schemeClr val="tx1"/>
                </a:solidFill>
                <a:latin typeface="+mj-lt"/>
                <a:ea typeface="+mj-ea"/>
                <a:cs typeface="+mj-cs"/>
              </a:defRPr>
            </a:lvl1pPr>
            <a:lvl2pPr algn="ctr" rtl="0" eaLnBrk="0" fontAlgn="base" hangingPunct="0">
              <a:spcBef>
                <a:spcPct val="0"/>
              </a:spcBef>
              <a:spcAft>
                <a:spcPct val="0"/>
              </a:spcAft>
              <a:defRPr sz="5867">
                <a:solidFill>
                  <a:schemeClr val="tx1"/>
                </a:solidFill>
                <a:latin typeface="Myriad Web Pro" panose="020B0503030403020204" pitchFamily="34" charset="0"/>
              </a:defRPr>
            </a:lvl2pPr>
            <a:lvl3pPr algn="ctr" rtl="0" eaLnBrk="0" fontAlgn="base" hangingPunct="0">
              <a:spcBef>
                <a:spcPct val="0"/>
              </a:spcBef>
              <a:spcAft>
                <a:spcPct val="0"/>
              </a:spcAft>
              <a:defRPr sz="5867">
                <a:solidFill>
                  <a:schemeClr val="tx1"/>
                </a:solidFill>
                <a:latin typeface="Myriad Web Pro" panose="020B0503030403020204" pitchFamily="34" charset="0"/>
              </a:defRPr>
            </a:lvl3pPr>
            <a:lvl4pPr algn="ctr" rtl="0" eaLnBrk="0" fontAlgn="base" hangingPunct="0">
              <a:spcBef>
                <a:spcPct val="0"/>
              </a:spcBef>
              <a:spcAft>
                <a:spcPct val="0"/>
              </a:spcAft>
              <a:defRPr sz="5867">
                <a:solidFill>
                  <a:schemeClr val="tx1"/>
                </a:solidFill>
                <a:latin typeface="Myriad Web Pro" panose="020B0503030403020204" pitchFamily="34" charset="0"/>
              </a:defRPr>
            </a:lvl4pPr>
            <a:lvl5pPr algn="ctr" rtl="0" eaLnBrk="0" fontAlgn="base" hangingPunct="0">
              <a:spcBef>
                <a:spcPct val="0"/>
              </a:spcBef>
              <a:spcAft>
                <a:spcPct val="0"/>
              </a:spcAft>
              <a:defRPr sz="5867">
                <a:solidFill>
                  <a:schemeClr val="tx1"/>
                </a:solidFill>
                <a:latin typeface="Myriad Web Pro" panose="020B0503030403020204" pitchFamily="34" charset="0"/>
              </a:defRPr>
            </a:lvl5pPr>
            <a:lvl6pPr marL="609585" algn="ctr" rtl="0" fontAlgn="base">
              <a:spcBef>
                <a:spcPct val="0"/>
              </a:spcBef>
              <a:spcAft>
                <a:spcPct val="0"/>
              </a:spcAft>
              <a:defRPr sz="5867">
                <a:solidFill>
                  <a:schemeClr val="tx1"/>
                </a:solidFill>
                <a:latin typeface="Myriad Web Pro" panose="020B0503030403020204" pitchFamily="34" charset="0"/>
              </a:defRPr>
            </a:lvl6pPr>
            <a:lvl7pPr marL="1219170" algn="ctr" rtl="0" fontAlgn="base">
              <a:spcBef>
                <a:spcPct val="0"/>
              </a:spcBef>
              <a:spcAft>
                <a:spcPct val="0"/>
              </a:spcAft>
              <a:defRPr sz="5867">
                <a:solidFill>
                  <a:schemeClr val="tx1"/>
                </a:solidFill>
                <a:latin typeface="Myriad Web Pro" panose="020B0503030403020204" pitchFamily="34" charset="0"/>
              </a:defRPr>
            </a:lvl7pPr>
            <a:lvl8pPr marL="1828754" algn="ctr" rtl="0" fontAlgn="base">
              <a:spcBef>
                <a:spcPct val="0"/>
              </a:spcBef>
              <a:spcAft>
                <a:spcPct val="0"/>
              </a:spcAft>
              <a:defRPr sz="5867">
                <a:solidFill>
                  <a:schemeClr val="tx1"/>
                </a:solidFill>
                <a:latin typeface="Myriad Web Pro" panose="020B0503030403020204" pitchFamily="34" charset="0"/>
              </a:defRPr>
            </a:lvl8pPr>
            <a:lvl9pPr marL="2438339" algn="ctr" rtl="0" fontAlgn="base">
              <a:spcBef>
                <a:spcPct val="0"/>
              </a:spcBef>
              <a:spcAft>
                <a:spcPct val="0"/>
              </a:spcAft>
              <a:defRPr sz="5867">
                <a:solidFill>
                  <a:schemeClr val="tx1"/>
                </a:solidFill>
                <a:latin typeface="Myriad Web Pro" panose="020B0503030403020204" pitchFamily="34" charset="0"/>
              </a:defRPr>
            </a:lvl9pPr>
          </a:lstStyle>
          <a:p>
            <a:r>
              <a:rPr lang="en-US" sz="4400">
                <a:solidFill>
                  <a:srgbClr val="D9531E"/>
                </a:solidFill>
                <a:latin typeface="Calibri" panose="020F0502020204030204" pitchFamily="34" charset="0"/>
              </a:rPr>
              <a:t>Thank you</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0401" y="1209291"/>
            <a:ext cx="2407163" cy="1476759"/>
          </a:xfrm>
          <a:prstGeom prst="rect">
            <a:avLst/>
          </a:prstGeom>
        </p:spPr>
      </p:pic>
      <p:sp>
        <p:nvSpPr>
          <p:cNvPr id="4" name="Rectangle 3"/>
          <p:cNvSpPr/>
          <p:nvPr/>
        </p:nvSpPr>
        <p:spPr>
          <a:xfrm>
            <a:off x="0" y="4209538"/>
            <a:ext cx="5943600" cy="461665"/>
          </a:xfrm>
          <a:prstGeom prst="rect">
            <a:avLst/>
          </a:prstGeom>
        </p:spPr>
        <p:txBody>
          <a:bodyPr wrap="square">
            <a:spAutoFit/>
          </a:bodyPr>
          <a:lstStyle/>
          <a:p>
            <a:r>
              <a:rPr lang="en-US" sz="1200">
                <a:solidFill>
                  <a:srgbClr val="FFFFFF"/>
                </a:solidFill>
              </a:rPr>
              <a:t>Telephone: 404-639-4558</a:t>
            </a:r>
          </a:p>
          <a:p>
            <a:r>
              <a:rPr lang="en-US" sz="1200">
                <a:solidFill>
                  <a:srgbClr val="FFFFFF"/>
                </a:solidFill>
              </a:rPr>
              <a:t>E-mail: PulseNet@cdc.gov 	Web: www.cdc.gov/pulsenet</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752" y="4633451"/>
            <a:ext cx="325566" cy="325566"/>
          </a:xfrm>
          <a:prstGeom prst="rect">
            <a:avLst/>
          </a:prstGeom>
        </p:spPr>
      </p:pic>
      <p:sp>
        <p:nvSpPr>
          <p:cNvPr id="7" name="TextBox 6"/>
          <p:cNvSpPr txBox="1"/>
          <p:nvPr/>
        </p:nvSpPr>
        <p:spPr>
          <a:xfrm>
            <a:off x="354110" y="4651240"/>
            <a:ext cx="1050288" cy="307777"/>
          </a:xfrm>
          <a:prstGeom prst="rect">
            <a:avLst/>
          </a:prstGeom>
          <a:noFill/>
        </p:spPr>
        <p:txBody>
          <a:bodyPr wrap="none" rtlCol="0">
            <a:spAutoFit/>
          </a:bodyPr>
          <a:lstStyle/>
          <a:p>
            <a:r>
              <a:rPr lang="en-US" sz="1400" b="1">
                <a:solidFill>
                  <a:schemeClr val="bg2"/>
                </a:solidFill>
              </a:rPr>
              <a:t>#PulseNet</a:t>
            </a:r>
          </a:p>
        </p:txBody>
      </p:sp>
      <p:sp>
        <p:nvSpPr>
          <p:cNvPr id="8" name="Title 15">
            <a:extLst>
              <a:ext uri="{FF2B5EF4-FFF2-40B4-BE49-F238E27FC236}">
                <a16:creationId xmlns:a16="http://schemas.microsoft.com/office/drawing/2014/main" id="{0E395AC4-303D-4315-A0BB-B138C2F0C08C}"/>
              </a:ext>
            </a:extLst>
          </p:cNvPr>
          <p:cNvSpPr txBox="1">
            <a:spLocks/>
          </p:cNvSpPr>
          <p:nvPr/>
        </p:nvSpPr>
        <p:spPr>
          <a:xfrm>
            <a:off x="0" y="9934"/>
            <a:ext cx="8229600" cy="85725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a:lstStyle>
          <a:p>
            <a:pPr algn="l"/>
            <a:r>
              <a:rPr lang="en-US" sz="2800" b="1">
                <a:solidFill>
                  <a:schemeClr val="accent6">
                    <a:lumMod val="75000"/>
                    <a:lumOff val="25000"/>
                  </a:schemeClr>
                </a:solidFill>
                <a:latin typeface="Calibri" panose="020F0502020204030204" pitchFamily="34" charset="0"/>
                <a:cs typeface="Calibri" panose="020F0502020204030204" pitchFamily="34" charset="0"/>
              </a:rPr>
              <a:t>Acknowledgements</a:t>
            </a:r>
          </a:p>
        </p:txBody>
      </p:sp>
      <p:sp>
        <p:nvSpPr>
          <p:cNvPr id="9" name="TextBox 8">
            <a:extLst>
              <a:ext uri="{FF2B5EF4-FFF2-40B4-BE49-F238E27FC236}">
                <a16:creationId xmlns:a16="http://schemas.microsoft.com/office/drawing/2014/main" id="{60C91CD5-7CE3-4E45-B6F1-A33554EACBB7}"/>
              </a:ext>
            </a:extLst>
          </p:cNvPr>
          <p:cNvSpPr txBox="1"/>
          <p:nvPr/>
        </p:nvSpPr>
        <p:spPr>
          <a:xfrm>
            <a:off x="162838" y="597492"/>
            <a:ext cx="3118981" cy="2308324"/>
          </a:xfrm>
          <a:prstGeom prst="rect">
            <a:avLst/>
          </a:prstGeom>
          <a:noFill/>
        </p:spPr>
        <p:txBody>
          <a:bodyPr wrap="square" lIns="91440" tIns="45720" rIns="91440" bIns="45720" rtlCol="0" anchor="t">
            <a:spAutoFit/>
          </a:bodyPr>
          <a:lstStyle/>
          <a:p>
            <a:r>
              <a:rPr lang="en-US" b="1" dirty="0">
                <a:solidFill>
                  <a:srgbClr val="000000"/>
                </a:solidFill>
                <a:latin typeface="Calibri"/>
                <a:cs typeface="Calibri"/>
              </a:rPr>
              <a:t>For Slides and Information</a:t>
            </a:r>
          </a:p>
          <a:p>
            <a:r>
              <a:rPr lang="en-US" dirty="0">
                <a:solidFill>
                  <a:srgbClr val="000000"/>
                </a:solidFill>
                <a:latin typeface="Calibri"/>
                <a:cs typeface="Calibri"/>
              </a:rPr>
              <a:t>Dave Boxrud,</a:t>
            </a:r>
            <a:endParaRPr lang="en-US" dirty="0">
              <a:solidFill>
                <a:srgbClr val="000000"/>
              </a:solidFill>
              <a:latin typeface="Calibri" panose="020F0502020204030204" pitchFamily="34" charset="0"/>
              <a:cs typeface="Calibri"/>
            </a:endParaRPr>
          </a:p>
          <a:p>
            <a:r>
              <a:rPr lang="en-US" dirty="0">
                <a:solidFill>
                  <a:srgbClr val="000000"/>
                </a:solidFill>
                <a:latin typeface="Calibri"/>
                <a:cs typeface="Calibri"/>
              </a:rPr>
              <a:t>Andrew Huang, Jo Williams,</a:t>
            </a:r>
          </a:p>
          <a:p>
            <a:r>
              <a:rPr lang="en-US" dirty="0">
                <a:solidFill>
                  <a:srgbClr val="000000"/>
                </a:solidFill>
                <a:latin typeface="Calibri"/>
                <a:cs typeface="Calibri"/>
              </a:rPr>
              <a:t>Eija Trees, Angela Poates, Rebecca Lindsey,</a:t>
            </a:r>
          </a:p>
          <a:p>
            <a:r>
              <a:rPr lang="en-US" dirty="0">
                <a:solidFill>
                  <a:srgbClr val="000000"/>
                </a:solidFill>
                <a:latin typeface="Calibri"/>
                <a:cs typeface="Calibri"/>
              </a:rPr>
              <a:t>Lavin Joseph, Jennifer Adams,</a:t>
            </a:r>
          </a:p>
          <a:p>
            <a:r>
              <a:rPr lang="en-US" dirty="0">
                <a:solidFill>
                  <a:srgbClr val="000000"/>
                </a:solidFill>
                <a:latin typeface="Calibri"/>
                <a:cs typeface="Calibri"/>
              </a:rPr>
              <a:t>Steven </a:t>
            </a:r>
            <a:r>
              <a:rPr lang="en-US" dirty="0" err="1">
                <a:solidFill>
                  <a:srgbClr val="000000"/>
                </a:solidFill>
                <a:latin typeface="Calibri"/>
                <a:cs typeface="Calibri"/>
              </a:rPr>
              <a:t>Stroika</a:t>
            </a:r>
            <a:r>
              <a:rPr lang="en-US" dirty="0">
                <a:solidFill>
                  <a:srgbClr val="000000"/>
                </a:solidFill>
                <a:latin typeface="Calibri"/>
                <a:cs typeface="Calibri"/>
              </a:rPr>
              <a:t>,</a:t>
            </a:r>
            <a:endParaRPr lang="en-US" dirty="0">
              <a:solidFill>
                <a:srgbClr val="000000"/>
              </a:solidFill>
              <a:latin typeface="Calibri" panose="020F0502020204030204" pitchFamily="34" charset="0"/>
              <a:cs typeface="Calibri"/>
            </a:endParaRPr>
          </a:p>
          <a:p>
            <a:r>
              <a:rPr lang="en-US" dirty="0">
                <a:solidFill>
                  <a:srgbClr val="000000"/>
                </a:solidFill>
                <a:latin typeface="Calibri"/>
                <a:cs typeface="Calibri"/>
              </a:rPr>
              <a:t>Morgan Schroeder</a:t>
            </a:r>
          </a:p>
        </p:txBody>
      </p:sp>
    </p:spTree>
    <p:extLst>
      <p:ext uri="{BB962C8B-B14F-4D97-AF65-F5344CB8AC3E}">
        <p14:creationId xmlns:p14="http://schemas.microsoft.com/office/powerpoint/2010/main" val="74995461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sz="3000"/>
              <a:t>Overview</a:t>
            </a:r>
          </a:p>
        </p:txBody>
      </p:sp>
      <p:sp>
        <p:nvSpPr>
          <p:cNvPr id="5" name="Content Placeholder 2"/>
          <p:cNvSpPr>
            <a:spLocks noGrp="1"/>
          </p:cNvSpPr>
          <p:nvPr>
            <p:ph type="body" sz="quarter" idx="10"/>
          </p:nvPr>
        </p:nvSpPr>
        <p:spPr>
          <a:xfrm>
            <a:off x="457200" y="1158875"/>
            <a:ext cx="8229600" cy="3441925"/>
          </a:xfrm>
        </p:spPr>
        <p:txBody>
          <a:bodyPr>
            <a:noAutofit/>
          </a:bodyPr>
          <a:lstStyle/>
          <a:p>
            <a:r>
              <a:rPr lang="en-US" sz="2400">
                <a:latin typeface="Calibri"/>
                <a:cs typeface="Calibri"/>
              </a:rPr>
              <a:t>Wet Lab Updates, Questions</a:t>
            </a:r>
            <a:endParaRPr lang="en-US" sz="3200">
              <a:latin typeface="Calibri"/>
              <a:cs typeface="Calibri"/>
            </a:endParaRPr>
          </a:p>
          <a:p>
            <a:pPr lvl="1"/>
            <a:r>
              <a:rPr lang="en-US"/>
              <a:t>CIDT Update</a:t>
            </a:r>
          </a:p>
          <a:p>
            <a:pPr lvl="1"/>
            <a:r>
              <a:rPr lang="en-US"/>
              <a:t>HMAS Update</a:t>
            </a:r>
          </a:p>
          <a:p>
            <a:pPr lvl="1"/>
            <a:r>
              <a:rPr lang="en-US"/>
              <a:t>Cartridge Capacity</a:t>
            </a:r>
          </a:p>
          <a:p>
            <a:r>
              <a:rPr lang="en-US" sz="2400">
                <a:latin typeface="Calibri"/>
                <a:cs typeface="Calibri"/>
              </a:rPr>
              <a:t>Metadata Updates and Data Sharing</a:t>
            </a:r>
            <a:endParaRPr lang="en-US" sz="3200">
              <a:latin typeface="Calibri"/>
              <a:cs typeface="Calibri"/>
            </a:endParaRPr>
          </a:p>
          <a:p>
            <a:pPr lvl="1"/>
            <a:r>
              <a:rPr lang="en-US">
                <a:latin typeface="Calibri"/>
                <a:cs typeface="Calibri"/>
              </a:rPr>
              <a:t>Accuracy, detail</a:t>
            </a:r>
          </a:p>
          <a:p>
            <a:pPr lvl="1"/>
            <a:r>
              <a:rPr lang="en-US">
                <a:latin typeface="Calibri"/>
                <a:cs typeface="Calibri"/>
              </a:rPr>
              <a:t>NCBI Uploader updates</a:t>
            </a:r>
          </a:p>
          <a:p>
            <a:pPr lvl="2"/>
            <a:r>
              <a:rPr lang="en-US">
                <a:latin typeface="Calibri"/>
                <a:cs typeface="Calibri"/>
              </a:rPr>
              <a:t>Linking data to NCBI in BioNumerics</a:t>
            </a:r>
          </a:p>
          <a:p>
            <a:pPr lvl="1"/>
            <a:r>
              <a:rPr lang="en-US">
                <a:latin typeface="Calibri"/>
                <a:cs typeface="Calibri"/>
              </a:rPr>
              <a:t>PulseNet International: Workflows and Linkages</a:t>
            </a:r>
          </a:p>
        </p:txBody>
      </p:sp>
    </p:spTree>
    <p:extLst>
      <p:ext uri="{BB962C8B-B14F-4D97-AF65-F5344CB8AC3E}">
        <p14:creationId xmlns:p14="http://schemas.microsoft.com/office/powerpoint/2010/main" val="52588014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91440" tIns="45720" rIns="91440" bIns="45720" anchor="b"/>
          <a:lstStyle/>
          <a:p>
            <a:r>
              <a:rPr lang="en-US">
                <a:latin typeface="Calibri"/>
                <a:cs typeface="Calibri"/>
              </a:rPr>
              <a:t>CIDT, HMAS, Cartridge Capacity</a:t>
            </a:r>
            <a:endParaRPr lang="en-US"/>
          </a:p>
        </p:txBody>
      </p:sp>
    </p:spTree>
    <p:extLst>
      <p:ext uri="{BB962C8B-B14F-4D97-AF65-F5344CB8AC3E}">
        <p14:creationId xmlns:p14="http://schemas.microsoft.com/office/powerpoint/2010/main" val="69011798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98845-914B-454D-92F8-E95BC97020C5}"/>
              </a:ext>
            </a:extLst>
          </p:cNvPr>
          <p:cNvSpPr>
            <a:spLocks noGrp="1"/>
          </p:cNvSpPr>
          <p:nvPr>
            <p:ph type="title"/>
          </p:nvPr>
        </p:nvSpPr>
        <p:spPr>
          <a:xfrm>
            <a:off x="256784" y="-332639"/>
            <a:ext cx="8229600" cy="857250"/>
          </a:xfrm>
        </p:spPr>
        <p:txBody>
          <a:bodyPr/>
          <a:lstStyle/>
          <a:p>
            <a:r>
              <a:rPr lang="en-US"/>
              <a:t>CIDT Landscape</a:t>
            </a:r>
          </a:p>
        </p:txBody>
      </p:sp>
      <p:pic>
        <p:nvPicPr>
          <p:cNvPr id="5" name="Content Placeholder 4">
            <a:extLst>
              <a:ext uri="{FF2B5EF4-FFF2-40B4-BE49-F238E27FC236}">
                <a16:creationId xmlns:a16="http://schemas.microsoft.com/office/drawing/2014/main" id="{AD3D6F72-C186-4E01-9C12-081642FBD009}"/>
              </a:ext>
            </a:extLst>
          </p:cNvPr>
          <p:cNvPicPr>
            <a:picLocks noChangeAspect="1"/>
          </p:cNvPicPr>
          <p:nvPr/>
        </p:nvPicPr>
        <p:blipFill rotWithShape="1">
          <a:blip r:embed="rId3"/>
          <a:srcRect t="2999" r="3412" b="40578"/>
          <a:stretch/>
        </p:blipFill>
        <p:spPr>
          <a:xfrm>
            <a:off x="85594" y="2699949"/>
            <a:ext cx="8989855" cy="1931465"/>
          </a:xfrm>
          <a:prstGeom prst="rect">
            <a:avLst/>
          </a:prstGeom>
        </p:spPr>
      </p:pic>
      <p:pic>
        <p:nvPicPr>
          <p:cNvPr id="6" name="Picture 5">
            <a:extLst>
              <a:ext uri="{FF2B5EF4-FFF2-40B4-BE49-F238E27FC236}">
                <a16:creationId xmlns:a16="http://schemas.microsoft.com/office/drawing/2014/main" id="{CF605D9B-9469-42BB-860B-D4590569F98A}"/>
              </a:ext>
            </a:extLst>
          </p:cNvPr>
          <p:cNvPicPr>
            <a:picLocks noChangeAspect="1"/>
          </p:cNvPicPr>
          <p:nvPr/>
        </p:nvPicPr>
        <p:blipFill>
          <a:blip r:embed="rId4"/>
          <a:stretch>
            <a:fillRect/>
          </a:stretch>
        </p:blipFill>
        <p:spPr>
          <a:xfrm>
            <a:off x="1214196" y="512085"/>
            <a:ext cx="6314775" cy="2136453"/>
          </a:xfrm>
          <a:prstGeom prst="rect">
            <a:avLst/>
          </a:prstGeom>
        </p:spPr>
      </p:pic>
      <p:sp>
        <p:nvSpPr>
          <p:cNvPr id="7" name="Oval 6">
            <a:extLst>
              <a:ext uri="{FF2B5EF4-FFF2-40B4-BE49-F238E27FC236}">
                <a16:creationId xmlns:a16="http://schemas.microsoft.com/office/drawing/2014/main" id="{118E2073-A92D-44AC-A8F9-26E76EA1C1B4}"/>
              </a:ext>
            </a:extLst>
          </p:cNvPr>
          <p:cNvSpPr/>
          <p:nvPr/>
        </p:nvSpPr>
        <p:spPr>
          <a:xfrm>
            <a:off x="1603332" y="3820438"/>
            <a:ext cx="1427967" cy="20041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54513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DD8A68C-3942-47B3-8C24-C39C43FA92AA}"/>
              </a:ext>
            </a:extLst>
          </p:cNvPr>
          <p:cNvPicPr>
            <a:picLocks noChangeAspect="1"/>
          </p:cNvPicPr>
          <p:nvPr/>
        </p:nvPicPr>
        <p:blipFill>
          <a:blip r:embed="rId3"/>
          <a:stretch>
            <a:fillRect/>
          </a:stretch>
        </p:blipFill>
        <p:spPr>
          <a:xfrm>
            <a:off x="848548" y="0"/>
            <a:ext cx="7812664" cy="5143500"/>
          </a:xfrm>
          <a:prstGeom prst="rect">
            <a:avLst/>
          </a:prstGeom>
        </p:spPr>
      </p:pic>
      <p:sp>
        <p:nvSpPr>
          <p:cNvPr id="8" name="Rectangle 7">
            <a:extLst>
              <a:ext uri="{FF2B5EF4-FFF2-40B4-BE49-F238E27FC236}">
                <a16:creationId xmlns:a16="http://schemas.microsoft.com/office/drawing/2014/main" id="{F53018BF-1596-4766-AF64-F72A2E188BA4}"/>
              </a:ext>
            </a:extLst>
          </p:cNvPr>
          <p:cNvSpPr/>
          <p:nvPr/>
        </p:nvSpPr>
        <p:spPr>
          <a:xfrm>
            <a:off x="6955720" y="1902516"/>
            <a:ext cx="1538491" cy="3085460"/>
          </a:xfrm>
          <a:prstGeom prst="rect">
            <a:avLst/>
          </a:prstGeom>
          <a:solidFill>
            <a:srgbClr val="F3F3F4"/>
          </a:solidFill>
        </p:spPr>
        <p:txBody>
          <a:bodyPr wrap="square" lIns="45720" rIns="45720">
            <a:spAutoFit/>
          </a:bodyPr>
          <a:lstStyle/>
          <a:p>
            <a:pPr marL="214313" indent="-214313">
              <a:spcAft>
                <a:spcPts val="0"/>
              </a:spcAft>
              <a:buFont typeface="Arial" panose="020B0604020202020204" pitchFamily="34" charset="0"/>
              <a:buChar char="•"/>
            </a:pPr>
            <a:r>
              <a:rPr lang="en-US" sz="1050" b="1">
                <a:solidFill>
                  <a:srgbClr val="000000"/>
                </a:solidFill>
                <a:latin typeface="Calibri" panose="020F0502020204030204" pitchFamily="34" charset="0"/>
                <a:ea typeface="Times New Roman" panose="02020603050405020304" pitchFamily="18" charset="0"/>
                <a:cs typeface="Times New Roman" panose="02020603050405020304" pitchFamily="18" charset="0"/>
              </a:rPr>
              <a:t>Skip the isolation step</a:t>
            </a:r>
            <a:endParaRPr lang="en-US" sz="1050" b="1">
              <a:latin typeface="Calibri" panose="020F0502020204030204" pitchFamily="34" charset="0"/>
              <a:ea typeface="Times New Roman" panose="02020603050405020304" pitchFamily="18" charset="0"/>
              <a:cs typeface="Times New Roman" panose="02020603050405020304" pitchFamily="18" charset="0"/>
            </a:endParaRPr>
          </a:p>
          <a:p>
            <a:pPr marL="214313">
              <a:spcAft>
                <a:spcPts val="0"/>
              </a:spcAft>
            </a:pPr>
            <a:endParaRPr lang="en-US" sz="50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214313">
              <a:spcAft>
                <a:spcPts val="0"/>
              </a:spcAft>
            </a:pPr>
            <a:r>
              <a:rPr lang="en-US" sz="9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Remove days from turnaround times by starting with stool DNA instead of isolate DNA</a:t>
            </a:r>
          </a:p>
          <a:p>
            <a:pPr>
              <a:spcAft>
                <a:spcPts val="0"/>
              </a:spcAft>
            </a:pPr>
            <a:endParaRPr lang="en-US" sz="1400">
              <a:latin typeface="Calibri" panose="020F0502020204030204" pitchFamily="34" charset="0"/>
              <a:ea typeface="Calibri" panose="020F0502020204030204" pitchFamily="34" charset="0"/>
              <a:cs typeface="Times New Roman" panose="02020603050405020304" pitchFamily="18" charset="0"/>
            </a:endParaRPr>
          </a:p>
          <a:p>
            <a:pPr marL="214313" indent="-214313">
              <a:spcAft>
                <a:spcPts val="0"/>
              </a:spcAft>
              <a:buFont typeface="Arial" panose="020B0604020202020204" pitchFamily="34" charset="0"/>
              <a:buChar char="•"/>
            </a:pPr>
            <a:r>
              <a:rPr lang="en-US" sz="1050" b="1">
                <a:solidFill>
                  <a:srgbClr val="000000"/>
                </a:solidFill>
                <a:latin typeface="Calibri" panose="020F0502020204030204" pitchFamily="34" charset="0"/>
                <a:ea typeface="Times New Roman" panose="02020603050405020304" pitchFamily="18" charset="0"/>
                <a:cs typeface="Times New Roman" panose="02020603050405020304" pitchFamily="18" charset="0"/>
              </a:rPr>
              <a:t>Sequence only what you need</a:t>
            </a:r>
            <a:endParaRPr lang="en-US" sz="1050" b="1">
              <a:latin typeface="Calibri" panose="020F0502020204030204" pitchFamily="34" charset="0"/>
              <a:ea typeface="Calibri" panose="020F0502020204030204" pitchFamily="34" charset="0"/>
              <a:cs typeface="Times New Roman" panose="02020603050405020304" pitchFamily="18" charset="0"/>
            </a:endParaRPr>
          </a:p>
          <a:p>
            <a:pPr marL="217885">
              <a:spcAft>
                <a:spcPts val="0"/>
              </a:spcAft>
            </a:pPr>
            <a:endParaRPr lang="en-US" sz="50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217885">
              <a:spcAft>
                <a:spcPts val="0"/>
              </a:spcAft>
            </a:pPr>
            <a:r>
              <a:rPr lang="en-US" sz="9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Detect outbreaks by only sequencing a few thousand pieces of the pathogen genome rather than the whole genome</a:t>
            </a:r>
          </a:p>
          <a:p>
            <a:pPr>
              <a:spcAft>
                <a:spcPts val="0"/>
              </a:spcAft>
            </a:pPr>
            <a:endParaRPr lang="en-US" sz="1400">
              <a:latin typeface="Calibri" panose="020F0502020204030204" pitchFamily="34" charset="0"/>
              <a:ea typeface="Calibri" panose="020F0502020204030204" pitchFamily="34" charset="0"/>
              <a:cs typeface="Times New Roman" panose="02020603050405020304" pitchFamily="18" charset="0"/>
            </a:endParaRPr>
          </a:p>
          <a:p>
            <a:pPr marL="214313" indent="-214313">
              <a:spcAft>
                <a:spcPts val="0"/>
              </a:spcAft>
              <a:buFont typeface="Arial" panose="020B0604020202020204" pitchFamily="34" charset="0"/>
              <a:buChar char="•"/>
            </a:pPr>
            <a:r>
              <a:rPr lang="en-US" sz="1050" b="1">
                <a:solidFill>
                  <a:srgbClr val="000000"/>
                </a:solidFill>
                <a:latin typeface="Calibri" panose="020F0502020204030204" pitchFamily="34" charset="0"/>
                <a:ea typeface="Times New Roman" panose="02020603050405020304" pitchFamily="18" charset="0"/>
                <a:cs typeface="Times New Roman" panose="02020603050405020304" pitchFamily="18" charset="0"/>
              </a:rPr>
              <a:t>Process more samples together</a:t>
            </a:r>
            <a:endParaRPr lang="en-US" sz="1050" b="1">
              <a:latin typeface="Calibri" panose="020F0502020204030204" pitchFamily="34" charset="0"/>
              <a:ea typeface="Calibri" panose="020F0502020204030204" pitchFamily="34" charset="0"/>
              <a:cs typeface="Times New Roman" panose="02020603050405020304" pitchFamily="18" charset="0"/>
            </a:endParaRPr>
          </a:p>
          <a:p>
            <a:pPr marL="217885">
              <a:spcAft>
                <a:spcPts val="0"/>
              </a:spcAft>
            </a:pPr>
            <a:endParaRPr lang="en-US" sz="50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217885">
              <a:spcAft>
                <a:spcPts val="0"/>
              </a:spcAft>
            </a:pPr>
            <a:r>
              <a:rPr lang="en-US" sz="900">
                <a:solidFill>
                  <a:srgbClr val="000000"/>
                </a:solidFill>
                <a:latin typeface="Calibri" panose="020F0502020204030204" pitchFamily="34" charset="0"/>
                <a:ea typeface="Times New Roman" panose="02020603050405020304" pitchFamily="18" charset="0"/>
                <a:cs typeface="Times New Roman" panose="02020603050405020304" pitchFamily="18" charset="0"/>
              </a:rPr>
              <a:t>HMAS has higher throughput than WGS</a:t>
            </a:r>
            <a:endParaRPr lang="en-US" sz="900">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picture containing table&#10;&#10;Description automatically generated">
            <a:extLst>
              <a:ext uri="{FF2B5EF4-FFF2-40B4-BE49-F238E27FC236}">
                <a16:creationId xmlns:a16="http://schemas.microsoft.com/office/drawing/2014/main" id="{1654A012-5DF9-4D56-9450-D49494E67109}"/>
              </a:ext>
            </a:extLst>
          </p:cNvPr>
          <p:cNvPicPr>
            <a:picLocks noChangeAspect="1"/>
          </p:cNvPicPr>
          <p:nvPr/>
        </p:nvPicPr>
        <p:blipFill rotWithShape="1">
          <a:blip r:embed="rId4">
            <a:extLst>
              <a:ext uri="{28A0092B-C50C-407E-A947-70E740481C1C}">
                <a14:useLocalDpi xmlns:a14="http://schemas.microsoft.com/office/drawing/2010/main" val="0"/>
              </a:ext>
            </a:extLst>
          </a:blip>
          <a:srcRect t="1292" r="78856" b="68546"/>
          <a:stretch/>
        </p:blipFill>
        <p:spPr>
          <a:xfrm>
            <a:off x="333528" y="3622798"/>
            <a:ext cx="1670402" cy="1365178"/>
          </a:xfrm>
          <a:prstGeom prst="rect">
            <a:avLst/>
          </a:prstGeom>
        </p:spPr>
      </p:pic>
      <p:pic>
        <p:nvPicPr>
          <p:cNvPr id="10" name="Picture 9" descr="A picture containing screenshot, drawing&#10;&#10;Description automatically generated">
            <a:extLst>
              <a:ext uri="{FF2B5EF4-FFF2-40B4-BE49-F238E27FC236}">
                <a16:creationId xmlns:a16="http://schemas.microsoft.com/office/drawing/2014/main" id="{0A590792-03EB-4F30-84C3-D0145CBD9BB2}"/>
              </a:ext>
            </a:extLst>
          </p:cNvPr>
          <p:cNvPicPr/>
          <p:nvPr/>
        </p:nvPicPr>
        <p:blipFill rotWithShape="1">
          <a:blip r:embed="rId5">
            <a:extLst>
              <a:ext uri="{28A0092B-C50C-407E-A947-70E740481C1C}">
                <a14:useLocalDpi xmlns:a14="http://schemas.microsoft.com/office/drawing/2010/main" val="0"/>
              </a:ext>
            </a:extLst>
          </a:blip>
          <a:srcRect r="11778"/>
          <a:stretch/>
        </p:blipFill>
        <p:spPr bwMode="auto">
          <a:xfrm>
            <a:off x="5728907" y="3622798"/>
            <a:ext cx="934984" cy="591574"/>
          </a:xfrm>
          <a:prstGeom prst="rect">
            <a:avLst/>
          </a:prstGeom>
          <a:noFill/>
          <a:ln>
            <a:noFill/>
          </a:ln>
        </p:spPr>
      </p:pic>
    </p:spTree>
    <p:extLst>
      <p:ext uri="{BB962C8B-B14F-4D97-AF65-F5344CB8AC3E}">
        <p14:creationId xmlns:p14="http://schemas.microsoft.com/office/powerpoint/2010/main" val="24347812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C2B01-7B09-4677-ACFC-A1EB746B2F4C}"/>
              </a:ext>
            </a:extLst>
          </p:cNvPr>
          <p:cNvSpPr>
            <a:spLocks noGrp="1"/>
          </p:cNvSpPr>
          <p:nvPr>
            <p:ph type="title"/>
          </p:nvPr>
        </p:nvSpPr>
        <p:spPr>
          <a:xfrm>
            <a:off x="457200" y="355143"/>
            <a:ext cx="8229600" cy="514314"/>
          </a:xfrm>
        </p:spPr>
        <p:txBody>
          <a:bodyPr anchor="t" anchorCtr="0"/>
          <a:lstStyle/>
          <a:p>
            <a:r>
              <a:rPr lang="en-US" sz="2400" dirty="0">
                <a:solidFill>
                  <a:srgbClr val="E25423"/>
                </a:solidFill>
              </a:rPr>
              <a:t>HMAS Pilot: Junos in CO and MN</a:t>
            </a:r>
          </a:p>
        </p:txBody>
      </p:sp>
      <p:pic>
        <p:nvPicPr>
          <p:cNvPr id="4" name="Picture 2" descr="http://www.accela.eu/files/fotos/123/big/juno_646.png">
            <a:extLst>
              <a:ext uri="{FF2B5EF4-FFF2-40B4-BE49-F238E27FC236}">
                <a16:creationId xmlns:a16="http://schemas.microsoft.com/office/drawing/2014/main" id="{764BED11-786D-4040-A057-C9DD3AD250D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6994" y="977641"/>
            <a:ext cx="4009806" cy="351905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B98BCA1-32B6-4476-9793-C3CA6038E7AA}"/>
              </a:ext>
            </a:extLst>
          </p:cNvPr>
          <p:cNvSpPr txBox="1"/>
          <p:nvPr/>
        </p:nvSpPr>
        <p:spPr>
          <a:xfrm>
            <a:off x="4676994" y="4127364"/>
            <a:ext cx="4097211" cy="369332"/>
          </a:xfrm>
          <a:prstGeom prst="rect">
            <a:avLst/>
          </a:prstGeom>
          <a:noFill/>
        </p:spPr>
        <p:txBody>
          <a:bodyPr wrap="square" rtlCol="0">
            <a:spAutoFit/>
          </a:bodyPr>
          <a:lstStyle/>
          <a:p>
            <a:pPr algn="ctr"/>
            <a:r>
              <a:rPr lang="en-US" err="1">
                <a:solidFill>
                  <a:srgbClr val="0A4363"/>
                </a:solidFill>
                <a:latin typeface="Calibri" panose="020F0502020204030204" pitchFamily="34" charset="0"/>
              </a:rPr>
              <a:t>Fluidigm</a:t>
            </a:r>
            <a:r>
              <a:rPr lang="en-US">
                <a:solidFill>
                  <a:srgbClr val="0A4363"/>
                </a:solidFill>
                <a:latin typeface="Calibri" panose="020F0502020204030204" pitchFamily="34" charset="0"/>
              </a:rPr>
              <a:t> Juno Microfluidic Thermocycler</a:t>
            </a:r>
          </a:p>
        </p:txBody>
      </p:sp>
      <p:sp>
        <p:nvSpPr>
          <p:cNvPr id="8" name="TextBox 7">
            <a:extLst>
              <a:ext uri="{FF2B5EF4-FFF2-40B4-BE49-F238E27FC236}">
                <a16:creationId xmlns:a16="http://schemas.microsoft.com/office/drawing/2014/main" id="{8A0E6C54-7DAB-4608-BEF6-5D598B5A5DDE}"/>
              </a:ext>
            </a:extLst>
          </p:cNvPr>
          <p:cNvSpPr txBox="1"/>
          <p:nvPr/>
        </p:nvSpPr>
        <p:spPr>
          <a:xfrm>
            <a:off x="457200" y="1397746"/>
            <a:ext cx="3919818" cy="3093154"/>
          </a:xfrm>
          <a:prstGeom prst="rect">
            <a:avLst/>
          </a:prstGeom>
          <a:noFill/>
        </p:spPr>
        <p:txBody>
          <a:bodyPr wrap="square" rtlCol="0">
            <a:spAutoFit/>
          </a:bodyPr>
          <a:lstStyle/>
          <a:p>
            <a:pPr marL="285750" indent="-285750">
              <a:buClr>
                <a:srgbClr val="D9531E"/>
              </a:buClr>
              <a:buFont typeface="Wingdings" panose="05000000000000000000" pitchFamily="2" charset="2"/>
              <a:buChar char="§"/>
            </a:pPr>
            <a:r>
              <a:rPr lang="en-US">
                <a:solidFill>
                  <a:schemeClr val="accent4">
                    <a:lumMod val="75000"/>
                  </a:schemeClr>
                </a:solidFill>
                <a:latin typeface="Calibri" panose="020F0502020204030204" pitchFamily="34" charset="0"/>
              </a:rPr>
              <a:t>MN and CO setting up pilot sites now</a:t>
            </a:r>
          </a:p>
          <a:p>
            <a:pPr marL="285750" indent="-285750">
              <a:buClr>
                <a:srgbClr val="D9531E"/>
              </a:buClr>
              <a:buFont typeface="Wingdings" panose="05000000000000000000" pitchFamily="2" charset="2"/>
              <a:buChar char="§"/>
            </a:pPr>
            <a:endParaRPr lang="en-US" sz="500">
              <a:solidFill>
                <a:schemeClr val="accent4">
                  <a:lumMod val="75000"/>
                </a:schemeClr>
              </a:solidFill>
              <a:latin typeface="Calibri" panose="020F0502020204030204" pitchFamily="34" charset="0"/>
            </a:endParaRPr>
          </a:p>
          <a:p>
            <a:pPr marL="285750" indent="-285750">
              <a:buClr>
                <a:srgbClr val="D9531E"/>
              </a:buClr>
              <a:buFont typeface="Wingdings" panose="05000000000000000000" pitchFamily="2" charset="2"/>
              <a:buChar char="§"/>
            </a:pPr>
            <a:r>
              <a:rPr lang="en-US">
                <a:solidFill>
                  <a:schemeClr val="accent4">
                    <a:lumMod val="75000"/>
                  </a:schemeClr>
                </a:solidFill>
                <a:latin typeface="Calibri" panose="020F0502020204030204" pitchFamily="34" charset="0"/>
              </a:rPr>
              <a:t>Testing workflow, protocols, compatibility with PHL needs</a:t>
            </a:r>
          </a:p>
          <a:p>
            <a:pPr marL="285750" indent="-285750">
              <a:buClr>
                <a:srgbClr val="D9531E"/>
              </a:buClr>
              <a:buFont typeface="Wingdings" panose="05000000000000000000" pitchFamily="2" charset="2"/>
              <a:buChar char="§"/>
            </a:pPr>
            <a:endParaRPr lang="en-US" sz="500">
              <a:solidFill>
                <a:schemeClr val="accent4">
                  <a:lumMod val="75000"/>
                </a:schemeClr>
              </a:solidFill>
              <a:latin typeface="Calibri" panose="020F0502020204030204" pitchFamily="34" charset="0"/>
            </a:endParaRPr>
          </a:p>
          <a:p>
            <a:pPr marL="285750" indent="-285750">
              <a:buClr>
                <a:srgbClr val="D9531E"/>
              </a:buClr>
              <a:buFont typeface="Wingdings" panose="05000000000000000000" pitchFamily="2" charset="2"/>
              <a:buChar char="§"/>
            </a:pPr>
            <a:r>
              <a:rPr lang="en-US">
                <a:solidFill>
                  <a:schemeClr val="accent4">
                    <a:lumMod val="75000"/>
                  </a:schemeClr>
                </a:solidFill>
                <a:latin typeface="Calibri" panose="020F0502020204030204" pitchFamily="34" charset="0"/>
              </a:rPr>
              <a:t>First assay: </a:t>
            </a:r>
            <a:r>
              <a:rPr lang="en-US" i="1">
                <a:solidFill>
                  <a:schemeClr val="accent4">
                    <a:lumMod val="75000"/>
                  </a:schemeClr>
                </a:solidFill>
                <a:latin typeface="Calibri" panose="020F0502020204030204" pitchFamily="34" charset="0"/>
              </a:rPr>
              <a:t>Salmonella </a:t>
            </a:r>
            <a:r>
              <a:rPr lang="en-US">
                <a:solidFill>
                  <a:schemeClr val="accent4">
                    <a:lumMod val="75000"/>
                  </a:schemeClr>
                </a:solidFill>
                <a:latin typeface="Calibri" panose="020F0502020204030204" pitchFamily="34" charset="0"/>
              </a:rPr>
              <a:t>subtyping</a:t>
            </a:r>
          </a:p>
          <a:p>
            <a:pPr marL="285750" indent="-285750">
              <a:buClr>
                <a:srgbClr val="D9531E"/>
              </a:buClr>
              <a:buFont typeface="Wingdings" panose="05000000000000000000" pitchFamily="2" charset="2"/>
              <a:buChar char="§"/>
            </a:pPr>
            <a:endParaRPr lang="en-US" sz="500">
              <a:solidFill>
                <a:schemeClr val="accent4">
                  <a:lumMod val="75000"/>
                </a:schemeClr>
              </a:solidFill>
              <a:latin typeface="Calibri" panose="020F0502020204030204" pitchFamily="34" charset="0"/>
            </a:endParaRPr>
          </a:p>
          <a:p>
            <a:pPr marL="285750" indent="-285750">
              <a:buClr>
                <a:srgbClr val="D9531E"/>
              </a:buClr>
              <a:buFont typeface="Wingdings" panose="05000000000000000000" pitchFamily="2" charset="2"/>
              <a:buChar char="§"/>
            </a:pPr>
            <a:r>
              <a:rPr lang="en-US">
                <a:solidFill>
                  <a:schemeClr val="accent4">
                    <a:lumMod val="75000"/>
                  </a:schemeClr>
                </a:solidFill>
                <a:latin typeface="Calibri" panose="020F0502020204030204" pitchFamily="34" charset="0"/>
              </a:rPr>
              <a:t>Future assays</a:t>
            </a:r>
          </a:p>
          <a:p>
            <a:pPr marL="742950" lvl="1" indent="-285750">
              <a:buClr>
                <a:schemeClr val="accent5">
                  <a:lumMod val="75000"/>
                </a:schemeClr>
              </a:buClr>
              <a:buFont typeface="Arial" panose="020B0604020202020204" pitchFamily="34" charset="0"/>
              <a:buChar char="•"/>
            </a:pPr>
            <a:r>
              <a:rPr lang="en-US">
                <a:solidFill>
                  <a:schemeClr val="accent4">
                    <a:lumMod val="75000"/>
                  </a:schemeClr>
                </a:solidFill>
                <a:latin typeface="Calibri" panose="020F0502020204030204" pitchFamily="34" charset="0"/>
              </a:rPr>
              <a:t>Other PulseNet pathogens</a:t>
            </a:r>
          </a:p>
          <a:p>
            <a:pPr marL="742950" lvl="1" indent="-285750">
              <a:buClr>
                <a:schemeClr val="accent5">
                  <a:lumMod val="75000"/>
                </a:schemeClr>
              </a:buClr>
              <a:buFont typeface="Arial" panose="020B0604020202020204" pitchFamily="34" charset="0"/>
              <a:buChar char="•"/>
            </a:pPr>
            <a:r>
              <a:rPr lang="en-US">
                <a:solidFill>
                  <a:schemeClr val="accent4">
                    <a:lumMod val="75000"/>
                  </a:schemeClr>
                </a:solidFill>
                <a:latin typeface="Calibri" panose="020F0502020204030204" pitchFamily="34" charset="0"/>
              </a:rPr>
              <a:t>Undiagnosed Diarrheal Illness panel</a:t>
            </a:r>
          </a:p>
          <a:p>
            <a:pPr marL="742950" lvl="1" indent="-285750">
              <a:buClr>
                <a:schemeClr val="accent5">
                  <a:lumMod val="75000"/>
                </a:schemeClr>
              </a:buClr>
              <a:buFont typeface="Arial" panose="020B0604020202020204" pitchFamily="34" charset="0"/>
              <a:buChar char="•"/>
            </a:pPr>
            <a:r>
              <a:rPr lang="en-US">
                <a:solidFill>
                  <a:schemeClr val="accent4">
                    <a:lumMod val="75000"/>
                  </a:schemeClr>
                </a:solidFill>
                <a:latin typeface="Calibri" panose="020F0502020204030204" pitchFamily="34" charset="0"/>
              </a:rPr>
              <a:t>Waterborne pathogen subtyping</a:t>
            </a:r>
          </a:p>
        </p:txBody>
      </p:sp>
      <p:sp>
        <p:nvSpPr>
          <p:cNvPr id="10" name="TextBox 9">
            <a:extLst>
              <a:ext uri="{FF2B5EF4-FFF2-40B4-BE49-F238E27FC236}">
                <a16:creationId xmlns:a16="http://schemas.microsoft.com/office/drawing/2014/main" id="{0BD82775-8286-4427-B004-B6C136F04C85}"/>
              </a:ext>
            </a:extLst>
          </p:cNvPr>
          <p:cNvSpPr txBox="1"/>
          <p:nvPr/>
        </p:nvSpPr>
        <p:spPr>
          <a:xfrm>
            <a:off x="0" y="4838461"/>
            <a:ext cx="6999194" cy="261610"/>
          </a:xfrm>
          <a:prstGeom prst="rect">
            <a:avLst/>
          </a:prstGeom>
          <a:noFill/>
        </p:spPr>
        <p:txBody>
          <a:bodyPr wrap="square" rtlCol="0">
            <a:spAutoFit/>
          </a:bodyPr>
          <a:lstStyle/>
          <a:p>
            <a:r>
              <a:rPr lang="en-US" sz="1100">
                <a:solidFill>
                  <a:srgbClr val="0A4363"/>
                </a:solidFill>
                <a:latin typeface="Calibri" panose="020F0502020204030204" pitchFamily="34" charset="0"/>
              </a:rPr>
              <a:t>Product names are informational only and do not imply endorsement.</a:t>
            </a:r>
          </a:p>
        </p:txBody>
      </p:sp>
    </p:spTree>
    <p:extLst>
      <p:ext uri="{BB962C8B-B14F-4D97-AF65-F5344CB8AC3E}">
        <p14:creationId xmlns:p14="http://schemas.microsoft.com/office/powerpoint/2010/main" val="18816144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2698E-9FAB-490F-88EF-7103F9D3941D}"/>
              </a:ext>
            </a:extLst>
          </p:cNvPr>
          <p:cNvSpPr>
            <a:spLocks noGrp="1"/>
          </p:cNvSpPr>
          <p:nvPr>
            <p:ph type="title"/>
          </p:nvPr>
        </p:nvSpPr>
        <p:spPr/>
        <p:txBody>
          <a:bodyPr/>
          <a:lstStyle/>
          <a:p>
            <a:r>
              <a:rPr lang="en-US"/>
              <a:t>Outbreaks of Undiagnosed Diarrheal Illness (UNDIS)</a:t>
            </a:r>
          </a:p>
        </p:txBody>
      </p:sp>
      <p:sp>
        <p:nvSpPr>
          <p:cNvPr id="20" name="Content Placeholder 2">
            <a:extLst>
              <a:ext uri="{FF2B5EF4-FFF2-40B4-BE49-F238E27FC236}">
                <a16:creationId xmlns:a16="http://schemas.microsoft.com/office/drawing/2014/main" id="{8C7954E6-639D-44F1-95A8-07E339A9C39D}"/>
              </a:ext>
            </a:extLst>
          </p:cNvPr>
          <p:cNvSpPr txBox="1">
            <a:spLocks/>
          </p:cNvSpPr>
          <p:nvPr/>
        </p:nvSpPr>
        <p:spPr>
          <a:xfrm>
            <a:off x="457200" y="1545284"/>
            <a:ext cx="2753569" cy="2418421"/>
          </a:xfrm>
          <a:prstGeom prst="rect">
            <a:avLst/>
          </a:prstGeom>
          <a:solidFill>
            <a:srgbClr val="002060"/>
          </a:solidFill>
          <a:ln>
            <a:noFill/>
          </a:ln>
        </p:spPr>
        <p:txBody>
          <a:bodyPr vert="horz" lIns="91440" tIns="45720" rIns="91440" bIns="45720" rtlCol="0" anchor="b">
            <a:normAutofit/>
          </a:bodyPr>
          <a:lstStyle>
            <a:lvl1pPr marL="257175" indent="-257175" algn="l" rtl="0" eaLnBrk="0" fontAlgn="base" hangingPunct="0">
              <a:spcBef>
                <a:spcPct val="20000"/>
              </a:spcBef>
              <a:spcAft>
                <a:spcPct val="0"/>
              </a:spcAft>
              <a:buFont typeface="Arial" panose="020B0604020202020204" pitchFamily="34" charset="0"/>
              <a:buChar char="•"/>
              <a:defRPr sz="2400" kern="1200">
                <a:solidFill>
                  <a:srgbClr val="7F7F7F"/>
                </a:solidFill>
                <a:latin typeface="Calibri" panose="020F0502020204030204" pitchFamily="34" charset="0"/>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rgbClr val="7F7F7F"/>
                </a:solidFill>
                <a:latin typeface="Calibri" panose="020F0502020204030204" pitchFamily="34" charset="0"/>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rgbClr val="7F7F7F"/>
                </a:solidFill>
                <a:latin typeface="Calibri" panose="020F0502020204030204" pitchFamily="34" charset="0"/>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rgbClr val="7F7F7F"/>
                </a:solidFill>
                <a:latin typeface="Calibri" panose="020F0502020204030204" pitchFamily="34" charset="0"/>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rgbClr val="7F7F7F"/>
                </a:solidFill>
                <a:latin typeface="Calibri" panose="020F0502020204030204" pitchFamily="34"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Font typeface="Arial" panose="020B0604020202020204" pitchFamily="34" charset="0"/>
              <a:buNone/>
            </a:pPr>
            <a:r>
              <a:rPr lang="en-US" sz="8800" b="1">
                <a:solidFill>
                  <a:srgbClr val="FFFFFF"/>
                </a:solidFill>
                <a:cs typeface="Calibri"/>
              </a:rPr>
              <a:t>&gt;25%</a:t>
            </a:r>
            <a:br>
              <a:rPr lang="en-US" sz="2000">
                <a:solidFill>
                  <a:srgbClr val="FFFFFF"/>
                </a:solidFill>
                <a:cs typeface="Calibri"/>
              </a:rPr>
            </a:br>
            <a:r>
              <a:rPr lang="en-US" sz="2000">
                <a:solidFill>
                  <a:srgbClr val="FFFFFF"/>
                </a:solidFill>
                <a:cs typeface="Calibri"/>
              </a:rPr>
              <a:t>of foodborne disease outbreaks without an identified etiology </a:t>
            </a:r>
          </a:p>
        </p:txBody>
      </p:sp>
      <p:pic>
        <p:nvPicPr>
          <p:cNvPr id="21" name="Picture 20">
            <a:extLst>
              <a:ext uri="{FF2B5EF4-FFF2-40B4-BE49-F238E27FC236}">
                <a16:creationId xmlns:a16="http://schemas.microsoft.com/office/drawing/2014/main" id="{B71A6F15-EA0B-4BD6-BF96-BC34EBF72CF0}"/>
              </a:ext>
            </a:extLst>
          </p:cNvPr>
          <p:cNvPicPr>
            <a:picLocks noChangeAspect="1"/>
          </p:cNvPicPr>
          <p:nvPr/>
        </p:nvPicPr>
        <p:blipFill>
          <a:blip r:embed="rId3"/>
          <a:stretch>
            <a:fillRect/>
          </a:stretch>
        </p:blipFill>
        <p:spPr>
          <a:xfrm>
            <a:off x="3731083" y="1352458"/>
            <a:ext cx="4663717" cy="2804072"/>
          </a:xfrm>
          <a:prstGeom prst="rect">
            <a:avLst/>
          </a:prstGeom>
        </p:spPr>
      </p:pic>
    </p:spTree>
    <p:extLst>
      <p:ext uri="{BB962C8B-B14F-4D97-AF65-F5344CB8AC3E}">
        <p14:creationId xmlns:p14="http://schemas.microsoft.com/office/powerpoint/2010/main" val="24175282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DA738-959F-4EF3-A5D2-D2412EDAABBF}"/>
              </a:ext>
            </a:extLst>
          </p:cNvPr>
          <p:cNvSpPr>
            <a:spLocks noGrp="1"/>
          </p:cNvSpPr>
          <p:nvPr>
            <p:ph type="title"/>
          </p:nvPr>
        </p:nvSpPr>
        <p:spPr>
          <a:xfrm>
            <a:off x="309717" y="29996"/>
            <a:ext cx="8834284" cy="700530"/>
          </a:xfrm>
        </p:spPr>
        <p:txBody>
          <a:bodyPr/>
          <a:lstStyle/>
          <a:p>
            <a:pPr algn="ctr">
              <a:lnSpc>
                <a:spcPct val="100000"/>
              </a:lnSpc>
            </a:pPr>
            <a:r>
              <a:rPr lang="en-US"/>
              <a:t>Recommended Minimum Genome Loads for the Illumina Sequencers with the DNA Prep Libraries</a:t>
            </a:r>
          </a:p>
        </p:txBody>
      </p:sp>
      <p:graphicFrame>
        <p:nvGraphicFramePr>
          <p:cNvPr id="4" name="Table 3">
            <a:extLst>
              <a:ext uri="{FF2B5EF4-FFF2-40B4-BE49-F238E27FC236}">
                <a16:creationId xmlns:a16="http://schemas.microsoft.com/office/drawing/2014/main" id="{1BF41613-A747-44D6-9D36-83428227AF99}"/>
              </a:ext>
            </a:extLst>
          </p:cNvPr>
          <p:cNvGraphicFramePr>
            <a:graphicFrameLocks noGrp="1"/>
          </p:cNvGraphicFramePr>
          <p:nvPr>
            <p:extLst>
              <p:ext uri="{D42A27DB-BD31-4B8C-83A1-F6EECF244321}">
                <p14:modId xmlns:p14="http://schemas.microsoft.com/office/powerpoint/2010/main" val="3402832189"/>
              </p:ext>
            </p:extLst>
          </p:nvPr>
        </p:nvGraphicFramePr>
        <p:xfrm>
          <a:off x="146825" y="739446"/>
          <a:ext cx="8841661" cy="3961738"/>
        </p:xfrm>
        <a:graphic>
          <a:graphicData uri="http://schemas.openxmlformats.org/drawingml/2006/table">
            <a:tbl>
              <a:tblPr firstRow="1" firstCol="1" lastRow="1" lastCol="1" bandRow="1" bandCol="1">
                <a:tableStyleId>{5C22544A-7EE6-4342-B048-85BDC9FD1C3A}</a:tableStyleId>
              </a:tblPr>
              <a:tblGrid>
                <a:gridCol w="2902975">
                  <a:extLst>
                    <a:ext uri="{9D8B030D-6E8A-4147-A177-3AD203B41FA5}">
                      <a16:colId xmlns:a16="http://schemas.microsoft.com/office/drawing/2014/main" val="2603535939"/>
                    </a:ext>
                  </a:extLst>
                </a:gridCol>
                <a:gridCol w="1627186">
                  <a:extLst>
                    <a:ext uri="{9D8B030D-6E8A-4147-A177-3AD203B41FA5}">
                      <a16:colId xmlns:a16="http://schemas.microsoft.com/office/drawing/2014/main" val="1708059475"/>
                    </a:ext>
                  </a:extLst>
                </a:gridCol>
                <a:gridCol w="1858618">
                  <a:extLst>
                    <a:ext uri="{9D8B030D-6E8A-4147-A177-3AD203B41FA5}">
                      <a16:colId xmlns:a16="http://schemas.microsoft.com/office/drawing/2014/main" val="1138463787"/>
                    </a:ext>
                  </a:extLst>
                </a:gridCol>
                <a:gridCol w="2452882">
                  <a:extLst>
                    <a:ext uri="{9D8B030D-6E8A-4147-A177-3AD203B41FA5}">
                      <a16:colId xmlns:a16="http://schemas.microsoft.com/office/drawing/2014/main" val="3985221286"/>
                    </a:ext>
                  </a:extLst>
                </a:gridCol>
              </a:tblGrid>
              <a:tr h="314741">
                <a:tc>
                  <a:txBody>
                    <a:bodyPr/>
                    <a:lstStyle/>
                    <a:p>
                      <a:pPr marL="154305" marR="150495" algn="ctr">
                        <a:lnSpc>
                          <a:spcPts val="1270"/>
                        </a:lnSpc>
                        <a:spcBef>
                          <a:spcPts val="0"/>
                        </a:spcBef>
                        <a:spcAft>
                          <a:spcPts val="0"/>
                        </a:spcAft>
                      </a:pPr>
                      <a:r>
                        <a:rPr lang="en-US" sz="1400">
                          <a:solidFill>
                            <a:srgbClr val="020918"/>
                          </a:solidFill>
                          <a:effectLst/>
                          <a:latin typeface="Calibri" panose="020F0502020204030204" pitchFamily="34" charset="0"/>
                          <a:cs typeface="Calibri" panose="020F0502020204030204" pitchFamily="34" charset="0"/>
                        </a:rPr>
                        <a:t>Sequencing Kit/Target Coverage</a:t>
                      </a:r>
                      <a:r>
                        <a:rPr lang="en-US" sz="1400" baseline="30000">
                          <a:solidFill>
                            <a:srgbClr val="020918"/>
                          </a:solidFill>
                          <a:effectLst/>
                          <a:latin typeface="Calibri" panose="020F0502020204030204" pitchFamily="34" charset="0"/>
                          <a:cs typeface="Calibri" panose="020F0502020204030204" pitchFamily="34" charset="0"/>
                        </a:rPr>
                        <a:t>1</a:t>
                      </a:r>
                      <a:endParaRPr lang="en-US" sz="140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solidFill>
                      <a:schemeClr val="bg2">
                        <a:lumMod val="75000"/>
                      </a:schemeClr>
                    </a:solidFill>
                  </a:tcPr>
                </a:tc>
                <a:tc>
                  <a:txBody>
                    <a:bodyPr/>
                    <a:lstStyle/>
                    <a:p>
                      <a:pPr marL="195580" marR="187960" algn="ctr">
                        <a:lnSpc>
                          <a:spcPts val="1270"/>
                        </a:lnSpc>
                        <a:spcBef>
                          <a:spcPts val="0"/>
                        </a:spcBef>
                        <a:spcAft>
                          <a:spcPts val="0"/>
                        </a:spcAft>
                      </a:pPr>
                      <a:r>
                        <a:rPr lang="en-US" sz="1400">
                          <a:solidFill>
                            <a:srgbClr val="020918"/>
                          </a:solidFill>
                          <a:effectLst/>
                          <a:latin typeface="Calibri" panose="020F0502020204030204" pitchFamily="34" charset="0"/>
                          <a:cs typeface="Calibri" panose="020F0502020204030204" pitchFamily="34" charset="0"/>
                        </a:rPr>
                        <a:t>DNA Load (Mb)</a:t>
                      </a:r>
                      <a:endParaRPr lang="en-US" sz="140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solidFill>
                      <a:schemeClr val="bg2">
                        <a:lumMod val="75000"/>
                      </a:schemeClr>
                    </a:solidFill>
                  </a:tcPr>
                </a:tc>
                <a:tc gridSpan="2">
                  <a:txBody>
                    <a:bodyPr/>
                    <a:lstStyle/>
                    <a:p>
                      <a:pPr marL="195580" marR="187960" algn="ctr">
                        <a:lnSpc>
                          <a:spcPts val="1270"/>
                        </a:lnSpc>
                        <a:spcBef>
                          <a:spcPts val="0"/>
                        </a:spcBef>
                        <a:spcAft>
                          <a:spcPts val="0"/>
                        </a:spcAft>
                      </a:pPr>
                      <a:r>
                        <a:rPr lang="it-IT" sz="1400">
                          <a:solidFill>
                            <a:srgbClr val="020918"/>
                          </a:solidFill>
                          <a:effectLst/>
                          <a:latin typeface="Calibri" panose="020F0502020204030204" pitchFamily="34" charset="0"/>
                          <a:ea typeface="Calibri" panose="020F0502020204030204" pitchFamily="34" charset="0"/>
                          <a:cs typeface="Calibri" panose="020F0502020204030204" pitchFamily="34" charset="0"/>
                        </a:rPr>
                        <a:t>Example Runs</a:t>
                      </a:r>
                      <a:endParaRPr lang="en-US" sz="140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solidFill>
                      <a:schemeClr val="bg2">
                        <a:lumMod val="75000"/>
                      </a:schemeClr>
                    </a:solidFill>
                  </a:tcPr>
                </a:tc>
                <a:tc hMerge="1">
                  <a:txBody>
                    <a:bodyPr/>
                    <a:lstStyle/>
                    <a:p>
                      <a:endParaRPr lang="en-US"/>
                    </a:p>
                  </a:txBody>
                  <a:tcPr/>
                </a:tc>
                <a:extLst>
                  <a:ext uri="{0D108BD9-81ED-4DB2-BD59-A6C34878D82A}">
                    <a16:rowId xmlns:a16="http://schemas.microsoft.com/office/drawing/2014/main" val="2764837651"/>
                  </a:ext>
                </a:extLst>
              </a:tr>
              <a:tr h="365760">
                <a:tc>
                  <a:txBody>
                    <a:bodyPr/>
                    <a:lstStyle/>
                    <a:p>
                      <a:pPr marL="195580" marR="187960" algn="ctr">
                        <a:lnSpc>
                          <a:spcPts val="1270"/>
                        </a:lnSpc>
                        <a:spcBef>
                          <a:spcPts val="0"/>
                        </a:spcBef>
                        <a:spcAft>
                          <a:spcPts val="0"/>
                        </a:spcAft>
                      </a:pPr>
                      <a:r>
                        <a:rPr lang="en-US" sz="1200" err="1">
                          <a:solidFill>
                            <a:srgbClr val="020918"/>
                          </a:solidFill>
                          <a:effectLst/>
                          <a:latin typeface="Calibri" panose="020F0502020204030204" pitchFamily="34" charset="0"/>
                          <a:cs typeface="Calibri" panose="020F0502020204030204" pitchFamily="34" charset="0"/>
                        </a:rPr>
                        <a:t>MiSeq</a:t>
                      </a:r>
                      <a:endParaRPr lang="en-US" sz="110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solidFill>
                      <a:schemeClr val="accent5">
                        <a:lumMod val="20000"/>
                        <a:lumOff val="80000"/>
                      </a:schemeClr>
                    </a:solidFill>
                  </a:tcPr>
                </a:tc>
                <a:tc>
                  <a:txBody>
                    <a:bodyPr/>
                    <a:lstStyle/>
                    <a:p>
                      <a:r>
                        <a:rPr lang="en-US" sz="1200">
                          <a:solidFill>
                            <a:srgbClr val="020918"/>
                          </a:solidFill>
                          <a:effectLst/>
                          <a:latin typeface="Calibri" panose="020F0502020204030204" pitchFamily="34" charset="0"/>
                          <a:cs typeface="Calibri" panose="020F0502020204030204" pitchFamily="34" charset="0"/>
                        </a:rPr>
                        <a:t> </a:t>
                      </a:r>
                      <a:endParaRPr lang="en-US" sz="2400">
                        <a:latin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solidFill>
                      <a:schemeClr val="accent5">
                        <a:lumMod val="20000"/>
                        <a:lumOff val="80000"/>
                      </a:schemeClr>
                    </a:solidFill>
                  </a:tcPr>
                </a:tc>
                <a:tc>
                  <a:txBody>
                    <a:bodyPr/>
                    <a:lstStyle/>
                    <a:p>
                      <a:endParaRPr lang="en-US" sz="2400">
                        <a:latin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solidFill>
                      <a:schemeClr val="accent5">
                        <a:lumMod val="20000"/>
                        <a:lumOff val="80000"/>
                      </a:schemeClr>
                    </a:solidFill>
                  </a:tcPr>
                </a:tc>
                <a:tc>
                  <a:txBody>
                    <a:bodyPr/>
                    <a:lstStyle/>
                    <a:p>
                      <a:endParaRPr lang="en-US" sz="2400">
                        <a:latin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02456829"/>
                  </a:ext>
                </a:extLst>
              </a:tr>
              <a:tr h="199804">
                <a:tc>
                  <a:txBody>
                    <a:bodyPr/>
                    <a:lstStyle/>
                    <a:p>
                      <a:pPr marL="158115" marR="150495" algn="ctr">
                        <a:lnSpc>
                          <a:spcPts val="1275"/>
                        </a:lnSpc>
                        <a:spcBef>
                          <a:spcPts val="15"/>
                        </a:spcBef>
                        <a:spcAft>
                          <a:spcPts val="0"/>
                        </a:spcAft>
                      </a:pPr>
                      <a:r>
                        <a:rPr lang="es-419" sz="1200">
                          <a:solidFill>
                            <a:srgbClr val="020918"/>
                          </a:solidFill>
                          <a:effectLst/>
                          <a:latin typeface="Calibri" panose="020F0502020204030204" pitchFamily="34" charset="0"/>
                          <a:cs typeface="Calibri" panose="020F0502020204030204" pitchFamily="34" charset="0"/>
                        </a:rPr>
                        <a:t>v2 300/40x</a:t>
                      </a:r>
                      <a:endParaRPr lang="en-US" sz="110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5"/>
                        </a:lnSpc>
                        <a:spcBef>
                          <a:spcPts val="15"/>
                        </a:spcBef>
                        <a:spcAft>
                          <a:spcPts val="0"/>
                        </a:spcAft>
                      </a:pPr>
                      <a:r>
                        <a:rPr lang="en-US" sz="1200">
                          <a:solidFill>
                            <a:srgbClr val="020918"/>
                          </a:solidFill>
                          <a:effectLst/>
                          <a:latin typeface="Calibri" panose="020F0502020204030204" pitchFamily="34" charset="0"/>
                          <a:cs typeface="Calibri" panose="020F0502020204030204" pitchFamily="34" charset="0"/>
                        </a:rPr>
                        <a:t>90</a:t>
                      </a:r>
                      <a:endParaRPr lang="en-US" sz="110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5"/>
                        </a:lnSpc>
                        <a:spcBef>
                          <a:spcPts val="15"/>
                        </a:spcBef>
                        <a:spcAft>
                          <a:spcPts val="0"/>
                        </a:spcAft>
                      </a:pPr>
                      <a:r>
                        <a:rPr lang="it-IT" sz="1100">
                          <a:solidFill>
                            <a:srgbClr val="020918"/>
                          </a:solidFill>
                          <a:effectLst/>
                          <a:latin typeface="Calibri" panose="020F0502020204030204" pitchFamily="34" charset="0"/>
                          <a:ea typeface="Calibri" panose="020F0502020204030204" pitchFamily="34" charset="0"/>
                          <a:cs typeface="Calibri" panose="020F0502020204030204" pitchFamily="34" charset="0"/>
                        </a:rPr>
                        <a:t>18 </a:t>
                      </a:r>
                      <a:r>
                        <a:rPr lang="it-IT" sz="1100" i="1">
                          <a:solidFill>
                            <a:srgbClr val="020918"/>
                          </a:solidFill>
                          <a:effectLst/>
                          <a:latin typeface="Calibri" panose="020F0502020204030204" pitchFamily="34" charset="0"/>
                          <a:ea typeface="Calibri" panose="020F0502020204030204" pitchFamily="34" charset="0"/>
                          <a:cs typeface="Calibri" panose="020F0502020204030204" pitchFamily="34" charset="0"/>
                        </a:rPr>
                        <a:t>Salmonella/E.coli</a:t>
                      </a:r>
                      <a:endParaRPr lang="en-US" sz="110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5"/>
                        </a:lnSpc>
                        <a:spcBef>
                          <a:spcPts val="15"/>
                        </a:spcBef>
                        <a:spcAft>
                          <a:spcPts val="0"/>
                        </a:spcAft>
                      </a:pPr>
                      <a:r>
                        <a:rPr lang="it-IT" sz="1100" b="0">
                          <a:solidFill>
                            <a:srgbClr val="020918"/>
                          </a:solidFill>
                          <a:effectLst/>
                          <a:latin typeface="Calibri" panose="020F0502020204030204" pitchFamily="34" charset="0"/>
                          <a:ea typeface="Calibri" panose="020F0502020204030204" pitchFamily="34" charset="0"/>
                          <a:cs typeface="Calibri" panose="020F0502020204030204" pitchFamily="34" charset="0"/>
                        </a:rPr>
                        <a:t>56 </a:t>
                      </a:r>
                      <a:r>
                        <a:rPr lang="it-IT" sz="1100" b="0" i="1">
                          <a:solidFill>
                            <a:srgbClr val="020918"/>
                          </a:solidFill>
                          <a:effectLst/>
                          <a:latin typeface="Calibri" panose="020F0502020204030204" pitchFamily="34" charset="0"/>
                          <a:ea typeface="Calibri" panose="020F0502020204030204" pitchFamily="34" charset="0"/>
                          <a:cs typeface="Calibri" panose="020F0502020204030204" pitchFamily="34" charset="0"/>
                        </a:rPr>
                        <a:t>Campy</a:t>
                      </a:r>
                      <a:endParaRPr lang="en-US" sz="1100" b="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extLst>
                  <a:ext uri="{0D108BD9-81ED-4DB2-BD59-A6C34878D82A}">
                    <a16:rowId xmlns:a16="http://schemas.microsoft.com/office/drawing/2014/main" val="1480594433"/>
                  </a:ext>
                </a:extLst>
              </a:tr>
              <a:tr h="196210">
                <a:tc>
                  <a:txBody>
                    <a:bodyPr/>
                    <a:lstStyle/>
                    <a:p>
                      <a:pPr marL="158115" marR="150495" algn="ctr">
                        <a:lnSpc>
                          <a:spcPts val="1270"/>
                        </a:lnSpc>
                        <a:spcBef>
                          <a:spcPts val="0"/>
                        </a:spcBef>
                        <a:spcAft>
                          <a:spcPts val="0"/>
                        </a:spcAft>
                      </a:pPr>
                      <a:r>
                        <a:rPr lang="en-US" sz="1200">
                          <a:solidFill>
                            <a:srgbClr val="020918"/>
                          </a:solidFill>
                          <a:effectLst/>
                          <a:latin typeface="Calibri" panose="020F0502020204030204" pitchFamily="34" charset="0"/>
                          <a:cs typeface="Calibri" panose="020F0502020204030204" pitchFamily="34" charset="0"/>
                        </a:rPr>
                        <a:t>v2 500/40x</a:t>
                      </a:r>
                      <a:endParaRPr lang="en-US" sz="110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0"/>
                        </a:lnSpc>
                        <a:spcBef>
                          <a:spcPts val="0"/>
                        </a:spcBef>
                        <a:spcAft>
                          <a:spcPts val="0"/>
                        </a:spcAft>
                      </a:pPr>
                      <a:r>
                        <a:rPr lang="en-US" sz="1200">
                          <a:solidFill>
                            <a:srgbClr val="020918"/>
                          </a:solidFill>
                          <a:effectLst/>
                          <a:latin typeface="Calibri" panose="020F0502020204030204" pitchFamily="34" charset="0"/>
                          <a:cs typeface="Calibri" panose="020F0502020204030204" pitchFamily="34" charset="0"/>
                        </a:rPr>
                        <a:t>100</a:t>
                      </a:r>
                      <a:endParaRPr lang="en-US" sz="110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0"/>
                        </a:lnSpc>
                        <a:spcBef>
                          <a:spcPts val="0"/>
                        </a:spcBef>
                        <a:spcAft>
                          <a:spcPts val="0"/>
                        </a:spcAft>
                      </a:pPr>
                      <a:r>
                        <a:rPr lang="it-IT" sz="1100">
                          <a:solidFill>
                            <a:srgbClr val="020918"/>
                          </a:solidFill>
                          <a:effectLst/>
                          <a:latin typeface="Calibri" panose="020F0502020204030204" pitchFamily="34" charset="0"/>
                          <a:ea typeface="Calibri" panose="020F0502020204030204" pitchFamily="34" charset="0"/>
                          <a:cs typeface="Calibri" panose="020F0502020204030204" pitchFamily="34" charset="0"/>
                        </a:rPr>
                        <a:t>20 </a:t>
                      </a:r>
                      <a:r>
                        <a:rPr lang="it-IT" sz="1100" i="1">
                          <a:solidFill>
                            <a:srgbClr val="020918"/>
                          </a:solidFill>
                          <a:effectLst/>
                          <a:latin typeface="Calibri" panose="020F0502020204030204" pitchFamily="34" charset="0"/>
                          <a:ea typeface="Calibri" panose="020F0502020204030204" pitchFamily="34" charset="0"/>
                          <a:cs typeface="Calibri" panose="020F0502020204030204" pitchFamily="34" charset="0"/>
                        </a:rPr>
                        <a:t>Salmonella/E.coli</a:t>
                      </a:r>
                      <a:endParaRPr lang="en-US" sz="110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0"/>
                        </a:lnSpc>
                        <a:spcBef>
                          <a:spcPts val="0"/>
                        </a:spcBef>
                        <a:spcAft>
                          <a:spcPts val="0"/>
                        </a:spcAft>
                      </a:pPr>
                      <a:r>
                        <a:rPr lang="it-IT" sz="1100" b="0">
                          <a:solidFill>
                            <a:srgbClr val="020918"/>
                          </a:solidFill>
                          <a:effectLst/>
                          <a:latin typeface="Calibri" panose="020F0502020204030204" pitchFamily="34" charset="0"/>
                          <a:ea typeface="Calibri" panose="020F0502020204030204" pitchFamily="34" charset="0"/>
                          <a:cs typeface="Calibri" panose="020F0502020204030204" pitchFamily="34" charset="0"/>
                        </a:rPr>
                        <a:t>62 </a:t>
                      </a:r>
                      <a:r>
                        <a:rPr lang="it-IT" sz="1100" b="0" i="1">
                          <a:solidFill>
                            <a:srgbClr val="020918"/>
                          </a:solidFill>
                          <a:effectLst/>
                          <a:latin typeface="Calibri" panose="020F0502020204030204" pitchFamily="34" charset="0"/>
                          <a:ea typeface="Calibri" panose="020F0502020204030204" pitchFamily="34" charset="0"/>
                          <a:cs typeface="Calibri" panose="020F0502020204030204" pitchFamily="34" charset="0"/>
                        </a:rPr>
                        <a:t>Campy</a:t>
                      </a:r>
                      <a:endParaRPr lang="en-US" sz="1100" b="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extLst>
                  <a:ext uri="{0D108BD9-81ED-4DB2-BD59-A6C34878D82A}">
                    <a16:rowId xmlns:a16="http://schemas.microsoft.com/office/drawing/2014/main" val="1849824242"/>
                  </a:ext>
                </a:extLst>
              </a:tr>
              <a:tr h="204628">
                <a:tc>
                  <a:txBody>
                    <a:bodyPr/>
                    <a:lstStyle/>
                    <a:p>
                      <a:pPr marL="156210" marR="150495" algn="ctr">
                        <a:lnSpc>
                          <a:spcPts val="1275"/>
                        </a:lnSpc>
                        <a:spcBef>
                          <a:spcPts val="15"/>
                        </a:spcBef>
                        <a:spcAft>
                          <a:spcPts val="0"/>
                        </a:spcAft>
                      </a:pPr>
                      <a:r>
                        <a:rPr lang="es-419" sz="1200">
                          <a:solidFill>
                            <a:srgbClr val="020918"/>
                          </a:solidFill>
                          <a:effectLst/>
                          <a:latin typeface="Calibri" panose="020F0502020204030204" pitchFamily="34" charset="0"/>
                          <a:cs typeface="Calibri" panose="020F0502020204030204" pitchFamily="34" charset="0"/>
                        </a:rPr>
                        <a:t>v3 600/30x</a:t>
                      </a:r>
                      <a:endParaRPr lang="en-US" sz="110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5"/>
                        </a:lnSpc>
                        <a:spcBef>
                          <a:spcPts val="15"/>
                        </a:spcBef>
                        <a:spcAft>
                          <a:spcPts val="0"/>
                        </a:spcAft>
                      </a:pPr>
                      <a:r>
                        <a:rPr lang="en-US" sz="1200">
                          <a:solidFill>
                            <a:srgbClr val="020918"/>
                          </a:solidFill>
                          <a:effectLst/>
                          <a:latin typeface="Calibri" panose="020F0502020204030204" pitchFamily="34" charset="0"/>
                          <a:cs typeface="Calibri" panose="020F0502020204030204" pitchFamily="34" charset="0"/>
                        </a:rPr>
                        <a:t>200</a:t>
                      </a:r>
                      <a:endParaRPr lang="en-US" sz="110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5"/>
                        </a:lnSpc>
                        <a:spcBef>
                          <a:spcPts val="15"/>
                        </a:spcBef>
                        <a:spcAft>
                          <a:spcPts val="0"/>
                        </a:spcAft>
                      </a:pPr>
                      <a:r>
                        <a:rPr lang="it-IT" sz="1100">
                          <a:solidFill>
                            <a:srgbClr val="020918"/>
                          </a:solidFill>
                          <a:effectLst/>
                          <a:latin typeface="Calibri" panose="020F0502020204030204" pitchFamily="34" charset="0"/>
                          <a:ea typeface="Calibri" panose="020F0502020204030204" pitchFamily="34" charset="0"/>
                          <a:cs typeface="Calibri" panose="020F0502020204030204" pitchFamily="34" charset="0"/>
                        </a:rPr>
                        <a:t>40 </a:t>
                      </a:r>
                      <a:r>
                        <a:rPr lang="it-IT" sz="1100" i="1">
                          <a:solidFill>
                            <a:srgbClr val="020918"/>
                          </a:solidFill>
                          <a:effectLst/>
                          <a:latin typeface="Calibri" panose="020F0502020204030204" pitchFamily="34" charset="0"/>
                          <a:ea typeface="Calibri" panose="020F0502020204030204" pitchFamily="34" charset="0"/>
                          <a:cs typeface="Calibri" panose="020F0502020204030204" pitchFamily="34" charset="0"/>
                        </a:rPr>
                        <a:t>Salmonella</a:t>
                      </a:r>
                      <a:endParaRPr lang="en-US" sz="110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5"/>
                        </a:lnSpc>
                        <a:spcBef>
                          <a:spcPts val="15"/>
                        </a:spcBef>
                        <a:spcAft>
                          <a:spcPts val="0"/>
                        </a:spcAft>
                      </a:pPr>
                      <a:r>
                        <a:rPr lang="it-IT" sz="1100" b="0">
                          <a:solidFill>
                            <a:srgbClr val="020918"/>
                          </a:solidFill>
                          <a:effectLst/>
                          <a:latin typeface="Calibri" panose="020F0502020204030204" pitchFamily="34" charset="0"/>
                          <a:ea typeface="Calibri" panose="020F0502020204030204" pitchFamily="34" charset="0"/>
                          <a:cs typeface="Calibri" panose="020F0502020204030204" pitchFamily="34" charset="0"/>
                        </a:rPr>
                        <a:t>30 </a:t>
                      </a:r>
                      <a:r>
                        <a:rPr lang="it-IT" sz="1100" b="0" i="1">
                          <a:solidFill>
                            <a:srgbClr val="020918"/>
                          </a:solidFill>
                          <a:effectLst/>
                          <a:latin typeface="Calibri" panose="020F0502020204030204" pitchFamily="34" charset="0"/>
                          <a:ea typeface="Calibri" panose="020F0502020204030204" pitchFamily="34" charset="0"/>
                          <a:cs typeface="Calibri" panose="020F0502020204030204" pitchFamily="34" charset="0"/>
                        </a:rPr>
                        <a:t>Salmonella &amp; 31 Campy</a:t>
                      </a:r>
                      <a:endParaRPr lang="en-US" sz="1100" b="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extLst>
                  <a:ext uri="{0D108BD9-81ED-4DB2-BD59-A6C34878D82A}">
                    <a16:rowId xmlns:a16="http://schemas.microsoft.com/office/drawing/2014/main" val="1794878086"/>
                  </a:ext>
                </a:extLst>
              </a:tr>
              <a:tr h="196210">
                <a:tc>
                  <a:txBody>
                    <a:bodyPr/>
                    <a:lstStyle/>
                    <a:p>
                      <a:pPr marL="160020" marR="150495" algn="ctr">
                        <a:lnSpc>
                          <a:spcPts val="1270"/>
                        </a:lnSpc>
                        <a:spcBef>
                          <a:spcPts val="0"/>
                        </a:spcBef>
                        <a:spcAft>
                          <a:spcPts val="0"/>
                        </a:spcAft>
                      </a:pPr>
                      <a:r>
                        <a:rPr lang="es-419" sz="1200">
                          <a:solidFill>
                            <a:srgbClr val="020918"/>
                          </a:solidFill>
                          <a:effectLst/>
                          <a:latin typeface="Calibri" panose="020F0502020204030204" pitchFamily="34" charset="0"/>
                          <a:cs typeface="Calibri" panose="020F0502020204030204" pitchFamily="34" charset="0"/>
                        </a:rPr>
                        <a:t>v3 600/40x</a:t>
                      </a:r>
                      <a:endParaRPr lang="en-US" sz="110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0"/>
                        </a:lnSpc>
                        <a:spcBef>
                          <a:spcPts val="0"/>
                        </a:spcBef>
                        <a:spcAft>
                          <a:spcPts val="0"/>
                        </a:spcAft>
                      </a:pPr>
                      <a:r>
                        <a:rPr lang="en-US" sz="1200">
                          <a:solidFill>
                            <a:srgbClr val="020918"/>
                          </a:solidFill>
                          <a:effectLst/>
                          <a:latin typeface="Calibri" panose="020F0502020204030204" pitchFamily="34" charset="0"/>
                          <a:cs typeface="Calibri" panose="020F0502020204030204" pitchFamily="34" charset="0"/>
                        </a:rPr>
                        <a:t>175</a:t>
                      </a:r>
                      <a:endParaRPr lang="en-US" sz="110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0"/>
                        </a:lnSpc>
                        <a:spcBef>
                          <a:spcPts val="0"/>
                        </a:spcBef>
                        <a:spcAft>
                          <a:spcPts val="0"/>
                        </a:spcAft>
                      </a:pPr>
                      <a:r>
                        <a:rPr lang="it-IT" sz="1100">
                          <a:solidFill>
                            <a:srgbClr val="020918"/>
                          </a:solidFill>
                          <a:effectLst/>
                          <a:latin typeface="Calibri" panose="020F0502020204030204" pitchFamily="34" charset="0"/>
                          <a:ea typeface="Calibri" panose="020F0502020204030204" pitchFamily="34" charset="0"/>
                          <a:cs typeface="Calibri" panose="020F0502020204030204" pitchFamily="34" charset="0"/>
                        </a:rPr>
                        <a:t>35 </a:t>
                      </a:r>
                      <a:r>
                        <a:rPr lang="it-IT" sz="1100" i="1">
                          <a:solidFill>
                            <a:srgbClr val="020918"/>
                          </a:solidFill>
                          <a:effectLst/>
                          <a:latin typeface="Calibri" panose="020F0502020204030204" pitchFamily="34" charset="0"/>
                          <a:ea typeface="Calibri" panose="020F0502020204030204" pitchFamily="34" charset="0"/>
                          <a:cs typeface="Calibri" panose="020F0502020204030204" pitchFamily="34" charset="0"/>
                        </a:rPr>
                        <a:t>E. coli</a:t>
                      </a:r>
                      <a:endParaRPr lang="en-US" sz="110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0"/>
                        </a:lnSpc>
                        <a:spcBef>
                          <a:spcPts val="0"/>
                        </a:spcBef>
                        <a:spcAft>
                          <a:spcPts val="0"/>
                        </a:spcAft>
                      </a:pPr>
                      <a:r>
                        <a:rPr lang="it-IT" sz="1100" b="0">
                          <a:solidFill>
                            <a:srgbClr val="020918"/>
                          </a:solidFill>
                          <a:effectLst/>
                          <a:latin typeface="Calibri" panose="020F0502020204030204" pitchFamily="34" charset="0"/>
                          <a:ea typeface="Calibri" panose="020F0502020204030204" pitchFamily="34" charset="0"/>
                          <a:cs typeface="Calibri" panose="020F0502020204030204" pitchFamily="34" charset="0"/>
                        </a:rPr>
                        <a:t>25 </a:t>
                      </a:r>
                      <a:r>
                        <a:rPr lang="it-IT" sz="1100" b="0" i="1">
                          <a:solidFill>
                            <a:srgbClr val="020918"/>
                          </a:solidFill>
                          <a:effectLst/>
                          <a:latin typeface="Calibri" panose="020F0502020204030204" pitchFamily="34" charset="0"/>
                          <a:ea typeface="Calibri" panose="020F0502020204030204" pitchFamily="34" charset="0"/>
                          <a:cs typeface="Calibri" panose="020F0502020204030204" pitchFamily="34" charset="0"/>
                        </a:rPr>
                        <a:t>E. coli </a:t>
                      </a:r>
                      <a:r>
                        <a:rPr lang="it-IT" sz="1100" b="0">
                          <a:solidFill>
                            <a:srgbClr val="020918"/>
                          </a:solidFill>
                          <a:effectLst/>
                          <a:latin typeface="Calibri" panose="020F0502020204030204" pitchFamily="34" charset="0"/>
                          <a:ea typeface="Calibri" panose="020F0502020204030204" pitchFamily="34" charset="0"/>
                          <a:cs typeface="Calibri" panose="020F0502020204030204" pitchFamily="34" charset="0"/>
                        </a:rPr>
                        <a:t>&amp; 31 </a:t>
                      </a:r>
                      <a:r>
                        <a:rPr lang="it-IT" sz="1100" b="0" i="1">
                          <a:solidFill>
                            <a:srgbClr val="020918"/>
                          </a:solidFill>
                          <a:effectLst/>
                          <a:latin typeface="Calibri" panose="020F0502020204030204" pitchFamily="34" charset="0"/>
                          <a:ea typeface="Calibri" panose="020F0502020204030204" pitchFamily="34" charset="0"/>
                          <a:cs typeface="Calibri" panose="020F0502020204030204" pitchFamily="34" charset="0"/>
                        </a:rPr>
                        <a:t>Campy</a:t>
                      </a:r>
                      <a:endParaRPr lang="en-US" sz="1100" b="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extLst>
                  <a:ext uri="{0D108BD9-81ED-4DB2-BD59-A6C34878D82A}">
                    <a16:rowId xmlns:a16="http://schemas.microsoft.com/office/drawing/2014/main" val="4222146135"/>
                  </a:ext>
                </a:extLst>
              </a:tr>
              <a:tr h="196210">
                <a:tc>
                  <a:txBody>
                    <a:bodyPr/>
                    <a:lstStyle/>
                    <a:p>
                      <a:pPr marL="160020" marR="150495" algn="ctr">
                        <a:lnSpc>
                          <a:spcPts val="1275"/>
                        </a:lnSpc>
                        <a:spcBef>
                          <a:spcPts val="15"/>
                        </a:spcBef>
                        <a:spcAft>
                          <a:spcPts val="0"/>
                        </a:spcAft>
                      </a:pPr>
                      <a:r>
                        <a:rPr lang="es-419" sz="1200">
                          <a:solidFill>
                            <a:srgbClr val="020918"/>
                          </a:solidFill>
                          <a:effectLst/>
                          <a:latin typeface="Calibri" panose="020F0502020204030204" pitchFamily="34" charset="0"/>
                          <a:cs typeface="Calibri" panose="020F0502020204030204" pitchFamily="34" charset="0"/>
                        </a:rPr>
                        <a:t>Micro 300/30x</a:t>
                      </a:r>
                      <a:endParaRPr lang="en-US" sz="120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5"/>
                        </a:lnSpc>
                        <a:spcBef>
                          <a:spcPts val="15"/>
                        </a:spcBef>
                        <a:spcAft>
                          <a:spcPts val="0"/>
                        </a:spcAft>
                      </a:pPr>
                      <a:r>
                        <a:rPr lang="en-US" sz="1200">
                          <a:solidFill>
                            <a:srgbClr val="020918"/>
                          </a:solidFill>
                          <a:effectLst/>
                          <a:latin typeface="Calibri" panose="020F0502020204030204" pitchFamily="34" charset="0"/>
                          <a:cs typeface="Calibri" panose="020F0502020204030204" pitchFamily="34" charset="0"/>
                        </a:rPr>
                        <a:t>35</a:t>
                      </a:r>
                      <a:endParaRPr lang="en-US" sz="120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lvl="0" indent="0" algn="ctr" defTabSz="914400" rtl="0" eaLnBrk="1" fontAlgn="auto" latinLnBrk="0" hangingPunct="1">
                        <a:lnSpc>
                          <a:spcPts val="1275"/>
                        </a:lnSpc>
                        <a:spcBef>
                          <a:spcPts val="15"/>
                        </a:spcBef>
                        <a:spcAft>
                          <a:spcPts val="0"/>
                        </a:spcAft>
                        <a:buClrTx/>
                        <a:buSzTx/>
                        <a:buFontTx/>
                        <a:buNone/>
                        <a:tabLst/>
                        <a:defRPr/>
                      </a:pPr>
                      <a:r>
                        <a:rPr lang="it-IT" sz="1200">
                          <a:solidFill>
                            <a:srgbClr val="020918"/>
                          </a:solidFill>
                          <a:effectLst/>
                          <a:latin typeface="Calibri" panose="020F0502020204030204" pitchFamily="34" charset="0"/>
                          <a:ea typeface="Calibri" panose="020F0502020204030204" pitchFamily="34" charset="0"/>
                          <a:cs typeface="Calibri" panose="020F0502020204030204" pitchFamily="34" charset="0"/>
                        </a:rPr>
                        <a:t>7 </a:t>
                      </a:r>
                      <a:r>
                        <a:rPr lang="it-IT" sz="1200" i="1">
                          <a:solidFill>
                            <a:srgbClr val="020918"/>
                          </a:solidFill>
                          <a:effectLst/>
                          <a:latin typeface="Calibri" panose="020F0502020204030204" pitchFamily="34" charset="0"/>
                          <a:ea typeface="Calibri" panose="020F0502020204030204" pitchFamily="34" charset="0"/>
                          <a:cs typeface="Calibri" panose="020F0502020204030204" pitchFamily="34" charset="0"/>
                        </a:rPr>
                        <a:t>Salmonella</a:t>
                      </a:r>
                      <a:endParaRPr lang="en-US" sz="120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5"/>
                        </a:lnSpc>
                        <a:spcBef>
                          <a:spcPts val="15"/>
                        </a:spcBef>
                        <a:spcAft>
                          <a:spcPts val="0"/>
                        </a:spcAft>
                      </a:pPr>
                      <a:r>
                        <a:rPr lang="it-IT" sz="1200" b="0">
                          <a:solidFill>
                            <a:srgbClr val="020918"/>
                          </a:solidFill>
                          <a:effectLst/>
                          <a:latin typeface="Calibri" panose="020F0502020204030204" pitchFamily="34" charset="0"/>
                          <a:ea typeface="Calibri" panose="020F0502020204030204" pitchFamily="34" charset="0"/>
                          <a:cs typeface="Calibri" panose="020F0502020204030204" pitchFamily="34" charset="0"/>
                        </a:rPr>
                        <a:t>11 </a:t>
                      </a:r>
                      <a:r>
                        <a:rPr lang="it-IT" sz="1200" b="0" i="1">
                          <a:solidFill>
                            <a:srgbClr val="020918"/>
                          </a:solidFill>
                          <a:effectLst/>
                          <a:latin typeface="Calibri" panose="020F0502020204030204" pitchFamily="34" charset="0"/>
                          <a:ea typeface="Calibri" panose="020F0502020204030204" pitchFamily="34" charset="0"/>
                          <a:cs typeface="Calibri" panose="020F0502020204030204" pitchFamily="34" charset="0"/>
                        </a:rPr>
                        <a:t>Listeria</a:t>
                      </a:r>
                      <a:endParaRPr lang="en-US" sz="1200" b="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extLst>
                  <a:ext uri="{0D108BD9-81ED-4DB2-BD59-A6C34878D82A}">
                    <a16:rowId xmlns:a16="http://schemas.microsoft.com/office/drawing/2014/main" val="2442761368"/>
                  </a:ext>
                </a:extLst>
              </a:tr>
              <a:tr h="196210">
                <a:tc>
                  <a:txBody>
                    <a:bodyPr/>
                    <a:lstStyle/>
                    <a:p>
                      <a:pPr marL="160020" marR="150495" algn="ctr">
                        <a:lnSpc>
                          <a:spcPts val="1275"/>
                        </a:lnSpc>
                        <a:spcBef>
                          <a:spcPts val="15"/>
                        </a:spcBef>
                        <a:spcAft>
                          <a:spcPts val="0"/>
                        </a:spcAft>
                      </a:pPr>
                      <a:r>
                        <a:rPr lang="es-419" sz="1200">
                          <a:solidFill>
                            <a:srgbClr val="020918"/>
                          </a:solidFill>
                          <a:effectLst/>
                          <a:latin typeface="Calibri" panose="020F0502020204030204" pitchFamily="34" charset="0"/>
                          <a:cs typeface="Calibri" panose="020F0502020204030204" pitchFamily="34" charset="0"/>
                        </a:rPr>
                        <a:t>Micro 300/40x</a:t>
                      </a:r>
                      <a:endParaRPr lang="en-US" sz="120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5"/>
                        </a:lnSpc>
                        <a:spcBef>
                          <a:spcPts val="15"/>
                        </a:spcBef>
                        <a:spcAft>
                          <a:spcPts val="0"/>
                        </a:spcAft>
                      </a:pPr>
                      <a:r>
                        <a:rPr lang="es-419" sz="1200">
                          <a:solidFill>
                            <a:srgbClr val="020918"/>
                          </a:solidFill>
                          <a:effectLst/>
                          <a:latin typeface="Calibri" panose="020F0502020204030204" pitchFamily="34" charset="0"/>
                          <a:cs typeface="Calibri" panose="020F0502020204030204" pitchFamily="34" charset="0"/>
                        </a:rPr>
                        <a:t>30</a:t>
                      </a:r>
                      <a:endParaRPr lang="en-US" sz="120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5"/>
                        </a:lnSpc>
                        <a:spcBef>
                          <a:spcPts val="15"/>
                        </a:spcBef>
                        <a:spcAft>
                          <a:spcPts val="0"/>
                        </a:spcAft>
                      </a:pPr>
                      <a:r>
                        <a:rPr lang="it-IT" sz="1200">
                          <a:solidFill>
                            <a:srgbClr val="020918"/>
                          </a:solidFill>
                          <a:effectLst/>
                          <a:latin typeface="Calibri" panose="020F0502020204030204" pitchFamily="34" charset="0"/>
                          <a:ea typeface="Calibri" panose="020F0502020204030204" pitchFamily="34" charset="0"/>
                          <a:cs typeface="Calibri" panose="020F0502020204030204" pitchFamily="34" charset="0"/>
                        </a:rPr>
                        <a:t>6 </a:t>
                      </a:r>
                      <a:r>
                        <a:rPr lang="it-IT" sz="1200" i="1">
                          <a:solidFill>
                            <a:srgbClr val="020918"/>
                          </a:solidFill>
                          <a:effectLst/>
                          <a:latin typeface="Calibri" panose="020F0502020204030204" pitchFamily="34" charset="0"/>
                          <a:ea typeface="Calibri" panose="020F0502020204030204" pitchFamily="34" charset="0"/>
                          <a:cs typeface="Calibri" panose="020F0502020204030204" pitchFamily="34" charset="0"/>
                        </a:rPr>
                        <a:t>E.coli</a:t>
                      </a:r>
                      <a:endParaRPr lang="en-US" sz="120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5"/>
                        </a:lnSpc>
                        <a:spcBef>
                          <a:spcPts val="15"/>
                        </a:spcBef>
                        <a:spcAft>
                          <a:spcPts val="0"/>
                        </a:spcAft>
                      </a:pPr>
                      <a:r>
                        <a:rPr lang="it-IT" sz="1200" b="0">
                          <a:solidFill>
                            <a:srgbClr val="020918"/>
                          </a:solidFill>
                          <a:effectLst/>
                          <a:latin typeface="Calibri" panose="020F0502020204030204" pitchFamily="34" charset="0"/>
                          <a:ea typeface="Calibri" panose="020F0502020204030204" pitchFamily="34" charset="0"/>
                          <a:cs typeface="Calibri" panose="020F0502020204030204" pitchFamily="34" charset="0"/>
                        </a:rPr>
                        <a:t>4 </a:t>
                      </a:r>
                      <a:r>
                        <a:rPr lang="it-IT" sz="1200" b="0" i="1">
                          <a:solidFill>
                            <a:srgbClr val="020918"/>
                          </a:solidFill>
                          <a:effectLst/>
                          <a:latin typeface="Calibri" panose="020F0502020204030204" pitchFamily="34" charset="0"/>
                          <a:ea typeface="Calibri" panose="020F0502020204030204" pitchFamily="34" charset="0"/>
                          <a:cs typeface="Calibri" panose="020F0502020204030204" pitchFamily="34" charset="0"/>
                        </a:rPr>
                        <a:t>E.coli &amp; 6 Campy</a:t>
                      </a:r>
                      <a:endParaRPr lang="en-US" sz="1200" b="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extLst>
                  <a:ext uri="{0D108BD9-81ED-4DB2-BD59-A6C34878D82A}">
                    <a16:rowId xmlns:a16="http://schemas.microsoft.com/office/drawing/2014/main" val="1409051264"/>
                  </a:ext>
                </a:extLst>
              </a:tr>
              <a:tr h="196210">
                <a:tc>
                  <a:txBody>
                    <a:bodyPr/>
                    <a:lstStyle/>
                    <a:p>
                      <a:pPr marL="157480" marR="150495" algn="ctr">
                        <a:lnSpc>
                          <a:spcPts val="1270"/>
                        </a:lnSpc>
                        <a:spcBef>
                          <a:spcPts val="0"/>
                        </a:spcBef>
                        <a:spcAft>
                          <a:spcPts val="0"/>
                        </a:spcAft>
                      </a:pPr>
                      <a:r>
                        <a:rPr lang="en-US" sz="1200">
                          <a:solidFill>
                            <a:srgbClr val="020918"/>
                          </a:solidFill>
                          <a:effectLst/>
                          <a:latin typeface="Calibri" panose="020F0502020204030204" pitchFamily="34" charset="0"/>
                          <a:cs typeface="Calibri" panose="020F0502020204030204" pitchFamily="34" charset="0"/>
                        </a:rPr>
                        <a:t>Nano 500/40x</a:t>
                      </a:r>
                      <a:endParaRPr lang="en-US" sz="120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0"/>
                        </a:lnSpc>
                        <a:spcBef>
                          <a:spcPts val="0"/>
                        </a:spcBef>
                        <a:spcAft>
                          <a:spcPts val="0"/>
                        </a:spcAft>
                      </a:pPr>
                      <a:r>
                        <a:rPr lang="en-US" sz="1200">
                          <a:solidFill>
                            <a:srgbClr val="020918"/>
                          </a:solidFill>
                          <a:effectLst/>
                          <a:latin typeface="Calibri" panose="020F0502020204030204" pitchFamily="34" charset="0"/>
                          <a:cs typeface="Calibri" panose="020F0502020204030204" pitchFamily="34" charset="0"/>
                        </a:rPr>
                        <a:t>13</a:t>
                      </a:r>
                      <a:endParaRPr lang="en-US" sz="120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0"/>
                        </a:lnSpc>
                        <a:spcBef>
                          <a:spcPts val="0"/>
                        </a:spcBef>
                        <a:spcAft>
                          <a:spcPts val="0"/>
                        </a:spcAft>
                      </a:pPr>
                      <a:r>
                        <a:rPr lang="it-IT" sz="1200">
                          <a:solidFill>
                            <a:srgbClr val="020918"/>
                          </a:solidFill>
                          <a:effectLst/>
                          <a:latin typeface="Calibri" panose="020F0502020204030204" pitchFamily="34" charset="0"/>
                          <a:ea typeface="Calibri" panose="020F0502020204030204" pitchFamily="34" charset="0"/>
                          <a:cs typeface="Calibri" panose="020F0502020204030204" pitchFamily="34" charset="0"/>
                        </a:rPr>
                        <a:t>2</a:t>
                      </a:r>
                      <a:r>
                        <a:rPr lang="it-IT" sz="1200" i="1">
                          <a:solidFill>
                            <a:srgbClr val="020918"/>
                          </a:solidFill>
                          <a:effectLst/>
                          <a:latin typeface="Calibri" panose="020F0502020204030204" pitchFamily="34" charset="0"/>
                          <a:ea typeface="Calibri" panose="020F0502020204030204" pitchFamily="34" charset="0"/>
                          <a:cs typeface="Calibri" panose="020F0502020204030204" pitchFamily="34" charset="0"/>
                        </a:rPr>
                        <a:t> Salmonella </a:t>
                      </a:r>
                      <a:r>
                        <a:rPr lang="it-IT" sz="1200">
                          <a:solidFill>
                            <a:srgbClr val="020918"/>
                          </a:solidFill>
                          <a:effectLst/>
                          <a:latin typeface="Calibri" panose="020F0502020204030204" pitchFamily="34" charset="0"/>
                          <a:ea typeface="Calibri" panose="020F0502020204030204" pitchFamily="34" charset="0"/>
                          <a:cs typeface="Calibri" panose="020F0502020204030204" pitchFamily="34" charset="0"/>
                        </a:rPr>
                        <a:t>&amp; 1 </a:t>
                      </a:r>
                      <a:r>
                        <a:rPr lang="it-IT" sz="1200" i="1">
                          <a:solidFill>
                            <a:srgbClr val="020918"/>
                          </a:solidFill>
                          <a:effectLst/>
                          <a:latin typeface="Calibri" panose="020F0502020204030204" pitchFamily="34" charset="0"/>
                          <a:ea typeface="Calibri" panose="020F0502020204030204" pitchFamily="34" charset="0"/>
                          <a:cs typeface="Calibri" panose="020F0502020204030204" pitchFamily="34" charset="0"/>
                        </a:rPr>
                        <a:t>Listeria</a:t>
                      </a:r>
                      <a:endParaRPr lang="en-US" sz="120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0"/>
                        </a:lnSpc>
                        <a:spcBef>
                          <a:spcPts val="0"/>
                        </a:spcBef>
                        <a:spcAft>
                          <a:spcPts val="0"/>
                        </a:spcAft>
                      </a:pPr>
                      <a:r>
                        <a:rPr lang="it-IT" sz="1200" b="0">
                          <a:solidFill>
                            <a:srgbClr val="020918"/>
                          </a:solidFill>
                          <a:effectLst/>
                          <a:latin typeface="Calibri" panose="020F0502020204030204" pitchFamily="34" charset="0"/>
                          <a:ea typeface="Calibri" panose="020F0502020204030204" pitchFamily="34" charset="0"/>
                          <a:cs typeface="Calibri" panose="020F0502020204030204" pitchFamily="34" charset="0"/>
                        </a:rPr>
                        <a:t>8 </a:t>
                      </a:r>
                      <a:r>
                        <a:rPr lang="it-IT" sz="1200" b="0" i="1">
                          <a:solidFill>
                            <a:srgbClr val="020918"/>
                          </a:solidFill>
                          <a:effectLst/>
                          <a:latin typeface="Calibri" panose="020F0502020204030204" pitchFamily="34" charset="0"/>
                          <a:ea typeface="Calibri" panose="020F0502020204030204" pitchFamily="34" charset="0"/>
                          <a:cs typeface="Calibri" panose="020F0502020204030204" pitchFamily="34" charset="0"/>
                        </a:rPr>
                        <a:t>Campy</a:t>
                      </a:r>
                      <a:endParaRPr lang="en-US" sz="1200" b="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extLst>
                  <a:ext uri="{0D108BD9-81ED-4DB2-BD59-A6C34878D82A}">
                    <a16:rowId xmlns:a16="http://schemas.microsoft.com/office/drawing/2014/main" val="3125927035"/>
                  </a:ext>
                </a:extLst>
              </a:tr>
              <a:tr h="196210">
                <a:tc>
                  <a:txBody>
                    <a:bodyPr/>
                    <a:lstStyle/>
                    <a:p>
                      <a:pPr marL="157480" marR="150495" algn="ctr">
                        <a:lnSpc>
                          <a:spcPts val="1270"/>
                        </a:lnSpc>
                        <a:spcBef>
                          <a:spcPts val="0"/>
                        </a:spcBef>
                        <a:spcAft>
                          <a:spcPts val="0"/>
                        </a:spcAft>
                      </a:pPr>
                      <a:r>
                        <a:rPr lang="es-419" sz="1200">
                          <a:solidFill>
                            <a:srgbClr val="020918"/>
                          </a:solidFill>
                          <a:effectLst/>
                          <a:latin typeface="Calibri" panose="020F0502020204030204" pitchFamily="34" charset="0"/>
                          <a:cs typeface="Calibri" panose="020F0502020204030204" pitchFamily="34" charset="0"/>
                        </a:rPr>
                        <a:t>Nano 300/30x</a:t>
                      </a:r>
                      <a:endParaRPr lang="en-US" sz="120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0"/>
                        </a:lnSpc>
                        <a:spcBef>
                          <a:spcPts val="0"/>
                        </a:spcBef>
                        <a:spcAft>
                          <a:spcPts val="0"/>
                        </a:spcAft>
                      </a:pPr>
                      <a:r>
                        <a:rPr lang="es-419" sz="1200">
                          <a:solidFill>
                            <a:srgbClr val="020918"/>
                          </a:solidFill>
                          <a:effectLst/>
                          <a:latin typeface="Calibri" panose="020F0502020204030204" pitchFamily="34" charset="0"/>
                          <a:cs typeface="Calibri" panose="020F0502020204030204" pitchFamily="34" charset="0"/>
                        </a:rPr>
                        <a:t>13</a:t>
                      </a:r>
                      <a:endParaRPr lang="en-US" sz="120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0"/>
                        </a:lnSpc>
                        <a:spcBef>
                          <a:spcPts val="0"/>
                        </a:spcBef>
                        <a:spcAft>
                          <a:spcPts val="0"/>
                        </a:spcAft>
                      </a:pPr>
                      <a:r>
                        <a:rPr lang="it-IT" sz="1200">
                          <a:solidFill>
                            <a:srgbClr val="020918"/>
                          </a:solidFill>
                          <a:effectLst/>
                          <a:latin typeface="Calibri" panose="020F0502020204030204" pitchFamily="34" charset="0"/>
                          <a:ea typeface="Calibri" panose="020F0502020204030204" pitchFamily="34" charset="0"/>
                          <a:cs typeface="Calibri" panose="020F0502020204030204" pitchFamily="34" charset="0"/>
                        </a:rPr>
                        <a:t>2</a:t>
                      </a:r>
                      <a:r>
                        <a:rPr lang="it-IT" sz="1200" i="1">
                          <a:solidFill>
                            <a:srgbClr val="020918"/>
                          </a:solidFill>
                          <a:effectLst/>
                          <a:latin typeface="Calibri" panose="020F0502020204030204" pitchFamily="34" charset="0"/>
                          <a:ea typeface="Calibri" panose="020F0502020204030204" pitchFamily="34" charset="0"/>
                          <a:cs typeface="Calibri" panose="020F0502020204030204" pitchFamily="34" charset="0"/>
                        </a:rPr>
                        <a:t> Salmonella </a:t>
                      </a:r>
                      <a:r>
                        <a:rPr lang="it-IT" sz="1200">
                          <a:solidFill>
                            <a:srgbClr val="020918"/>
                          </a:solidFill>
                          <a:effectLst/>
                          <a:latin typeface="Calibri" panose="020F0502020204030204" pitchFamily="34" charset="0"/>
                          <a:ea typeface="Calibri" panose="020F0502020204030204" pitchFamily="34" charset="0"/>
                          <a:cs typeface="Calibri" panose="020F0502020204030204" pitchFamily="34" charset="0"/>
                        </a:rPr>
                        <a:t>&amp; 1 </a:t>
                      </a:r>
                      <a:r>
                        <a:rPr lang="it-IT" sz="1200" i="1">
                          <a:solidFill>
                            <a:srgbClr val="020918"/>
                          </a:solidFill>
                          <a:effectLst/>
                          <a:latin typeface="Calibri" panose="020F0502020204030204" pitchFamily="34" charset="0"/>
                          <a:ea typeface="Calibri" panose="020F0502020204030204" pitchFamily="34" charset="0"/>
                          <a:cs typeface="Calibri" panose="020F0502020204030204" pitchFamily="34" charset="0"/>
                        </a:rPr>
                        <a:t>Listeria</a:t>
                      </a:r>
                      <a:endParaRPr lang="en-US" sz="120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0"/>
                        </a:lnSpc>
                        <a:spcBef>
                          <a:spcPts val="0"/>
                        </a:spcBef>
                        <a:spcAft>
                          <a:spcPts val="0"/>
                        </a:spcAft>
                      </a:pPr>
                      <a:r>
                        <a:rPr lang="it-IT" sz="1200" b="0">
                          <a:solidFill>
                            <a:srgbClr val="020918"/>
                          </a:solidFill>
                          <a:effectLst/>
                          <a:latin typeface="Calibri" panose="020F0502020204030204" pitchFamily="34" charset="0"/>
                          <a:ea typeface="Calibri" panose="020F0502020204030204" pitchFamily="34" charset="0"/>
                          <a:cs typeface="Calibri" panose="020F0502020204030204" pitchFamily="34" charset="0"/>
                        </a:rPr>
                        <a:t>8 </a:t>
                      </a:r>
                      <a:r>
                        <a:rPr lang="it-IT" sz="1200" b="0" i="1">
                          <a:solidFill>
                            <a:srgbClr val="020918"/>
                          </a:solidFill>
                          <a:effectLst/>
                          <a:latin typeface="Calibri" panose="020F0502020204030204" pitchFamily="34" charset="0"/>
                          <a:ea typeface="Calibri" panose="020F0502020204030204" pitchFamily="34" charset="0"/>
                          <a:cs typeface="Calibri" panose="020F0502020204030204" pitchFamily="34" charset="0"/>
                        </a:rPr>
                        <a:t>Campy</a:t>
                      </a:r>
                      <a:endParaRPr lang="en-US" sz="1200" b="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extLst>
                  <a:ext uri="{0D108BD9-81ED-4DB2-BD59-A6C34878D82A}">
                    <a16:rowId xmlns:a16="http://schemas.microsoft.com/office/drawing/2014/main" val="3773224506"/>
                  </a:ext>
                </a:extLst>
              </a:tr>
              <a:tr h="196210">
                <a:tc>
                  <a:txBody>
                    <a:bodyPr/>
                    <a:lstStyle/>
                    <a:p>
                      <a:pPr marL="157480" marR="150495" algn="ctr">
                        <a:lnSpc>
                          <a:spcPts val="1270"/>
                        </a:lnSpc>
                        <a:spcBef>
                          <a:spcPts val="0"/>
                        </a:spcBef>
                        <a:spcAft>
                          <a:spcPts val="0"/>
                        </a:spcAft>
                      </a:pPr>
                      <a:r>
                        <a:rPr lang="es-419" sz="1200">
                          <a:solidFill>
                            <a:srgbClr val="020918"/>
                          </a:solidFill>
                          <a:effectLst/>
                          <a:latin typeface="Calibri" panose="020F0502020204030204" pitchFamily="34" charset="0"/>
                          <a:cs typeface="Calibri" panose="020F0502020204030204" pitchFamily="34" charset="0"/>
                        </a:rPr>
                        <a:t>Nano 300/40x</a:t>
                      </a:r>
                      <a:endParaRPr lang="en-US" sz="120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0"/>
                        </a:lnSpc>
                        <a:spcBef>
                          <a:spcPts val="0"/>
                        </a:spcBef>
                        <a:spcAft>
                          <a:spcPts val="0"/>
                        </a:spcAft>
                      </a:pPr>
                      <a:r>
                        <a:rPr lang="es-419" sz="1200">
                          <a:solidFill>
                            <a:srgbClr val="020918"/>
                          </a:solidFill>
                          <a:effectLst/>
                          <a:latin typeface="Calibri" panose="020F0502020204030204" pitchFamily="34" charset="0"/>
                          <a:cs typeface="Calibri" panose="020F0502020204030204" pitchFamily="34" charset="0"/>
                        </a:rPr>
                        <a:t>10</a:t>
                      </a:r>
                      <a:endParaRPr lang="en-US" sz="120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0"/>
                        </a:lnSpc>
                        <a:spcBef>
                          <a:spcPts val="0"/>
                        </a:spcBef>
                        <a:spcAft>
                          <a:spcPts val="0"/>
                        </a:spcAft>
                      </a:pPr>
                      <a:r>
                        <a:rPr lang="it-IT" sz="1200">
                          <a:solidFill>
                            <a:srgbClr val="020918"/>
                          </a:solidFill>
                          <a:effectLst/>
                          <a:latin typeface="Calibri" panose="020F0502020204030204" pitchFamily="34" charset="0"/>
                          <a:ea typeface="Calibri" panose="020F0502020204030204" pitchFamily="34" charset="0"/>
                          <a:cs typeface="Calibri" panose="020F0502020204030204" pitchFamily="34" charset="0"/>
                        </a:rPr>
                        <a:t>2 </a:t>
                      </a:r>
                      <a:r>
                        <a:rPr lang="it-IT" sz="1200" i="1">
                          <a:solidFill>
                            <a:srgbClr val="020918"/>
                          </a:solidFill>
                          <a:effectLst/>
                          <a:latin typeface="Calibri" panose="020F0502020204030204" pitchFamily="34" charset="0"/>
                          <a:ea typeface="Calibri" panose="020F0502020204030204" pitchFamily="34" charset="0"/>
                          <a:cs typeface="Calibri" panose="020F0502020204030204" pitchFamily="34" charset="0"/>
                        </a:rPr>
                        <a:t>E. coli</a:t>
                      </a:r>
                      <a:endParaRPr lang="en-US" sz="120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0"/>
                        </a:lnSpc>
                        <a:spcBef>
                          <a:spcPts val="0"/>
                        </a:spcBef>
                        <a:spcAft>
                          <a:spcPts val="0"/>
                        </a:spcAft>
                      </a:pPr>
                      <a:r>
                        <a:rPr lang="it-IT" sz="1200" b="0">
                          <a:solidFill>
                            <a:srgbClr val="020918"/>
                          </a:solidFill>
                          <a:effectLst/>
                          <a:latin typeface="Calibri" panose="020F0502020204030204" pitchFamily="34" charset="0"/>
                          <a:ea typeface="Calibri" panose="020F0502020204030204" pitchFamily="34" charset="0"/>
                          <a:cs typeface="Calibri" panose="020F0502020204030204" pitchFamily="34" charset="0"/>
                        </a:rPr>
                        <a:t>6 </a:t>
                      </a:r>
                      <a:r>
                        <a:rPr lang="it-IT" sz="1200" b="0" i="1">
                          <a:solidFill>
                            <a:srgbClr val="020918"/>
                          </a:solidFill>
                          <a:effectLst/>
                          <a:latin typeface="Calibri" panose="020F0502020204030204" pitchFamily="34" charset="0"/>
                          <a:ea typeface="Calibri" panose="020F0502020204030204" pitchFamily="34" charset="0"/>
                          <a:cs typeface="Calibri" panose="020F0502020204030204" pitchFamily="34" charset="0"/>
                        </a:rPr>
                        <a:t>Campy</a:t>
                      </a:r>
                      <a:endParaRPr lang="en-US" sz="1200" b="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extLst>
                  <a:ext uri="{0D108BD9-81ED-4DB2-BD59-A6C34878D82A}">
                    <a16:rowId xmlns:a16="http://schemas.microsoft.com/office/drawing/2014/main" val="3424574536"/>
                  </a:ext>
                </a:extLst>
              </a:tr>
              <a:tr h="365760">
                <a:tc>
                  <a:txBody>
                    <a:bodyPr/>
                    <a:lstStyle/>
                    <a:p>
                      <a:pPr marL="195580" marR="187960" algn="ctr">
                        <a:lnSpc>
                          <a:spcPts val="1270"/>
                        </a:lnSpc>
                        <a:spcBef>
                          <a:spcPts val="0"/>
                        </a:spcBef>
                        <a:spcAft>
                          <a:spcPts val="0"/>
                        </a:spcAft>
                      </a:pPr>
                      <a:r>
                        <a:rPr lang="en-US" sz="1200" err="1">
                          <a:solidFill>
                            <a:srgbClr val="020918"/>
                          </a:solidFill>
                          <a:effectLst/>
                          <a:latin typeface="Calibri" panose="020F0502020204030204" pitchFamily="34" charset="0"/>
                          <a:cs typeface="Calibri" panose="020F0502020204030204" pitchFamily="34" charset="0"/>
                        </a:rPr>
                        <a:t>iSeq</a:t>
                      </a:r>
                      <a:endParaRPr lang="en-US" sz="110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solidFill>
                      <a:schemeClr val="accent5">
                        <a:lumMod val="20000"/>
                        <a:lumOff val="80000"/>
                      </a:schemeClr>
                    </a:solidFill>
                  </a:tcPr>
                </a:tc>
                <a:tc>
                  <a:txBody>
                    <a:bodyPr/>
                    <a:lstStyle/>
                    <a:p>
                      <a:r>
                        <a:rPr lang="en-US" sz="1200">
                          <a:solidFill>
                            <a:srgbClr val="020918"/>
                          </a:solidFill>
                          <a:effectLst/>
                          <a:latin typeface="Calibri" panose="020F0502020204030204" pitchFamily="34" charset="0"/>
                          <a:cs typeface="Calibri" panose="020F0502020204030204" pitchFamily="34" charset="0"/>
                        </a:rPr>
                        <a:t> </a:t>
                      </a:r>
                      <a:endParaRPr lang="en-US" sz="2400">
                        <a:latin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solidFill>
                      <a:schemeClr val="accent5">
                        <a:lumMod val="20000"/>
                        <a:lumOff val="80000"/>
                      </a:schemeClr>
                    </a:solidFill>
                  </a:tcPr>
                </a:tc>
                <a:tc>
                  <a:txBody>
                    <a:bodyPr/>
                    <a:lstStyle/>
                    <a:p>
                      <a:endParaRPr lang="en-US" sz="2400">
                        <a:latin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solidFill>
                      <a:schemeClr val="accent5">
                        <a:lumMod val="20000"/>
                        <a:lumOff val="80000"/>
                      </a:schemeClr>
                    </a:solidFill>
                  </a:tcPr>
                </a:tc>
                <a:tc>
                  <a:txBody>
                    <a:bodyPr/>
                    <a:lstStyle/>
                    <a:p>
                      <a:endParaRPr lang="en-US" sz="2400" b="0">
                        <a:latin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485063044"/>
                  </a:ext>
                </a:extLst>
              </a:tr>
              <a:tr h="196210">
                <a:tc>
                  <a:txBody>
                    <a:bodyPr/>
                    <a:lstStyle/>
                    <a:p>
                      <a:pPr marL="157480" marR="150495" algn="ctr">
                        <a:lnSpc>
                          <a:spcPts val="1270"/>
                        </a:lnSpc>
                        <a:spcBef>
                          <a:spcPts val="0"/>
                        </a:spcBef>
                        <a:spcAft>
                          <a:spcPts val="0"/>
                        </a:spcAft>
                      </a:pPr>
                      <a:r>
                        <a:rPr lang="en-US" sz="1200" i="0">
                          <a:solidFill>
                            <a:srgbClr val="020918"/>
                          </a:solidFill>
                          <a:effectLst/>
                          <a:latin typeface="Calibri" panose="020F0502020204030204" pitchFamily="34" charset="0"/>
                          <a:cs typeface="Calibri" panose="020F0502020204030204" pitchFamily="34" charset="0"/>
                        </a:rPr>
                        <a:t>v2 300/40x</a:t>
                      </a:r>
                      <a:endParaRPr lang="en-US" sz="110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0"/>
                        </a:lnSpc>
                        <a:spcBef>
                          <a:spcPts val="0"/>
                        </a:spcBef>
                        <a:spcAft>
                          <a:spcPts val="0"/>
                        </a:spcAft>
                      </a:pPr>
                      <a:r>
                        <a:rPr lang="en-US" sz="1200">
                          <a:solidFill>
                            <a:srgbClr val="020918"/>
                          </a:solidFill>
                          <a:effectLst/>
                          <a:latin typeface="Calibri" panose="020F0502020204030204" pitchFamily="34" charset="0"/>
                          <a:cs typeface="Calibri" panose="020F0502020204030204" pitchFamily="34" charset="0"/>
                        </a:rPr>
                        <a:t>25</a:t>
                      </a:r>
                      <a:endParaRPr lang="en-US" sz="110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0"/>
                        </a:lnSpc>
                        <a:spcBef>
                          <a:spcPts val="0"/>
                        </a:spcBef>
                        <a:spcAft>
                          <a:spcPts val="0"/>
                        </a:spcAft>
                      </a:pPr>
                      <a:r>
                        <a:rPr lang="it-IT" sz="1100">
                          <a:solidFill>
                            <a:srgbClr val="020918"/>
                          </a:solidFill>
                          <a:effectLst/>
                          <a:latin typeface="Calibri" panose="020F0502020204030204" pitchFamily="34" charset="0"/>
                          <a:ea typeface="Calibri" panose="020F0502020204030204" pitchFamily="34" charset="0"/>
                          <a:cs typeface="Calibri" panose="020F0502020204030204" pitchFamily="34" charset="0"/>
                        </a:rPr>
                        <a:t>5 </a:t>
                      </a:r>
                      <a:r>
                        <a:rPr lang="it-IT" sz="1100" i="1">
                          <a:solidFill>
                            <a:srgbClr val="020918"/>
                          </a:solidFill>
                          <a:effectLst/>
                          <a:latin typeface="Calibri" panose="020F0502020204030204" pitchFamily="34" charset="0"/>
                          <a:ea typeface="Calibri" panose="020F0502020204030204" pitchFamily="34" charset="0"/>
                          <a:cs typeface="Calibri" panose="020F0502020204030204" pitchFamily="34" charset="0"/>
                        </a:rPr>
                        <a:t>E. coli</a:t>
                      </a:r>
                      <a:endParaRPr lang="en-US" sz="110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lvl="0" indent="0" algn="ctr" defTabSz="914400" rtl="0" eaLnBrk="1" fontAlgn="auto" latinLnBrk="0" hangingPunct="1">
                        <a:lnSpc>
                          <a:spcPts val="1270"/>
                        </a:lnSpc>
                        <a:spcBef>
                          <a:spcPts val="0"/>
                        </a:spcBef>
                        <a:spcAft>
                          <a:spcPts val="0"/>
                        </a:spcAft>
                        <a:buClrTx/>
                        <a:buSzTx/>
                        <a:buFontTx/>
                        <a:buNone/>
                        <a:tabLst/>
                        <a:defRPr/>
                      </a:pPr>
                      <a:r>
                        <a:rPr lang="it-IT" sz="1100" b="0">
                          <a:solidFill>
                            <a:srgbClr val="020918"/>
                          </a:solidFill>
                          <a:effectLst/>
                          <a:latin typeface="Calibri" panose="020F0502020204030204" pitchFamily="34" charset="0"/>
                          <a:ea typeface="Calibri" panose="020F0502020204030204" pitchFamily="34" charset="0"/>
                          <a:cs typeface="Calibri" panose="020F0502020204030204" pitchFamily="34" charset="0"/>
                        </a:rPr>
                        <a:t>2 </a:t>
                      </a:r>
                      <a:r>
                        <a:rPr lang="it-IT" sz="1100" b="0" i="1">
                          <a:solidFill>
                            <a:srgbClr val="020918"/>
                          </a:solidFill>
                          <a:effectLst/>
                          <a:latin typeface="Calibri" panose="020F0502020204030204" pitchFamily="34" charset="0"/>
                          <a:ea typeface="Calibri" panose="020F0502020204030204" pitchFamily="34" charset="0"/>
                          <a:cs typeface="Calibri" panose="020F0502020204030204" pitchFamily="34" charset="0"/>
                        </a:rPr>
                        <a:t>E. coli</a:t>
                      </a:r>
                      <a:r>
                        <a:rPr lang="en-US" sz="1100" b="0">
                          <a:solidFill>
                            <a:srgbClr val="020918"/>
                          </a:solidFill>
                          <a:effectLst/>
                          <a:latin typeface="Calibri" panose="020F0502020204030204" pitchFamily="34" charset="0"/>
                          <a:ea typeface="Calibri" panose="020F0502020204030204" pitchFamily="34" charset="0"/>
                          <a:cs typeface="Calibri" panose="020F0502020204030204" pitchFamily="34" charset="0"/>
                        </a:rPr>
                        <a:t> &amp; 5 </a:t>
                      </a:r>
                      <a:r>
                        <a:rPr lang="en-US" sz="1100" b="0" i="1">
                          <a:solidFill>
                            <a:srgbClr val="020918"/>
                          </a:solidFill>
                          <a:effectLst/>
                          <a:latin typeface="Calibri" panose="020F0502020204030204" pitchFamily="34" charset="0"/>
                          <a:ea typeface="Calibri" panose="020F0502020204030204" pitchFamily="34" charset="0"/>
                          <a:cs typeface="Calibri" panose="020F0502020204030204" pitchFamily="34" charset="0"/>
                        </a:rPr>
                        <a:t>Listeria</a:t>
                      </a: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extLst>
                  <a:ext uri="{0D108BD9-81ED-4DB2-BD59-A6C34878D82A}">
                    <a16:rowId xmlns:a16="http://schemas.microsoft.com/office/drawing/2014/main" val="1455619821"/>
                  </a:ext>
                </a:extLst>
              </a:tr>
              <a:tr h="196210">
                <a:tc>
                  <a:txBody>
                    <a:bodyPr/>
                    <a:lstStyle/>
                    <a:p>
                      <a:pPr marL="157480" marR="150495" algn="ctr">
                        <a:lnSpc>
                          <a:spcPts val="1270"/>
                        </a:lnSpc>
                        <a:spcBef>
                          <a:spcPts val="0"/>
                        </a:spcBef>
                        <a:spcAft>
                          <a:spcPts val="0"/>
                        </a:spcAft>
                      </a:pPr>
                      <a:r>
                        <a:rPr lang="es-419" sz="1200">
                          <a:solidFill>
                            <a:srgbClr val="020918"/>
                          </a:solidFill>
                          <a:effectLst/>
                          <a:latin typeface="Calibri" panose="020F0502020204030204" pitchFamily="34" charset="0"/>
                          <a:cs typeface="Calibri" panose="020F0502020204030204" pitchFamily="34" charset="0"/>
                        </a:rPr>
                        <a:t>v2 300/30x</a:t>
                      </a:r>
                      <a:endParaRPr lang="en-US" sz="110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0"/>
                        </a:lnSpc>
                        <a:spcBef>
                          <a:spcPts val="0"/>
                        </a:spcBef>
                        <a:spcAft>
                          <a:spcPts val="0"/>
                        </a:spcAft>
                      </a:pPr>
                      <a:r>
                        <a:rPr lang="en-US" sz="1200" b="0">
                          <a:solidFill>
                            <a:srgbClr val="020918"/>
                          </a:solidFill>
                          <a:effectLst/>
                          <a:latin typeface="Calibri" panose="020F0502020204030204" pitchFamily="34" charset="0"/>
                          <a:cs typeface="Calibri" panose="020F0502020204030204" pitchFamily="34" charset="0"/>
                        </a:rPr>
                        <a:t>35</a:t>
                      </a:r>
                      <a:endParaRPr lang="en-US" sz="1100" b="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algn="ctr">
                        <a:lnSpc>
                          <a:spcPts val="1270"/>
                        </a:lnSpc>
                        <a:spcBef>
                          <a:spcPts val="0"/>
                        </a:spcBef>
                        <a:spcAft>
                          <a:spcPts val="0"/>
                        </a:spcAft>
                      </a:pPr>
                      <a:r>
                        <a:rPr lang="it-IT" sz="1100" b="0">
                          <a:solidFill>
                            <a:srgbClr val="020918"/>
                          </a:solidFill>
                          <a:effectLst/>
                          <a:latin typeface="Calibri" panose="020F0502020204030204" pitchFamily="34" charset="0"/>
                          <a:ea typeface="Calibri" panose="020F0502020204030204" pitchFamily="34" charset="0"/>
                          <a:cs typeface="Calibri" panose="020F0502020204030204" pitchFamily="34" charset="0"/>
                        </a:rPr>
                        <a:t>7 </a:t>
                      </a:r>
                      <a:r>
                        <a:rPr lang="it-IT" sz="1100" b="0" i="1">
                          <a:solidFill>
                            <a:srgbClr val="020918"/>
                          </a:solidFill>
                          <a:effectLst/>
                          <a:latin typeface="Calibri" panose="020F0502020204030204" pitchFamily="34" charset="0"/>
                          <a:ea typeface="Calibri" panose="020F0502020204030204" pitchFamily="34" charset="0"/>
                          <a:cs typeface="Calibri" panose="020F0502020204030204" pitchFamily="34" charset="0"/>
                        </a:rPr>
                        <a:t>Salmonella</a:t>
                      </a:r>
                      <a:endParaRPr lang="en-US" sz="1100" b="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lvl="0" indent="0" algn="ctr" defTabSz="914400" rtl="0" eaLnBrk="1" fontAlgn="auto" latinLnBrk="0" hangingPunct="1">
                        <a:lnSpc>
                          <a:spcPts val="1270"/>
                        </a:lnSpc>
                        <a:spcBef>
                          <a:spcPts val="0"/>
                        </a:spcBef>
                        <a:spcAft>
                          <a:spcPts val="0"/>
                        </a:spcAft>
                        <a:buClrTx/>
                        <a:buSzTx/>
                        <a:buFontTx/>
                        <a:buNone/>
                        <a:tabLst/>
                        <a:defRPr/>
                      </a:pPr>
                      <a:r>
                        <a:rPr lang="it-IT" sz="1100" b="0">
                          <a:solidFill>
                            <a:srgbClr val="020918"/>
                          </a:solidFill>
                          <a:effectLst/>
                          <a:latin typeface="Calibri" panose="020F0502020204030204" pitchFamily="34" charset="0"/>
                          <a:ea typeface="Calibri" panose="020F0502020204030204" pitchFamily="34" charset="0"/>
                          <a:cs typeface="Calibri" panose="020F0502020204030204" pitchFamily="34" charset="0"/>
                        </a:rPr>
                        <a:t>4 </a:t>
                      </a:r>
                      <a:r>
                        <a:rPr lang="it-IT" sz="1100" b="0" i="1">
                          <a:solidFill>
                            <a:srgbClr val="020918"/>
                          </a:solidFill>
                          <a:effectLst/>
                          <a:latin typeface="Calibri" panose="020F0502020204030204" pitchFamily="34" charset="0"/>
                          <a:ea typeface="Calibri" panose="020F0502020204030204" pitchFamily="34" charset="0"/>
                          <a:cs typeface="Calibri" panose="020F0502020204030204" pitchFamily="34" charset="0"/>
                        </a:rPr>
                        <a:t>Salmonella &amp; 9 Campy</a:t>
                      </a:r>
                      <a:endParaRPr lang="en-US" sz="1100" b="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extLst>
                  <a:ext uri="{0D108BD9-81ED-4DB2-BD59-A6C34878D82A}">
                    <a16:rowId xmlns:a16="http://schemas.microsoft.com/office/drawing/2014/main" val="2718745078"/>
                  </a:ext>
                </a:extLst>
              </a:tr>
              <a:tr h="280965">
                <a:tc>
                  <a:txBody>
                    <a:bodyPr/>
                    <a:lstStyle/>
                    <a:p>
                      <a:pPr marL="157480" marR="150495" algn="ctr">
                        <a:lnSpc>
                          <a:spcPts val="1270"/>
                        </a:lnSpc>
                        <a:spcBef>
                          <a:spcPts val="0"/>
                        </a:spcBef>
                        <a:spcAft>
                          <a:spcPts val="0"/>
                        </a:spcAft>
                      </a:pPr>
                      <a:r>
                        <a:rPr lang="it-IT" sz="1100" i="0">
                          <a:solidFill>
                            <a:srgbClr val="020918"/>
                          </a:solidFill>
                          <a:effectLst/>
                          <a:latin typeface="Calibri" panose="020F0502020204030204" pitchFamily="34" charset="0"/>
                          <a:ea typeface="Calibri" panose="020F0502020204030204" pitchFamily="34" charset="0"/>
                          <a:cs typeface="Calibri" panose="020F0502020204030204" pitchFamily="34" charset="0"/>
                        </a:rPr>
                        <a:t>NextSeq 500/550</a:t>
                      </a:r>
                      <a:r>
                        <a:rPr lang="it-IT" sz="1100" i="0" baseline="30000">
                          <a:solidFill>
                            <a:srgbClr val="020918"/>
                          </a:solidFill>
                          <a:effectLst/>
                          <a:latin typeface="Calibri" panose="020F0502020204030204" pitchFamily="34" charset="0"/>
                          <a:ea typeface="Calibri" panose="020F0502020204030204" pitchFamily="34" charset="0"/>
                          <a:cs typeface="Calibri" panose="020F0502020204030204" pitchFamily="34" charset="0"/>
                        </a:rPr>
                        <a:t>2</a:t>
                      </a:r>
                      <a:endParaRPr lang="en-US" sz="1100" i="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solidFill>
                      <a:schemeClr val="tx1">
                        <a:lumMod val="20000"/>
                        <a:lumOff val="80000"/>
                      </a:schemeClr>
                    </a:solidFill>
                  </a:tcPr>
                </a:tc>
                <a:tc>
                  <a:txBody>
                    <a:bodyPr/>
                    <a:lstStyle/>
                    <a:p>
                      <a:pPr marL="195580" marR="187960" algn="ctr">
                        <a:lnSpc>
                          <a:spcPts val="1270"/>
                        </a:lnSpc>
                        <a:spcBef>
                          <a:spcPts val="0"/>
                        </a:spcBef>
                        <a:spcAft>
                          <a:spcPts val="0"/>
                        </a:spcAft>
                      </a:pPr>
                      <a:endParaRPr lang="en-US" sz="1100" b="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solidFill>
                      <a:schemeClr val="tx1">
                        <a:lumMod val="20000"/>
                        <a:lumOff val="80000"/>
                      </a:schemeClr>
                    </a:solidFill>
                  </a:tcPr>
                </a:tc>
                <a:tc>
                  <a:txBody>
                    <a:bodyPr/>
                    <a:lstStyle/>
                    <a:p>
                      <a:pPr marL="195580" marR="187960" algn="ctr">
                        <a:lnSpc>
                          <a:spcPts val="1270"/>
                        </a:lnSpc>
                        <a:spcBef>
                          <a:spcPts val="0"/>
                        </a:spcBef>
                        <a:spcAft>
                          <a:spcPts val="0"/>
                        </a:spcAft>
                      </a:pPr>
                      <a:endParaRPr lang="en-US" sz="1100" b="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solidFill>
                      <a:schemeClr val="tx1">
                        <a:lumMod val="20000"/>
                        <a:lumOff val="80000"/>
                      </a:schemeClr>
                    </a:solidFill>
                  </a:tcPr>
                </a:tc>
                <a:tc>
                  <a:txBody>
                    <a:bodyPr/>
                    <a:lstStyle/>
                    <a:p>
                      <a:pPr marL="195580" marR="187960" lvl="0" indent="0" algn="ctr" defTabSz="914400" rtl="0" eaLnBrk="1" fontAlgn="auto" latinLnBrk="0" hangingPunct="1">
                        <a:lnSpc>
                          <a:spcPts val="1270"/>
                        </a:lnSpc>
                        <a:spcBef>
                          <a:spcPts val="0"/>
                        </a:spcBef>
                        <a:spcAft>
                          <a:spcPts val="0"/>
                        </a:spcAft>
                        <a:buClrTx/>
                        <a:buSzTx/>
                        <a:buFontTx/>
                        <a:buNone/>
                        <a:tabLst/>
                        <a:defRPr/>
                      </a:pPr>
                      <a:endParaRPr lang="en-US" sz="1100" b="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3442165110"/>
                  </a:ext>
                </a:extLst>
              </a:tr>
              <a:tr h="196210">
                <a:tc>
                  <a:txBody>
                    <a:bodyPr/>
                    <a:lstStyle/>
                    <a:p>
                      <a:pPr marL="157480" marR="150495" algn="ctr">
                        <a:lnSpc>
                          <a:spcPts val="1270"/>
                        </a:lnSpc>
                        <a:spcBef>
                          <a:spcPts val="0"/>
                        </a:spcBef>
                        <a:spcAft>
                          <a:spcPts val="0"/>
                        </a:spcAft>
                      </a:pPr>
                      <a:r>
                        <a:rPr lang="it-IT" sz="1100" i="0">
                          <a:solidFill>
                            <a:srgbClr val="020918"/>
                          </a:solidFill>
                          <a:effectLst/>
                          <a:latin typeface="Calibri" panose="020F0502020204030204" pitchFamily="34" charset="0"/>
                          <a:ea typeface="Calibri" panose="020F0502020204030204" pitchFamily="34" charset="0"/>
                          <a:cs typeface="Calibri" panose="020F0502020204030204" pitchFamily="34" charset="0"/>
                        </a:rPr>
                        <a:t>Mid output 300/40x</a:t>
                      </a:r>
                      <a:endParaRPr lang="en-US" sz="1100" i="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lvl="0" indent="0" algn="ctr" defTabSz="914400" rtl="0" eaLnBrk="1" fontAlgn="auto" latinLnBrk="0" hangingPunct="1">
                        <a:lnSpc>
                          <a:spcPts val="1270"/>
                        </a:lnSpc>
                        <a:spcBef>
                          <a:spcPts val="0"/>
                        </a:spcBef>
                        <a:spcAft>
                          <a:spcPts val="0"/>
                        </a:spcAft>
                        <a:buClrTx/>
                        <a:buSzTx/>
                        <a:buFontTx/>
                        <a:buNone/>
                        <a:tabLst/>
                        <a:defRPr/>
                      </a:pPr>
                      <a:r>
                        <a:rPr lang="it-IT" sz="1100" b="0">
                          <a:solidFill>
                            <a:srgbClr val="020918"/>
                          </a:solidFill>
                          <a:effectLst/>
                          <a:latin typeface="Calibri" panose="020F0502020204030204" pitchFamily="34" charset="0"/>
                          <a:ea typeface="Calibri" panose="020F0502020204030204" pitchFamily="34" charset="0"/>
                          <a:cs typeface="Calibri" panose="020F0502020204030204" pitchFamily="34" charset="0"/>
                        </a:rPr>
                        <a:t>400</a:t>
                      </a:r>
                      <a:endParaRPr lang="en-US" sz="1100" b="0">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lvl="0" indent="0" algn="ctr" defTabSz="914400" rtl="0" eaLnBrk="1" fontAlgn="auto" latinLnBrk="0" hangingPunct="1">
                        <a:lnSpc>
                          <a:spcPts val="1270"/>
                        </a:lnSpc>
                        <a:spcBef>
                          <a:spcPts val="0"/>
                        </a:spcBef>
                        <a:spcAft>
                          <a:spcPts val="0"/>
                        </a:spcAft>
                        <a:buClrTx/>
                        <a:buSzTx/>
                        <a:buFontTx/>
                        <a:buNone/>
                        <a:tabLst/>
                        <a:defRPr/>
                      </a:pPr>
                      <a:r>
                        <a:rPr lang="it-IT" sz="1100" b="0" i="0">
                          <a:solidFill>
                            <a:srgbClr val="020918"/>
                          </a:solidFill>
                          <a:effectLst/>
                          <a:latin typeface="Calibri" panose="020F0502020204030204" pitchFamily="34" charset="0"/>
                          <a:ea typeface="Calibri" panose="020F0502020204030204" pitchFamily="34" charset="0"/>
                          <a:cs typeface="Calibri" panose="020F0502020204030204" pitchFamily="34" charset="0"/>
                        </a:rPr>
                        <a:t>80 </a:t>
                      </a:r>
                      <a:r>
                        <a:rPr lang="it-IT" sz="1100" b="0" i="1">
                          <a:solidFill>
                            <a:srgbClr val="020918"/>
                          </a:solidFill>
                          <a:effectLst/>
                          <a:latin typeface="Calibri" panose="020F0502020204030204" pitchFamily="34" charset="0"/>
                          <a:ea typeface="Calibri" panose="020F0502020204030204" pitchFamily="34" charset="0"/>
                          <a:cs typeface="Calibri" panose="020F0502020204030204" pitchFamily="34" charset="0"/>
                        </a:rPr>
                        <a:t>Salmonella/E.coli</a:t>
                      </a:r>
                      <a:endParaRPr lang="en-US" sz="1100" b="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tc>
                  <a:txBody>
                    <a:bodyPr/>
                    <a:lstStyle/>
                    <a:p>
                      <a:pPr marL="195580" marR="187960" lvl="0" indent="0" algn="ctr" defTabSz="914400" rtl="0" eaLnBrk="1" fontAlgn="auto" latinLnBrk="0" hangingPunct="1">
                        <a:lnSpc>
                          <a:spcPts val="1270"/>
                        </a:lnSpc>
                        <a:spcBef>
                          <a:spcPts val="0"/>
                        </a:spcBef>
                        <a:spcAft>
                          <a:spcPts val="0"/>
                        </a:spcAft>
                        <a:buClrTx/>
                        <a:buSzTx/>
                        <a:buFontTx/>
                        <a:buNone/>
                        <a:tabLst/>
                        <a:defRPr/>
                      </a:pPr>
                      <a:r>
                        <a:rPr lang="it-IT" sz="1100" b="0" i="0">
                          <a:solidFill>
                            <a:srgbClr val="020918"/>
                          </a:solidFill>
                          <a:effectLst/>
                          <a:latin typeface="Calibri" panose="020F0502020204030204" pitchFamily="34" charset="0"/>
                          <a:ea typeface="Calibri" panose="020F0502020204030204" pitchFamily="34" charset="0"/>
                          <a:cs typeface="Calibri" panose="020F0502020204030204" pitchFamily="34" charset="0"/>
                        </a:rPr>
                        <a:t>65</a:t>
                      </a:r>
                      <a:r>
                        <a:rPr lang="it-IT" sz="1100" b="0" i="1">
                          <a:solidFill>
                            <a:srgbClr val="020918"/>
                          </a:solidFill>
                          <a:effectLst/>
                          <a:latin typeface="Calibri" panose="020F0502020204030204" pitchFamily="34" charset="0"/>
                          <a:ea typeface="Calibri" panose="020F0502020204030204" pitchFamily="34" charset="0"/>
                          <a:cs typeface="Calibri" panose="020F0502020204030204" pitchFamily="34" charset="0"/>
                        </a:rPr>
                        <a:t> Salmonella/E.coli &amp; </a:t>
                      </a:r>
                      <a:r>
                        <a:rPr lang="it-IT" sz="1100" b="0" i="0">
                          <a:solidFill>
                            <a:srgbClr val="020918"/>
                          </a:solidFill>
                          <a:effectLst/>
                          <a:latin typeface="Calibri" panose="020F0502020204030204" pitchFamily="34" charset="0"/>
                          <a:ea typeface="Calibri" panose="020F0502020204030204" pitchFamily="34" charset="0"/>
                          <a:cs typeface="Calibri" panose="020F0502020204030204" pitchFamily="34" charset="0"/>
                        </a:rPr>
                        <a:t>46</a:t>
                      </a:r>
                      <a:r>
                        <a:rPr lang="it-IT" sz="1100" b="0" i="1">
                          <a:solidFill>
                            <a:srgbClr val="020918"/>
                          </a:solidFill>
                          <a:effectLst/>
                          <a:latin typeface="Calibri" panose="020F0502020204030204" pitchFamily="34" charset="0"/>
                          <a:ea typeface="Calibri" panose="020F0502020204030204" pitchFamily="34" charset="0"/>
                          <a:cs typeface="Calibri" panose="020F0502020204030204" pitchFamily="34" charset="0"/>
                        </a:rPr>
                        <a:t> Campy</a:t>
                      </a:r>
                      <a:endParaRPr lang="en-US" sz="1100" b="0" i="1">
                        <a:solidFill>
                          <a:srgbClr val="020918"/>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solidFill>
                        <a:srgbClr val="020918"/>
                      </a:solidFill>
                      <a:prstDash val="solid"/>
                      <a:round/>
                      <a:headEnd type="none" w="med" len="med"/>
                      <a:tailEnd type="none" w="med" len="med"/>
                    </a:lnL>
                    <a:lnR w="12700" cap="flat" cmpd="sng" algn="ctr">
                      <a:solidFill>
                        <a:srgbClr val="020918"/>
                      </a:solidFill>
                      <a:prstDash val="solid"/>
                      <a:round/>
                      <a:headEnd type="none" w="med" len="med"/>
                      <a:tailEnd type="none" w="med" len="med"/>
                    </a:lnR>
                    <a:lnT w="12700" cap="flat" cmpd="sng" algn="ctr">
                      <a:solidFill>
                        <a:srgbClr val="020918"/>
                      </a:solidFill>
                      <a:prstDash val="solid"/>
                      <a:round/>
                      <a:headEnd type="none" w="med" len="med"/>
                      <a:tailEnd type="none" w="med" len="med"/>
                    </a:lnT>
                    <a:lnB w="12700" cap="flat" cmpd="sng" algn="ctr">
                      <a:solidFill>
                        <a:srgbClr val="020918"/>
                      </a:solidFill>
                      <a:prstDash val="solid"/>
                      <a:round/>
                      <a:headEnd type="none" w="med" len="med"/>
                      <a:tailEnd type="none" w="med" len="med"/>
                    </a:lnB>
                    <a:noFill/>
                  </a:tcPr>
                </a:tc>
                <a:extLst>
                  <a:ext uri="{0D108BD9-81ED-4DB2-BD59-A6C34878D82A}">
                    <a16:rowId xmlns:a16="http://schemas.microsoft.com/office/drawing/2014/main" val="3348405596"/>
                  </a:ext>
                </a:extLst>
              </a:tr>
            </a:tbl>
          </a:graphicData>
        </a:graphic>
      </p:graphicFrame>
      <p:sp>
        <p:nvSpPr>
          <p:cNvPr id="5" name="TextBox 4">
            <a:extLst>
              <a:ext uri="{FF2B5EF4-FFF2-40B4-BE49-F238E27FC236}">
                <a16:creationId xmlns:a16="http://schemas.microsoft.com/office/drawing/2014/main" id="{5BFC12D7-E4B7-45BB-BD47-F9240BC79AFD}"/>
              </a:ext>
            </a:extLst>
          </p:cNvPr>
          <p:cNvSpPr txBox="1"/>
          <p:nvPr/>
        </p:nvSpPr>
        <p:spPr>
          <a:xfrm>
            <a:off x="146824" y="4647309"/>
            <a:ext cx="8515877" cy="461665"/>
          </a:xfrm>
          <a:prstGeom prst="rect">
            <a:avLst/>
          </a:prstGeom>
          <a:noFill/>
        </p:spPr>
        <p:txBody>
          <a:bodyPr wrap="square" rtlCol="0">
            <a:spAutoFit/>
          </a:bodyPr>
          <a:lstStyle/>
          <a:p>
            <a:r>
              <a:rPr lang="en-US" sz="1200" baseline="30000">
                <a:solidFill>
                  <a:srgbClr val="000000"/>
                </a:solidFill>
                <a:latin typeface="Calibri" panose="020F0502020204030204" pitchFamily="34" charset="0"/>
              </a:rPr>
              <a:t>1</a:t>
            </a:r>
            <a:r>
              <a:rPr lang="en-US" sz="1200">
                <a:solidFill>
                  <a:srgbClr val="000000"/>
                </a:solidFill>
                <a:latin typeface="Calibri" panose="020F0502020204030204" pitchFamily="34" charset="0"/>
              </a:rPr>
              <a:t>Higher coverage requirements for </a:t>
            </a:r>
            <a:r>
              <a:rPr lang="en-US" sz="1200" i="1">
                <a:solidFill>
                  <a:srgbClr val="000000"/>
                </a:solidFill>
                <a:latin typeface="Calibri" panose="020F0502020204030204" pitchFamily="34" charset="0"/>
              </a:rPr>
              <a:t>E. coli/Shigella/Vibrio</a:t>
            </a:r>
            <a:endParaRPr lang="en-US" sz="1200" i="1" baseline="30000">
              <a:solidFill>
                <a:srgbClr val="000000"/>
              </a:solidFill>
              <a:latin typeface="Calibri" panose="020F0502020204030204" pitchFamily="34" charset="0"/>
            </a:endParaRPr>
          </a:p>
          <a:p>
            <a:r>
              <a:rPr lang="en-US" sz="1200" baseline="30000">
                <a:solidFill>
                  <a:srgbClr val="000000"/>
                </a:solidFill>
                <a:latin typeface="Calibri" panose="020F0502020204030204" pitchFamily="34" charset="0"/>
              </a:rPr>
              <a:t>2</a:t>
            </a:r>
            <a:r>
              <a:rPr lang="en-US" sz="1200">
                <a:solidFill>
                  <a:srgbClr val="000000"/>
                </a:solidFill>
                <a:latin typeface="Calibri" panose="020F0502020204030204" pitchFamily="34" charset="0"/>
              </a:rPr>
              <a:t>NextSeq 1000 P1 300 cycles will be tested soon, should be similar to 500/550 mid output</a:t>
            </a:r>
            <a:endParaRPr lang="en-US" sz="1200" baseline="30000">
              <a:solidFill>
                <a:srgbClr val="000000"/>
              </a:solidFill>
              <a:latin typeface="Calibri" panose="020F0502020204030204" pitchFamily="34" charset="0"/>
            </a:endParaRPr>
          </a:p>
        </p:txBody>
      </p:sp>
    </p:spTree>
    <p:extLst>
      <p:ext uri="{BB962C8B-B14F-4D97-AF65-F5344CB8AC3E}">
        <p14:creationId xmlns:p14="http://schemas.microsoft.com/office/powerpoint/2010/main" val="105451589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2CA18-80AE-4EBE-97CC-24A1EC131EFC}"/>
              </a:ext>
            </a:extLst>
          </p:cNvPr>
          <p:cNvSpPr>
            <a:spLocks noGrp="1"/>
          </p:cNvSpPr>
          <p:nvPr>
            <p:ph type="title"/>
          </p:nvPr>
        </p:nvSpPr>
        <p:spPr>
          <a:xfrm>
            <a:off x="342900" y="-153249"/>
            <a:ext cx="8229600" cy="857250"/>
          </a:xfrm>
        </p:spPr>
        <p:txBody>
          <a:bodyPr/>
          <a:lstStyle/>
          <a:p>
            <a:r>
              <a:rPr lang="en-US" sz="2400"/>
              <a:t>Minimum Loading Capacity – Things to Consider</a:t>
            </a:r>
          </a:p>
        </p:txBody>
      </p:sp>
      <p:sp>
        <p:nvSpPr>
          <p:cNvPr id="3" name="Text Placeholder 2">
            <a:extLst>
              <a:ext uri="{FF2B5EF4-FFF2-40B4-BE49-F238E27FC236}">
                <a16:creationId xmlns:a16="http://schemas.microsoft.com/office/drawing/2014/main" id="{20F32268-1BD5-4C5D-8931-74B179C6CB48}"/>
              </a:ext>
            </a:extLst>
          </p:cNvPr>
          <p:cNvSpPr>
            <a:spLocks noGrp="1"/>
          </p:cNvSpPr>
          <p:nvPr>
            <p:ph type="body" sz="quarter" idx="10"/>
          </p:nvPr>
        </p:nvSpPr>
        <p:spPr>
          <a:xfrm>
            <a:off x="342900" y="815975"/>
            <a:ext cx="8229600" cy="3341688"/>
          </a:xfrm>
        </p:spPr>
        <p:txBody>
          <a:bodyPr/>
          <a:lstStyle/>
          <a:p>
            <a:r>
              <a:rPr lang="en-US" sz="2000"/>
              <a:t>Choose the sequencing cartridge that is appropriate for the number of mega bases included in the run. DO NOT UNDERLOAD!</a:t>
            </a:r>
          </a:p>
          <a:p>
            <a:pPr lvl="1"/>
            <a:r>
              <a:rPr lang="en-US" sz="2000"/>
              <a:t>Best per sample cost</a:t>
            </a:r>
          </a:p>
          <a:p>
            <a:pPr lvl="1"/>
            <a:r>
              <a:rPr lang="en-US" sz="2000"/>
              <a:t>Too much coverage (&gt;100x) almost as detrimental to downstream analysis as too little coverage</a:t>
            </a:r>
          </a:p>
          <a:p>
            <a:r>
              <a:rPr lang="en-US" sz="2000"/>
              <a:t>Laboratories with efficient and consistent library preps may be able to exceed minimum loading capacities</a:t>
            </a:r>
          </a:p>
          <a:p>
            <a:pPr lvl="1"/>
            <a:r>
              <a:rPr lang="en-US" sz="2000"/>
              <a:t>In PulseNet PT, points are deducted if a run is loaded ≥ 5 Mb below the minimum loading capacity. No penalty for exceeding the minimum capacity.</a:t>
            </a:r>
          </a:p>
        </p:txBody>
      </p:sp>
    </p:spTree>
    <p:extLst>
      <p:ext uri="{BB962C8B-B14F-4D97-AF65-F5344CB8AC3E}">
        <p14:creationId xmlns:p14="http://schemas.microsoft.com/office/powerpoint/2010/main" val="3228898207"/>
      </p:ext>
    </p:extLst>
  </p:cSld>
  <p:clrMapOvr>
    <a:masterClrMapping/>
  </p:clrMapOvr>
  <p:transition>
    <p:fade/>
  </p:transition>
</p:sld>
</file>

<file path=ppt/theme/theme1.xml><?xml version="1.0" encoding="utf-8"?>
<a:theme xmlns:a="http://schemas.openxmlformats.org/drawingml/2006/main" name="NCEH_ATSDR_combined">
  <a:themeElements>
    <a:clrScheme name="Custom 10">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2.xml><?xml version="1.0" encoding="utf-8"?>
<a:theme xmlns:a="http://schemas.openxmlformats.org/drawingml/2006/main" name="1_NCEH_ATSDR_combined">
  <a:themeElements>
    <a:clrScheme name="Custom 10">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3.xml><?xml version="1.0" encoding="utf-8"?>
<a:theme xmlns:a="http://schemas.openxmlformats.org/drawingml/2006/main" name="2_NCEH_ATSDR_combined">
  <a:themeElements>
    <a:clrScheme name="CDC OD Dark PPT Colors">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4.xml><?xml version="1.0" encoding="utf-8"?>
<a:theme xmlns:a="http://schemas.openxmlformats.org/drawingml/2006/main" name="3_NCEH_ATSDR_combined">
  <a:themeElements>
    <a:clrScheme name="Custom 10">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5.xml><?xml version="1.0" encoding="utf-8"?>
<a:theme xmlns:a="http://schemas.openxmlformats.org/drawingml/2006/main" name="4_NCEH_ATSDR_combined">
  <a:themeElements>
    <a:clrScheme name="CDC OD Dark PPT Colors">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6.xml><?xml version="1.0" encoding="utf-8"?>
<a:theme xmlns:a="http://schemas.openxmlformats.org/drawingml/2006/main" name="5_NCEH_ATSDR_combined">
  <a:themeElements>
    <a:clrScheme name="Custom 10">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6F98CF47-BA1F-432C-B744-933CCD3F642D}"/>
</file>

<file path=customXml/itemProps2.xml><?xml version="1.0" encoding="utf-8"?>
<ds:datastoreItem xmlns:ds="http://schemas.openxmlformats.org/officeDocument/2006/customXml" ds:itemID="{E527E5CF-4985-45DB-BAE1-681E66B0DC48}"/>
</file>

<file path=customXml/itemProps3.xml><?xml version="1.0" encoding="utf-8"?>
<ds:datastoreItem xmlns:ds="http://schemas.openxmlformats.org/officeDocument/2006/customXml" ds:itemID="{C6177333-701B-472C-865E-E6A5B120F9FE}"/>
</file>

<file path=docProps/app.xml><?xml version="1.0" encoding="utf-8"?>
<Properties xmlns="http://schemas.openxmlformats.org/officeDocument/2006/extended-properties" xmlns:vt="http://schemas.openxmlformats.org/officeDocument/2006/docPropsVTypes">
  <Template/>
  <TotalTime>21</TotalTime>
  <Words>2420</Words>
  <Application>Microsoft Office PowerPoint</Application>
  <PresentationFormat>On-screen Show (16:9)</PresentationFormat>
  <Paragraphs>254</Paragraphs>
  <Slides>17</Slides>
  <Notes>14</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17</vt:i4>
      </vt:variant>
    </vt:vector>
  </HeadingPairs>
  <TitlesOfParts>
    <vt:vector size="30" baseType="lpstr">
      <vt:lpstr>Calibri</vt:lpstr>
      <vt:lpstr>Symbol</vt:lpstr>
      <vt:lpstr>Arial</vt:lpstr>
      <vt:lpstr>Myriad Web Pro</vt:lpstr>
      <vt:lpstr>Wingdings</vt:lpstr>
      <vt:lpstr>Courier New</vt:lpstr>
      <vt:lpstr>Inter</vt:lpstr>
      <vt:lpstr>NCEH_ATSDR_combined</vt:lpstr>
      <vt:lpstr>1_NCEH_ATSDR_combined</vt:lpstr>
      <vt:lpstr>2_NCEH_ATSDR_combined</vt:lpstr>
      <vt:lpstr>3_NCEH_ATSDR_combined</vt:lpstr>
      <vt:lpstr>4_NCEH_ATSDR_combined</vt:lpstr>
      <vt:lpstr>5_NCEH_ATSDR_combined</vt:lpstr>
      <vt:lpstr>CDC/PulseNet Updates</vt:lpstr>
      <vt:lpstr>Overview</vt:lpstr>
      <vt:lpstr>CIDT, HMAS, Cartridge Capacity</vt:lpstr>
      <vt:lpstr>CIDT Landscape</vt:lpstr>
      <vt:lpstr>PowerPoint Presentation</vt:lpstr>
      <vt:lpstr>HMAS Pilot: Junos in CO and MN</vt:lpstr>
      <vt:lpstr>Outbreaks of Undiagnosed Diarrheal Illness (UNDIS)</vt:lpstr>
      <vt:lpstr>Recommended Minimum Genome Loads for the Illumina Sequencers with the DNA Prep Libraries</vt:lpstr>
      <vt:lpstr>Minimum Loading Capacity – Things to Consider</vt:lpstr>
      <vt:lpstr>v3 Chemistry – Run at 500 Cycles (Not 600) </vt:lpstr>
      <vt:lpstr>Metadata Updates and Data Sharing</vt:lpstr>
      <vt:lpstr>Metadata Accuracy and Detail </vt:lpstr>
      <vt:lpstr>Improving Metadata: WGS Analysis Certification Submission Template Updates</vt:lpstr>
      <vt:lpstr>Enhanced Metadata Project</vt:lpstr>
      <vt:lpstr>NCBI Hot Fix and PulseNet WGS Tools and NCBI Uploader Plugin Updates</vt:lpstr>
      <vt:lpstr>PulseNet International: Workflows and Linkages</vt:lpstr>
      <vt:lpstr>PowerPoint Presentation</vt:lpstr>
    </vt:vector>
  </TitlesOfParts>
  <Company>CDC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 Presentation</dc:title>
  <dc:creator>Centers for Disease Control and Prevention</dc:creator>
  <cp:lastModifiedBy>Hise, Kelley B. (CDC/DDID/NCEZID/DFWED)</cp:lastModifiedBy>
  <cp:revision>10</cp:revision>
  <cp:lastPrinted>2018-01-19T14:53:39Z</cp:lastPrinted>
  <dcterms:created xsi:type="dcterms:W3CDTF">2011-03-17T17:43:16Z</dcterms:created>
  <dcterms:modified xsi:type="dcterms:W3CDTF">2022-10-18T23:09:02Z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MSIP_Label_7b94a7b8-f06c-4dfe-bdcc-9b548fd58c31_Enabled">
    <vt:lpwstr>true</vt:lpwstr>
  </property>
  <property fmtid="{D5CDD505-2E9C-101B-9397-08002B2CF9AE}" pid="4" name="MSIP_Label_7b94a7b8-f06c-4dfe-bdcc-9b548fd58c31_SetDate">
    <vt:lpwstr>2020-11-06T19:37:30Z</vt:lpwstr>
  </property>
  <property fmtid="{D5CDD505-2E9C-101B-9397-08002B2CF9AE}" pid="5" name="MSIP_Label_7b94a7b8-f06c-4dfe-bdcc-9b548fd58c31_Method">
    <vt:lpwstr>Privileged</vt:lpwstr>
  </property>
  <property fmtid="{D5CDD505-2E9C-101B-9397-08002B2CF9AE}" pid="6" name="MSIP_Label_7b94a7b8-f06c-4dfe-bdcc-9b548fd58c31_Name">
    <vt:lpwstr>7b94a7b8-f06c-4dfe-bdcc-9b548fd58c31</vt:lpwstr>
  </property>
  <property fmtid="{D5CDD505-2E9C-101B-9397-08002B2CF9AE}" pid="7" name="MSIP_Label_7b94a7b8-f06c-4dfe-bdcc-9b548fd58c31_SiteId">
    <vt:lpwstr>9ce70869-60db-44fd-abe8-d2767077fc8f</vt:lpwstr>
  </property>
  <property fmtid="{D5CDD505-2E9C-101B-9397-08002B2CF9AE}" pid="8" name="MSIP_Label_7b94a7b8-f06c-4dfe-bdcc-9b548fd58c31_ActionId">
    <vt:lpwstr>e5beb1eb-b86a-49fd-87fc-0fe8a0cee8da</vt:lpwstr>
  </property>
  <property fmtid="{D5CDD505-2E9C-101B-9397-08002B2CF9AE}" pid="9" name="MSIP_Label_7b94a7b8-f06c-4dfe-bdcc-9b548fd58c31_ContentBits">
    <vt:lpwstr>0</vt:lpwstr>
  </property>
  <property fmtid="{D5CDD505-2E9C-101B-9397-08002B2CF9AE}" pid="10" name="ContentTypeId">
    <vt:lpwstr>0x010100E23A49D5CB2C7542997766C405C38DF7</vt:lpwstr>
  </property>
</Properties>
</file>