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0" r:id="rId5"/>
    <p:sldMasterId id="2147483710" r:id="rId6"/>
  </p:sldMasterIdLst>
  <p:notesMasterIdLst>
    <p:notesMasterId r:id="rId27"/>
  </p:notesMasterIdLst>
  <p:sldIdLst>
    <p:sldId id="319" r:id="rId7"/>
    <p:sldId id="320" r:id="rId8"/>
    <p:sldId id="322" r:id="rId9"/>
    <p:sldId id="323" r:id="rId10"/>
    <p:sldId id="367" r:id="rId11"/>
    <p:sldId id="368" r:id="rId12"/>
    <p:sldId id="333" r:id="rId13"/>
    <p:sldId id="363" r:id="rId14"/>
    <p:sldId id="364" r:id="rId15"/>
    <p:sldId id="369" r:id="rId16"/>
    <p:sldId id="365" r:id="rId17"/>
    <p:sldId id="337" r:id="rId18"/>
    <p:sldId id="339" r:id="rId19"/>
    <p:sldId id="341" r:id="rId20"/>
    <p:sldId id="347" r:id="rId21"/>
    <p:sldId id="349" r:id="rId22"/>
    <p:sldId id="350" r:id="rId23"/>
    <p:sldId id="351" r:id="rId24"/>
    <p:sldId id="366" r:id="rId25"/>
    <p:sldId id="370"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niversity Hygienic Lab" initials="UHL" lastIdx="6" clrIdx="0"/>
  <p:cmAuthor id="1" name="State Hygienic Laboratory" initials="SHL"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388" autoAdjust="0"/>
    <p:restoredTop sz="88402" autoAdjust="0"/>
  </p:normalViewPr>
  <p:slideViewPr>
    <p:cSldViewPr>
      <p:cViewPr varScale="1">
        <p:scale>
          <a:sx n="69" d="100"/>
          <a:sy n="69" d="100"/>
        </p:scale>
        <p:origin x="1176" y="60"/>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commentAuthors" Target="commentAuthor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heme" Target="theme/theme1.xml"/><Relationship Id="rId30" Type="http://schemas.openxmlformats.org/officeDocument/2006/relationships/viewProps" Target="viewProps.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53CD357-213C-44D4-A2DA-F9E9611540A0}" type="doc">
      <dgm:prSet loTypeId="urn:microsoft.com/office/officeart/2005/8/layout/pyramid1" loCatId="pyramid" qsTypeId="urn:microsoft.com/office/officeart/2005/8/quickstyle/simple1" qsCatId="simple" csTypeId="urn:microsoft.com/office/officeart/2005/8/colors/accent1_2" csCatId="accent1" phldr="1"/>
      <dgm:spPr/>
      <dgm:t>
        <a:bodyPr/>
        <a:lstStyle/>
        <a:p>
          <a:endParaRPr lang="en-US"/>
        </a:p>
      </dgm:t>
    </dgm:pt>
    <dgm:pt modelId="{4C7D361E-0556-497A-A1D8-50B7684A6F58}">
      <dgm:prSet custT="1"/>
      <dgm:spPr>
        <a:solidFill>
          <a:schemeClr val="accent4">
            <a:lumMod val="40000"/>
            <a:lumOff val="60000"/>
          </a:schemeClr>
        </a:solidFill>
      </dgm:spPr>
      <dgm:t>
        <a:bodyPr/>
        <a:lstStyle/>
        <a:p>
          <a:pPr rtl="0"/>
          <a:r>
            <a:rPr lang="en-US" sz="2000" dirty="0" smtClean="0"/>
            <a:t>Policies</a:t>
          </a:r>
        </a:p>
        <a:p>
          <a:pPr rtl="0"/>
          <a:r>
            <a:rPr lang="en-US" sz="2100" dirty="0" smtClean="0"/>
            <a:t> </a:t>
          </a:r>
          <a:r>
            <a:rPr lang="en-US" sz="1600" dirty="0" smtClean="0"/>
            <a:t>“What we do”</a:t>
          </a:r>
          <a:endParaRPr lang="en-US" sz="1600" dirty="0"/>
        </a:p>
      </dgm:t>
    </dgm:pt>
    <dgm:pt modelId="{FC61E3A5-E60E-452A-88A5-F9A205BCC386}" type="parTrans" cxnId="{E0FAD7AD-C633-401E-BE67-980F9C6404D1}">
      <dgm:prSet/>
      <dgm:spPr/>
      <dgm:t>
        <a:bodyPr/>
        <a:lstStyle/>
        <a:p>
          <a:endParaRPr lang="en-US"/>
        </a:p>
      </dgm:t>
    </dgm:pt>
    <dgm:pt modelId="{18414BCE-F346-4B10-BAD7-8442E2F3C2AB}" type="sibTrans" cxnId="{E0FAD7AD-C633-401E-BE67-980F9C6404D1}">
      <dgm:prSet/>
      <dgm:spPr/>
      <dgm:t>
        <a:bodyPr/>
        <a:lstStyle/>
        <a:p>
          <a:endParaRPr lang="en-US"/>
        </a:p>
      </dgm:t>
    </dgm:pt>
    <dgm:pt modelId="{343145A2-3A5A-47F7-842D-964E2644D62F}">
      <dgm:prSet custT="1"/>
      <dgm:spPr>
        <a:solidFill>
          <a:schemeClr val="accent5">
            <a:lumMod val="40000"/>
            <a:lumOff val="60000"/>
          </a:schemeClr>
        </a:solidFill>
      </dgm:spPr>
      <dgm:t>
        <a:bodyPr/>
        <a:lstStyle/>
        <a:p>
          <a:pPr rtl="0"/>
          <a:r>
            <a:rPr lang="en-US" sz="2000" dirty="0" smtClean="0"/>
            <a:t>Processes</a:t>
          </a:r>
          <a:r>
            <a:rPr lang="en-US" sz="2300" dirty="0" smtClean="0"/>
            <a:t> </a:t>
          </a:r>
          <a:r>
            <a:rPr lang="en-US" sz="1600" dirty="0" smtClean="0"/>
            <a:t>“How it happens”</a:t>
          </a:r>
          <a:endParaRPr lang="en-US" sz="1600" dirty="0"/>
        </a:p>
      </dgm:t>
    </dgm:pt>
    <dgm:pt modelId="{C74B17AD-A212-4C22-A048-80201D152525}" type="parTrans" cxnId="{AD77EA14-4B4B-4B4D-845F-1398F0575938}">
      <dgm:prSet/>
      <dgm:spPr/>
      <dgm:t>
        <a:bodyPr/>
        <a:lstStyle/>
        <a:p>
          <a:endParaRPr lang="en-US"/>
        </a:p>
      </dgm:t>
    </dgm:pt>
    <dgm:pt modelId="{A732291B-2AC7-4F7C-83E8-8506138B9375}" type="sibTrans" cxnId="{AD77EA14-4B4B-4B4D-845F-1398F0575938}">
      <dgm:prSet/>
      <dgm:spPr/>
      <dgm:t>
        <a:bodyPr/>
        <a:lstStyle/>
        <a:p>
          <a:endParaRPr lang="en-US"/>
        </a:p>
      </dgm:t>
    </dgm:pt>
    <dgm:pt modelId="{21F0A82D-8DB4-4EFF-8768-36184CAE1283}">
      <dgm:prSet custT="1"/>
      <dgm:spPr>
        <a:solidFill>
          <a:schemeClr val="accent6">
            <a:lumMod val="40000"/>
            <a:lumOff val="60000"/>
          </a:schemeClr>
        </a:solidFill>
      </dgm:spPr>
      <dgm:t>
        <a:bodyPr/>
        <a:lstStyle/>
        <a:p>
          <a:pPr rtl="0"/>
          <a:r>
            <a:rPr lang="en-US" sz="2000" dirty="0" smtClean="0"/>
            <a:t>Procedures and Job Aids  </a:t>
          </a:r>
        </a:p>
        <a:p>
          <a:pPr rtl="0"/>
          <a:r>
            <a:rPr lang="en-US" sz="1600" dirty="0" smtClean="0"/>
            <a:t>“How to do it”</a:t>
          </a:r>
          <a:endParaRPr lang="en-US" sz="1600" dirty="0"/>
        </a:p>
      </dgm:t>
    </dgm:pt>
    <dgm:pt modelId="{FD3FB8F7-7BAF-4709-B7E4-824901680CD1}" type="parTrans" cxnId="{B9124D78-4B4E-4B58-9AB2-507B4F49D5A0}">
      <dgm:prSet/>
      <dgm:spPr/>
      <dgm:t>
        <a:bodyPr/>
        <a:lstStyle/>
        <a:p>
          <a:endParaRPr lang="en-US"/>
        </a:p>
      </dgm:t>
    </dgm:pt>
    <dgm:pt modelId="{7D3D8A56-924A-44D1-8821-907FE4906CE7}" type="sibTrans" cxnId="{B9124D78-4B4E-4B58-9AB2-507B4F49D5A0}">
      <dgm:prSet/>
      <dgm:spPr/>
      <dgm:t>
        <a:bodyPr/>
        <a:lstStyle/>
        <a:p>
          <a:endParaRPr lang="en-US"/>
        </a:p>
      </dgm:t>
    </dgm:pt>
    <dgm:pt modelId="{D1DFE98E-EC66-45DE-9CDA-29BB620E2865}">
      <dgm:prSet custT="1"/>
      <dgm:spPr>
        <a:solidFill>
          <a:schemeClr val="accent2">
            <a:lumMod val="40000"/>
            <a:lumOff val="60000"/>
          </a:schemeClr>
        </a:solidFill>
      </dgm:spPr>
      <dgm:t>
        <a:bodyPr/>
        <a:lstStyle/>
        <a:p>
          <a:pPr rtl="0"/>
          <a:r>
            <a:rPr lang="en-US" sz="2000" dirty="0" smtClean="0"/>
            <a:t>Forms &amp; Records   </a:t>
          </a:r>
          <a:r>
            <a:rPr lang="en-US" sz="1600" dirty="0" smtClean="0"/>
            <a:t>“What happened”</a:t>
          </a:r>
          <a:endParaRPr lang="en-US" sz="1600" dirty="0"/>
        </a:p>
      </dgm:t>
    </dgm:pt>
    <dgm:pt modelId="{0296CACD-841D-4290-A720-F4E8958A979E}" type="parTrans" cxnId="{55111D8B-4679-4C3C-8477-F49E0D54F864}">
      <dgm:prSet/>
      <dgm:spPr/>
      <dgm:t>
        <a:bodyPr/>
        <a:lstStyle/>
        <a:p>
          <a:endParaRPr lang="en-US"/>
        </a:p>
      </dgm:t>
    </dgm:pt>
    <dgm:pt modelId="{2A31D75C-4975-467E-A84F-727E61B9A644}" type="sibTrans" cxnId="{55111D8B-4679-4C3C-8477-F49E0D54F864}">
      <dgm:prSet/>
      <dgm:spPr/>
      <dgm:t>
        <a:bodyPr/>
        <a:lstStyle/>
        <a:p>
          <a:endParaRPr lang="en-US"/>
        </a:p>
      </dgm:t>
    </dgm:pt>
    <dgm:pt modelId="{074C24DD-B671-44FA-AE61-CE85FC4F16B1}" type="pres">
      <dgm:prSet presAssocID="{753CD357-213C-44D4-A2DA-F9E9611540A0}" presName="Name0" presStyleCnt="0">
        <dgm:presLayoutVars>
          <dgm:dir/>
          <dgm:animLvl val="lvl"/>
          <dgm:resizeHandles val="exact"/>
        </dgm:presLayoutVars>
      </dgm:prSet>
      <dgm:spPr/>
      <dgm:t>
        <a:bodyPr/>
        <a:lstStyle/>
        <a:p>
          <a:endParaRPr lang="en-US"/>
        </a:p>
      </dgm:t>
    </dgm:pt>
    <dgm:pt modelId="{943ADF37-DB3C-4600-8043-D8C9EA7721FE}" type="pres">
      <dgm:prSet presAssocID="{4C7D361E-0556-497A-A1D8-50B7684A6F58}" presName="Name8" presStyleCnt="0"/>
      <dgm:spPr/>
    </dgm:pt>
    <dgm:pt modelId="{1B487730-3D31-42C8-B904-4EF0197CE9B0}" type="pres">
      <dgm:prSet presAssocID="{4C7D361E-0556-497A-A1D8-50B7684A6F58}" presName="level" presStyleLbl="node1" presStyleIdx="0" presStyleCnt="4" custScaleX="96029" custScaleY="86642">
        <dgm:presLayoutVars>
          <dgm:chMax val="1"/>
          <dgm:bulletEnabled val="1"/>
        </dgm:presLayoutVars>
      </dgm:prSet>
      <dgm:spPr/>
      <dgm:t>
        <a:bodyPr/>
        <a:lstStyle/>
        <a:p>
          <a:endParaRPr lang="en-US"/>
        </a:p>
      </dgm:t>
    </dgm:pt>
    <dgm:pt modelId="{5DDB2390-DE5C-4520-A62D-5CDE2468FB8B}" type="pres">
      <dgm:prSet presAssocID="{4C7D361E-0556-497A-A1D8-50B7684A6F58}" presName="levelTx" presStyleLbl="revTx" presStyleIdx="0" presStyleCnt="0">
        <dgm:presLayoutVars>
          <dgm:chMax val="1"/>
          <dgm:bulletEnabled val="1"/>
        </dgm:presLayoutVars>
      </dgm:prSet>
      <dgm:spPr/>
      <dgm:t>
        <a:bodyPr/>
        <a:lstStyle/>
        <a:p>
          <a:endParaRPr lang="en-US"/>
        </a:p>
      </dgm:t>
    </dgm:pt>
    <dgm:pt modelId="{E29DD61D-3224-46D6-B0DB-6E0F7E7CCBBD}" type="pres">
      <dgm:prSet presAssocID="{343145A2-3A5A-47F7-842D-964E2644D62F}" presName="Name8" presStyleCnt="0"/>
      <dgm:spPr/>
    </dgm:pt>
    <dgm:pt modelId="{D25D2B8E-31A1-489B-ABE0-966795241725}" type="pres">
      <dgm:prSet presAssocID="{343145A2-3A5A-47F7-842D-964E2644D62F}" presName="level" presStyleLbl="node1" presStyleIdx="1" presStyleCnt="4">
        <dgm:presLayoutVars>
          <dgm:chMax val="1"/>
          <dgm:bulletEnabled val="1"/>
        </dgm:presLayoutVars>
      </dgm:prSet>
      <dgm:spPr/>
      <dgm:t>
        <a:bodyPr/>
        <a:lstStyle/>
        <a:p>
          <a:endParaRPr lang="en-US"/>
        </a:p>
      </dgm:t>
    </dgm:pt>
    <dgm:pt modelId="{84FEC686-0C47-4337-8290-1582E93CA122}" type="pres">
      <dgm:prSet presAssocID="{343145A2-3A5A-47F7-842D-964E2644D62F}" presName="levelTx" presStyleLbl="revTx" presStyleIdx="0" presStyleCnt="0">
        <dgm:presLayoutVars>
          <dgm:chMax val="1"/>
          <dgm:bulletEnabled val="1"/>
        </dgm:presLayoutVars>
      </dgm:prSet>
      <dgm:spPr/>
      <dgm:t>
        <a:bodyPr/>
        <a:lstStyle/>
        <a:p>
          <a:endParaRPr lang="en-US"/>
        </a:p>
      </dgm:t>
    </dgm:pt>
    <dgm:pt modelId="{01DC6557-7166-4702-A911-46D3EAFB96EC}" type="pres">
      <dgm:prSet presAssocID="{21F0A82D-8DB4-4EFF-8768-36184CAE1283}" presName="Name8" presStyleCnt="0"/>
      <dgm:spPr/>
    </dgm:pt>
    <dgm:pt modelId="{122DF267-4418-40E3-9A70-CD3A7A525F2F}" type="pres">
      <dgm:prSet presAssocID="{21F0A82D-8DB4-4EFF-8768-36184CAE1283}" presName="level" presStyleLbl="node1" presStyleIdx="2" presStyleCnt="4">
        <dgm:presLayoutVars>
          <dgm:chMax val="1"/>
          <dgm:bulletEnabled val="1"/>
        </dgm:presLayoutVars>
      </dgm:prSet>
      <dgm:spPr/>
      <dgm:t>
        <a:bodyPr/>
        <a:lstStyle/>
        <a:p>
          <a:endParaRPr lang="en-US"/>
        </a:p>
      </dgm:t>
    </dgm:pt>
    <dgm:pt modelId="{C4D8B356-75E1-49F2-83B4-E77F1FF21AD4}" type="pres">
      <dgm:prSet presAssocID="{21F0A82D-8DB4-4EFF-8768-36184CAE1283}" presName="levelTx" presStyleLbl="revTx" presStyleIdx="0" presStyleCnt="0">
        <dgm:presLayoutVars>
          <dgm:chMax val="1"/>
          <dgm:bulletEnabled val="1"/>
        </dgm:presLayoutVars>
      </dgm:prSet>
      <dgm:spPr/>
      <dgm:t>
        <a:bodyPr/>
        <a:lstStyle/>
        <a:p>
          <a:endParaRPr lang="en-US"/>
        </a:p>
      </dgm:t>
    </dgm:pt>
    <dgm:pt modelId="{B3B055E0-AEE7-4605-8B35-EAB132096C8E}" type="pres">
      <dgm:prSet presAssocID="{D1DFE98E-EC66-45DE-9CDA-29BB620E2865}" presName="Name8" presStyleCnt="0"/>
      <dgm:spPr/>
    </dgm:pt>
    <dgm:pt modelId="{47179ED7-B0B5-40CB-976E-8650BB8B7776}" type="pres">
      <dgm:prSet presAssocID="{D1DFE98E-EC66-45DE-9CDA-29BB620E2865}" presName="level" presStyleLbl="node1" presStyleIdx="3" presStyleCnt="4">
        <dgm:presLayoutVars>
          <dgm:chMax val="1"/>
          <dgm:bulletEnabled val="1"/>
        </dgm:presLayoutVars>
      </dgm:prSet>
      <dgm:spPr/>
      <dgm:t>
        <a:bodyPr/>
        <a:lstStyle/>
        <a:p>
          <a:endParaRPr lang="en-US"/>
        </a:p>
      </dgm:t>
    </dgm:pt>
    <dgm:pt modelId="{AF60EB20-C638-4761-AFD0-7E72DA01E647}" type="pres">
      <dgm:prSet presAssocID="{D1DFE98E-EC66-45DE-9CDA-29BB620E2865}" presName="levelTx" presStyleLbl="revTx" presStyleIdx="0" presStyleCnt="0">
        <dgm:presLayoutVars>
          <dgm:chMax val="1"/>
          <dgm:bulletEnabled val="1"/>
        </dgm:presLayoutVars>
      </dgm:prSet>
      <dgm:spPr/>
      <dgm:t>
        <a:bodyPr/>
        <a:lstStyle/>
        <a:p>
          <a:endParaRPr lang="en-US"/>
        </a:p>
      </dgm:t>
    </dgm:pt>
  </dgm:ptLst>
  <dgm:cxnLst>
    <dgm:cxn modelId="{B9124D78-4B4E-4B58-9AB2-507B4F49D5A0}" srcId="{753CD357-213C-44D4-A2DA-F9E9611540A0}" destId="{21F0A82D-8DB4-4EFF-8768-36184CAE1283}" srcOrd="2" destOrd="0" parTransId="{FD3FB8F7-7BAF-4709-B7E4-824901680CD1}" sibTransId="{7D3D8A56-924A-44D1-8821-907FE4906CE7}"/>
    <dgm:cxn modelId="{9CD2172B-142D-4420-907F-51FEE0102192}" type="presOf" srcId="{D1DFE98E-EC66-45DE-9CDA-29BB620E2865}" destId="{AF60EB20-C638-4761-AFD0-7E72DA01E647}" srcOrd="1" destOrd="0" presId="urn:microsoft.com/office/officeart/2005/8/layout/pyramid1"/>
    <dgm:cxn modelId="{8B8EAACF-FF6C-4F70-852F-508799003FF8}" type="presOf" srcId="{D1DFE98E-EC66-45DE-9CDA-29BB620E2865}" destId="{47179ED7-B0B5-40CB-976E-8650BB8B7776}" srcOrd="0" destOrd="0" presId="urn:microsoft.com/office/officeart/2005/8/layout/pyramid1"/>
    <dgm:cxn modelId="{DAD9E745-E1B9-449D-A5A7-F7FBF17F3724}" type="presOf" srcId="{753CD357-213C-44D4-A2DA-F9E9611540A0}" destId="{074C24DD-B671-44FA-AE61-CE85FC4F16B1}" srcOrd="0" destOrd="0" presId="urn:microsoft.com/office/officeart/2005/8/layout/pyramid1"/>
    <dgm:cxn modelId="{3E3AFCDF-8222-4813-95C2-6BC739DC0AAC}" type="presOf" srcId="{4C7D361E-0556-497A-A1D8-50B7684A6F58}" destId="{5DDB2390-DE5C-4520-A62D-5CDE2468FB8B}" srcOrd="1" destOrd="0" presId="urn:microsoft.com/office/officeart/2005/8/layout/pyramid1"/>
    <dgm:cxn modelId="{F64AAD42-44D1-4D03-BAB2-071CC8140AD4}" type="presOf" srcId="{343145A2-3A5A-47F7-842D-964E2644D62F}" destId="{84FEC686-0C47-4337-8290-1582E93CA122}" srcOrd="1" destOrd="0" presId="urn:microsoft.com/office/officeart/2005/8/layout/pyramid1"/>
    <dgm:cxn modelId="{A1E5AC76-79EF-4207-B383-1B81396F8B4B}" type="presOf" srcId="{21F0A82D-8DB4-4EFF-8768-36184CAE1283}" destId="{C4D8B356-75E1-49F2-83B4-E77F1FF21AD4}" srcOrd="1" destOrd="0" presId="urn:microsoft.com/office/officeart/2005/8/layout/pyramid1"/>
    <dgm:cxn modelId="{55111D8B-4679-4C3C-8477-F49E0D54F864}" srcId="{753CD357-213C-44D4-A2DA-F9E9611540A0}" destId="{D1DFE98E-EC66-45DE-9CDA-29BB620E2865}" srcOrd="3" destOrd="0" parTransId="{0296CACD-841D-4290-A720-F4E8958A979E}" sibTransId="{2A31D75C-4975-467E-A84F-727E61B9A644}"/>
    <dgm:cxn modelId="{C45FB929-D3A4-410D-A627-BD1C65D9F279}" type="presOf" srcId="{21F0A82D-8DB4-4EFF-8768-36184CAE1283}" destId="{122DF267-4418-40E3-9A70-CD3A7A525F2F}" srcOrd="0" destOrd="0" presId="urn:microsoft.com/office/officeart/2005/8/layout/pyramid1"/>
    <dgm:cxn modelId="{088D968D-673C-4950-825C-F9D9FECDFD4D}" type="presOf" srcId="{4C7D361E-0556-497A-A1D8-50B7684A6F58}" destId="{1B487730-3D31-42C8-B904-4EF0197CE9B0}" srcOrd="0" destOrd="0" presId="urn:microsoft.com/office/officeart/2005/8/layout/pyramid1"/>
    <dgm:cxn modelId="{E0FAD7AD-C633-401E-BE67-980F9C6404D1}" srcId="{753CD357-213C-44D4-A2DA-F9E9611540A0}" destId="{4C7D361E-0556-497A-A1D8-50B7684A6F58}" srcOrd="0" destOrd="0" parTransId="{FC61E3A5-E60E-452A-88A5-F9A205BCC386}" sibTransId="{18414BCE-F346-4B10-BAD7-8442E2F3C2AB}"/>
    <dgm:cxn modelId="{C688C595-1BD4-4000-9648-BFC5A6390BB9}" type="presOf" srcId="{343145A2-3A5A-47F7-842D-964E2644D62F}" destId="{D25D2B8E-31A1-489B-ABE0-966795241725}" srcOrd="0" destOrd="0" presId="urn:microsoft.com/office/officeart/2005/8/layout/pyramid1"/>
    <dgm:cxn modelId="{AD77EA14-4B4B-4B4D-845F-1398F0575938}" srcId="{753CD357-213C-44D4-A2DA-F9E9611540A0}" destId="{343145A2-3A5A-47F7-842D-964E2644D62F}" srcOrd="1" destOrd="0" parTransId="{C74B17AD-A212-4C22-A048-80201D152525}" sibTransId="{A732291B-2AC7-4F7C-83E8-8506138B9375}"/>
    <dgm:cxn modelId="{1266912B-7DBE-4916-973A-08C3C04F5FD2}" type="presParOf" srcId="{074C24DD-B671-44FA-AE61-CE85FC4F16B1}" destId="{943ADF37-DB3C-4600-8043-D8C9EA7721FE}" srcOrd="0" destOrd="0" presId="urn:microsoft.com/office/officeart/2005/8/layout/pyramid1"/>
    <dgm:cxn modelId="{8FD18A6C-3C44-479C-88EC-1E70F3C0466D}" type="presParOf" srcId="{943ADF37-DB3C-4600-8043-D8C9EA7721FE}" destId="{1B487730-3D31-42C8-B904-4EF0197CE9B0}" srcOrd="0" destOrd="0" presId="urn:microsoft.com/office/officeart/2005/8/layout/pyramid1"/>
    <dgm:cxn modelId="{46C7942C-CD02-4AC0-9560-14DD85AB1937}" type="presParOf" srcId="{943ADF37-DB3C-4600-8043-D8C9EA7721FE}" destId="{5DDB2390-DE5C-4520-A62D-5CDE2468FB8B}" srcOrd="1" destOrd="0" presId="urn:microsoft.com/office/officeart/2005/8/layout/pyramid1"/>
    <dgm:cxn modelId="{9BA9B251-AE43-4C0C-9765-8695949878CA}" type="presParOf" srcId="{074C24DD-B671-44FA-AE61-CE85FC4F16B1}" destId="{E29DD61D-3224-46D6-B0DB-6E0F7E7CCBBD}" srcOrd="1" destOrd="0" presId="urn:microsoft.com/office/officeart/2005/8/layout/pyramid1"/>
    <dgm:cxn modelId="{5C7E1DE3-1EF3-45CA-BE26-5F3E6C3D3A6A}" type="presParOf" srcId="{E29DD61D-3224-46D6-B0DB-6E0F7E7CCBBD}" destId="{D25D2B8E-31A1-489B-ABE0-966795241725}" srcOrd="0" destOrd="0" presId="urn:microsoft.com/office/officeart/2005/8/layout/pyramid1"/>
    <dgm:cxn modelId="{D6C0B54E-FC99-40BB-B8E7-9D1558276CEA}" type="presParOf" srcId="{E29DD61D-3224-46D6-B0DB-6E0F7E7CCBBD}" destId="{84FEC686-0C47-4337-8290-1582E93CA122}" srcOrd="1" destOrd="0" presId="urn:microsoft.com/office/officeart/2005/8/layout/pyramid1"/>
    <dgm:cxn modelId="{5EA444BF-243C-459A-B691-AE1A8F7A353B}" type="presParOf" srcId="{074C24DD-B671-44FA-AE61-CE85FC4F16B1}" destId="{01DC6557-7166-4702-A911-46D3EAFB96EC}" srcOrd="2" destOrd="0" presId="urn:microsoft.com/office/officeart/2005/8/layout/pyramid1"/>
    <dgm:cxn modelId="{20EE87F9-E1DC-4041-8C67-21720939FB92}" type="presParOf" srcId="{01DC6557-7166-4702-A911-46D3EAFB96EC}" destId="{122DF267-4418-40E3-9A70-CD3A7A525F2F}" srcOrd="0" destOrd="0" presId="urn:microsoft.com/office/officeart/2005/8/layout/pyramid1"/>
    <dgm:cxn modelId="{D0E9E2D3-B34B-4FB7-8E4C-45AB1CF8A397}" type="presParOf" srcId="{01DC6557-7166-4702-A911-46D3EAFB96EC}" destId="{C4D8B356-75E1-49F2-83B4-E77F1FF21AD4}" srcOrd="1" destOrd="0" presId="urn:microsoft.com/office/officeart/2005/8/layout/pyramid1"/>
    <dgm:cxn modelId="{E29726AF-4CEA-4D07-BA33-5544A455E276}" type="presParOf" srcId="{074C24DD-B671-44FA-AE61-CE85FC4F16B1}" destId="{B3B055E0-AEE7-4605-8B35-EAB132096C8E}" srcOrd="3" destOrd="0" presId="urn:microsoft.com/office/officeart/2005/8/layout/pyramid1"/>
    <dgm:cxn modelId="{234173FA-105F-40D7-A89D-E800473BC77E}" type="presParOf" srcId="{B3B055E0-AEE7-4605-8B35-EAB132096C8E}" destId="{47179ED7-B0B5-40CB-976E-8650BB8B7776}" srcOrd="0" destOrd="0" presId="urn:microsoft.com/office/officeart/2005/8/layout/pyramid1"/>
    <dgm:cxn modelId="{1B2D6299-F75E-4D47-9155-DF604FFB2246}" type="presParOf" srcId="{B3B055E0-AEE7-4605-8B35-EAB132096C8E}" destId="{AF60EB20-C638-4761-AFD0-7E72DA01E647}" srcOrd="1" destOrd="0" presId="urn:microsoft.com/office/officeart/2005/8/layout/pyramid1"/>
  </dgm:cxnLst>
  <dgm:bg>
    <a:solidFill>
      <a:srgbClr val="EAF4FA"/>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E516B58-7CA2-4497-A7C1-CDAAACC09DF4}" type="doc">
      <dgm:prSet loTypeId="urn:microsoft.com/office/officeart/2008/layout/HorizontalMultiLevelHierarchy" loCatId="hierarchy" qsTypeId="urn:microsoft.com/office/officeart/2005/8/quickstyle/simple3" qsCatId="simple" csTypeId="urn:microsoft.com/office/officeart/2005/8/colors/accent0_2" csCatId="mainScheme" phldr="1"/>
      <dgm:spPr/>
      <dgm:t>
        <a:bodyPr/>
        <a:lstStyle/>
        <a:p>
          <a:endParaRPr lang="en-US"/>
        </a:p>
      </dgm:t>
    </dgm:pt>
    <dgm:pt modelId="{33611D68-7BDB-4F44-9C85-FD850FCDDF14}">
      <dgm:prSet phldrT="[Text]"/>
      <dgm:spPr>
        <a:gradFill rotWithShape="0">
          <a:gsLst>
            <a:gs pos="0">
              <a:schemeClr val="accent2">
                <a:lumMod val="20000"/>
                <a:lumOff val="80000"/>
              </a:schemeClr>
            </a:gs>
            <a:gs pos="45000">
              <a:schemeClr val="lt1">
                <a:hueOff val="0"/>
                <a:satOff val="0"/>
                <a:lumOff val="0"/>
                <a:alphaOff val="0"/>
                <a:tint val="48000"/>
                <a:satMod val="150000"/>
              </a:schemeClr>
            </a:gs>
            <a:gs pos="100000">
              <a:schemeClr val="accent6">
                <a:lumMod val="20000"/>
                <a:lumOff val="80000"/>
              </a:schemeClr>
            </a:gs>
          </a:gsLst>
        </a:gradFill>
      </dgm:spPr>
      <dgm:t>
        <a:bodyPr/>
        <a:lstStyle/>
        <a:p>
          <a:r>
            <a:rPr lang="en-US" dirty="0" smtClean="0"/>
            <a:t>The laboratory shall use appropriate methods that meet the </a:t>
          </a:r>
          <a:r>
            <a:rPr lang="en-US" u="sng" dirty="0" smtClean="0"/>
            <a:t>needs of the customer </a:t>
          </a:r>
          <a:r>
            <a:rPr lang="en-US" dirty="0" smtClean="0"/>
            <a:t>and use procedures for all tests that should include these items:</a:t>
          </a:r>
          <a:endParaRPr lang="en-US" dirty="0"/>
        </a:p>
      </dgm:t>
    </dgm:pt>
    <dgm:pt modelId="{8769493C-10F1-43DB-BA6F-CAC4D27D4FCC}" type="parTrans" cxnId="{8E377DF3-D797-4A57-BAF8-24EBACECD505}">
      <dgm:prSet/>
      <dgm:spPr/>
      <dgm:t>
        <a:bodyPr/>
        <a:lstStyle/>
        <a:p>
          <a:endParaRPr lang="en-US"/>
        </a:p>
      </dgm:t>
    </dgm:pt>
    <dgm:pt modelId="{D124F257-5615-4F07-A518-597492CD5857}" type="sibTrans" cxnId="{8E377DF3-D797-4A57-BAF8-24EBACECD505}">
      <dgm:prSet/>
      <dgm:spPr/>
      <dgm:t>
        <a:bodyPr/>
        <a:lstStyle/>
        <a:p>
          <a:endParaRPr lang="en-US"/>
        </a:p>
      </dgm:t>
    </dgm:pt>
    <dgm:pt modelId="{0E428F33-4801-43C2-B0EA-BBBD0934F685}">
      <dgm:prSet phldrT="[Text]"/>
      <dgm:spPr/>
      <dgm:t>
        <a:bodyPr/>
        <a:lstStyle/>
        <a:p>
          <a:r>
            <a:rPr lang="en-US" dirty="0" smtClean="0"/>
            <a:t>Sampling</a:t>
          </a:r>
          <a:endParaRPr lang="en-US" dirty="0"/>
        </a:p>
      </dgm:t>
    </dgm:pt>
    <dgm:pt modelId="{C540C5EA-0982-462C-9C44-DFEBCCD15FF7}" type="parTrans" cxnId="{748D29D6-302A-463F-9B45-B767FC8B5DB4}">
      <dgm:prSet/>
      <dgm:spPr/>
      <dgm:t>
        <a:bodyPr/>
        <a:lstStyle/>
        <a:p>
          <a:endParaRPr lang="en-US"/>
        </a:p>
      </dgm:t>
    </dgm:pt>
    <dgm:pt modelId="{BDF0592D-3A1D-4E5E-B394-9BA5446BC8DA}" type="sibTrans" cxnId="{748D29D6-302A-463F-9B45-B767FC8B5DB4}">
      <dgm:prSet/>
      <dgm:spPr/>
      <dgm:t>
        <a:bodyPr/>
        <a:lstStyle/>
        <a:p>
          <a:endParaRPr lang="en-US"/>
        </a:p>
      </dgm:t>
    </dgm:pt>
    <dgm:pt modelId="{AA2015BE-76D8-4FBF-8507-3CB91B06528C}">
      <dgm:prSet/>
      <dgm:spPr/>
      <dgm:t>
        <a:bodyPr/>
        <a:lstStyle/>
        <a:p>
          <a:r>
            <a:rPr lang="en-US" smtClean="0"/>
            <a:t>Handling</a:t>
          </a:r>
          <a:endParaRPr lang="en-US" dirty="0" smtClean="0"/>
        </a:p>
      </dgm:t>
    </dgm:pt>
    <dgm:pt modelId="{4B84D0DE-A3D6-4D2B-9666-7B9A206ADABB}" type="parTrans" cxnId="{D4813065-2320-4EA0-BDB3-BBA5F4283B9F}">
      <dgm:prSet/>
      <dgm:spPr/>
      <dgm:t>
        <a:bodyPr/>
        <a:lstStyle/>
        <a:p>
          <a:endParaRPr lang="en-US"/>
        </a:p>
      </dgm:t>
    </dgm:pt>
    <dgm:pt modelId="{D2D35932-A1E5-4056-A324-E2891F39D287}" type="sibTrans" cxnId="{D4813065-2320-4EA0-BDB3-BBA5F4283B9F}">
      <dgm:prSet/>
      <dgm:spPr/>
      <dgm:t>
        <a:bodyPr/>
        <a:lstStyle/>
        <a:p>
          <a:endParaRPr lang="en-US"/>
        </a:p>
      </dgm:t>
    </dgm:pt>
    <dgm:pt modelId="{751E4152-244C-4A69-8ED2-112AFDFF51C6}">
      <dgm:prSet/>
      <dgm:spPr/>
      <dgm:t>
        <a:bodyPr/>
        <a:lstStyle/>
        <a:p>
          <a:r>
            <a:rPr lang="en-US" smtClean="0"/>
            <a:t>Transport</a:t>
          </a:r>
          <a:endParaRPr lang="en-US" dirty="0" smtClean="0"/>
        </a:p>
      </dgm:t>
    </dgm:pt>
    <dgm:pt modelId="{68C4C4EE-2FB7-4C9A-A6E1-263BBF994906}" type="parTrans" cxnId="{F6040BF8-0EF7-45BC-B690-669E94AE75CF}">
      <dgm:prSet/>
      <dgm:spPr/>
      <dgm:t>
        <a:bodyPr/>
        <a:lstStyle/>
        <a:p>
          <a:endParaRPr lang="en-US"/>
        </a:p>
      </dgm:t>
    </dgm:pt>
    <dgm:pt modelId="{EE96B6DD-475E-4BB6-9962-42E3B641DD4D}" type="sibTrans" cxnId="{F6040BF8-0EF7-45BC-B690-669E94AE75CF}">
      <dgm:prSet/>
      <dgm:spPr/>
      <dgm:t>
        <a:bodyPr/>
        <a:lstStyle/>
        <a:p>
          <a:endParaRPr lang="en-US"/>
        </a:p>
      </dgm:t>
    </dgm:pt>
    <dgm:pt modelId="{E747CA48-0507-45E2-AB7B-0F2CEDF543A8}">
      <dgm:prSet/>
      <dgm:spPr/>
      <dgm:t>
        <a:bodyPr/>
        <a:lstStyle/>
        <a:p>
          <a:r>
            <a:rPr lang="en-US" smtClean="0"/>
            <a:t>Storage</a:t>
          </a:r>
          <a:endParaRPr lang="en-US" dirty="0" smtClean="0"/>
        </a:p>
      </dgm:t>
    </dgm:pt>
    <dgm:pt modelId="{422123F7-1E4E-46AD-90F9-89F36F4ACF23}" type="parTrans" cxnId="{7B010827-DE01-4975-9DBC-368D8CD4F59A}">
      <dgm:prSet/>
      <dgm:spPr/>
      <dgm:t>
        <a:bodyPr/>
        <a:lstStyle/>
        <a:p>
          <a:endParaRPr lang="en-US"/>
        </a:p>
      </dgm:t>
    </dgm:pt>
    <dgm:pt modelId="{4DBCB175-7E68-4B3A-8B13-DEA3A6FAD8E6}" type="sibTrans" cxnId="{7B010827-DE01-4975-9DBC-368D8CD4F59A}">
      <dgm:prSet/>
      <dgm:spPr/>
      <dgm:t>
        <a:bodyPr/>
        <a:lstStyle/>
        <a:p>
          <a:endParaRPr lang="en-US"/>
        </a:p>
      </dgm:t>
    </dgm:pt>
    <dgm:pt modelId="{2D4A4BD8-AF4C-427B-81B7-AF608A4A0435}">
      <dgm:prSet/>
      <dgm:spPr/>
      <dgm:t>
        <a:bodyPr/>
        <a:lstStyle/>
        <a:p>
          <a:r>
            <a:rPr lang="en-US" smtClean="0"/>
            <a:t>Sample Preparation</a:t>
          </a:r>
          <a:endParaRPr lang="en-US" dirty="0" smtClean="0"/>
        </a:p>
      </dgm:t>
    </dgm:pt>
    <dgm:pt modelId="{85A3F280-4F3D-46D5-8E37-63AA16C1D31E}" type="parTrans" cxnId="{5DF8D158-796F-438D-BB45-B637A708151C}">
      <dgm:prSet/>
      <dgm:spPr/>
      <dgm:t>
        <a:bodyPr/>
        <a:lstStyle/>
        <a:p>
          <a:endParaRPr lang="en-US"/>
        </a:p>
      </dgm:t>
    </dgm:pt>
    <dgm:pt modelId="{BBE1B6D6-AB77-4C6A-89E4-B84F10316DA1}" type="sibTrans" cxnId="{5DF8D158-796F-438D-BB45-B637A708151C}">
      <dgm:prSet/>
      <dgm:spPr/>
      <dgm:t>
        <a:bodyPr/>
        <a:lstStyle/>
        <a:p>
          <a:endParaRPr lang="en-US"/>
        </a:p>
      </dgm:t>
    </dgm:pt>
    <dgm:pt modelId="{487F5F24-4C6D-48E4-8714-816B3B47C3F0}">
      <dgm:prSet/>
      <dgm:spPr/>
      <dgm:t>
        <a:bodyPr/>
        <a:lstStyle/>
        <a:p>
          <a:r>
            <a:rPr lang="en-US" smtClean="0"/>
            <a:t>Estimation of measurement uncertainty</a:t>
          </a:r>
          <a:endParaRPr lang="en-US" dirty="0" smtClean="0"/>
        </a:p>
      </dgm:t>
    </dgm:pt>
    <dgm:pt modelId="{95577CC6-2A0E-481B-8B33-314BAAEDF0A4}" type="parTrans" cxnId="{B01C357A-4B86-4783-B519-A58355C02301}">
      <dgm:prSet/>
      <dgm:spPr/>
      <dgm:t>
        <a:bodyPr/>
        <a:lstStyle/>
        <a:p>
          <a:endParaRPr lang="en-US"/>
        </a:p>
      </dgm:t>
    </dgm:pt>
    <dgm:pt modelId="{FFE43481-D606-4533-BC5E-550509907EA2}" type="sibTrans" cxnId="{B01C357A-4B86-4783-B519-A58355C02301}">
      <dgm:prSet/>
      <dgm:spPr/>
      <dgm:t>
        <a:bodyPr/>
        <a:lstStyle/>
        <a:p>
          <a:endParaRPr lang="en-US"/>
        </a:p>
      </dgm:t>
    </dgm:pt>
    <dgm:pt modelId="{574B96BA-7F05-4AEA-B83F-42F6D10C23BD}">
      <dgm:prSet/>
      <dgm:spPr/>
      <dgm:t>
        <a:bodyPr/>
        <a:lstStyle/>
        <a:p>
          <a:r>
            <a:rPr lang="en-US" smtClean="0"/>
            <a:t>Statistical techniques for analysis </a:t>
          </a:r>
          <a:endParaRPr lang="en-US" dirty="0" smtClean="0"/>
        </a:p>
      </dgm:t>
    </dgm:pt>
    <dgm:pt modelId="{83E4F401-4697-4BD3-8E27-2F66C52C8AE3}" type="parTrans" cxnId="{795CEDC7-A82E-4419-B490-2B4E13EB08C0}">
      <dgm:prSet/>
      <dgm:spPr/>
      <dgm:t>
        <a:bodyPr/>
        <a:lstStyle/>
        <a:p>
          <a:endParaRPr lang="en-US"/>
        </a:p>
      </dgm:t>
    </dgm:pt>
    <dgm:pt modelId="{2F3FF6A4-7456-4BB8-B04E-74B8157DFF65}" type="sibTrans" cxnId="{795CEDC7-A82E-4419-B490-2B4E13EB08C0}">
      <dgm:prSet/>
      <dgm:spPr/>
      <dgm:t>
        <a:bodyPr/>
        <a:lstStyle/>
        <a:p>
          <a:endParaRPr lang="en-US"/>
        </a:p>
      </dgm:t>
    </dgm:pt>
    <dgm:pt modelId="{E0970F9D-0A19-4DE0-8835-18E13A142883}" type="pres">
      <dgm:prSet presAssocID="{5E516B58-7CA2-4497-A7C1-CDAAACC09DF4}" presName="Name0" presStyleCnt="0">
        <dgm:presLayoutVars>
          <dgm:chPref val="1"/>
          <dgm:dir/>
          <dgm:animOne val="branch"/>
          <dgm:animLvl val="lvl"/>
          <dgm:resizeHandles val="exact"/>
        </dgm:presLayoutVars>
      </dgm:prSet>
      <dgm:spPr/>
      <dgm:t>
        <a:bodyPr/>
        <a:lstStyle/>
        <a:p>
          <a:endParaRPr lang="en-US"/>
        </a:p>
      </dgm:t>
    </dgm:pt>
    <dgm:pt modelId="{5C68A13D-70D2-47B5-98FD-7AAE821AE061}" type="pres">
      <dgm:prSet presAssocID="{33611D68-7BDB-4F44-9C85-FD850FCDDF14}" presName="root1" presStyleCnt="0"/>
      <dgm:spPr/>
    </dgm:pt>
    <dgm:pt modelId="{FABF0517-6652-4575-A273-7A5948F56720}" type="pres">
      <dgm:prSet presAssocID="{33611D68-7BDB-4F44-9C85-FD850FCDDF14}" presName="LevelOneTextNode" presStyleLbl="node0" presStyleIdx="0" presStyleCnt="1" custAng="5400000" custScaleX="477243" custScaleY="103779" custLinFactX="-91267" custLinFactNeighborX="-100000" custLinFactNeighborY="-473">
        <dgm:presLayoutVars>
          <dgm:chPref val="3"/>
        </dgm:presLayoutVars>
      </dgm:prSet>
      <dgm:spPr/>
      <dgm:t>
        <a:bodyPr/>
        <a:lstStyle/>
        <a:p>
          <a:endParaRPr lang="en-US"/>
        </a:p>
      </dgm:t>
    </dgm:pt>
    <dgm:pt modelId="{E9072FDC-69D7-40D8-89B9-B2B4AC91CC8C}" type="pres">
      <dgm:prSet presAssocID="{33611D68-7BDB-4F44-9C85-FD850FCDDF14}" presName="level2hierChild" presStyleCnt="0"/>
      <dgm:spPr/>
    </dgm:pt>
    <dgm:pt modelId="{8473F145-1A9D-48A7-A92C-CFCEFDE8325F}" type="pres">
      <dgm:prSet presAssocID="{C540C5EA-0982-462C-9C44-DFEBCCD15FF7}" presName="conn2-1" presStyleLbl="parChTrans1D2" presStyleIdx="0" presStyleCnt="7"/>
      <dgm:spPr/>
      <dgm:t>
        <a:bodyPr/>
        <a:lstStyle/>
        <a:p>
          <a:endParaRPr lang="en-US"/>
        </a:p>
      </dgm:t>
    </dgm:pt>
    <dgm:pt modelId="{C0E1C50A-5109-4D48-99EA-301213002EBB}" type="pres">
      <dgm:prSet presAssocID="{C540C5EA-0982-462C-9C44-DFEBCCD15FF7}" presName="connTx" presStyleLbl="parChTrans1D2" presStyleIdx="0" presStyleCnt="7"/>
      <dgm:spPr/>
      <dgm:t>
        <a:bodyPr/>
        <a:lstStyle/>
        <a:p>
          <a:endParaRPr lang="en-US"/>
        </a:p>
      </dgm:t>
    </dgm:pt>
    <dgm:pt modelId="{2D814F58-3A43-4870-B986-CC58736C9206}" type="pres">
      <dgm:prSet presAssocID="{0E428F33-4801-43C2-B0EA-BBBD0934F685}" presName="root2" presStyleCnt="0"/>
      <dgm:spPr/>
    </dgm:pt>
    <dgm:pt modelId="{1B4EA78F-94B8-42DF-88B0-9FBC6BA869DF}" type="pres">
      <dgm:prSet presAssocID="{0E428F33-4801-43C2-B0EA-BBBD0934F685}" presName="LevelTwoTextNode" presStyleLbl="node2" presStyleIdx="0" presStyleCnt="7">
        <dgm:presLayoutVars>
          <dgm:chPref val="3"/>
        </dgm:presLayoutVars>
      </dgm:prSet>
      <dgm:spPr/>
      <dgm:t>
        <a:bodyPr/>
        <a:lstStyle/>
        <a:p>
          <a:endParaRPr lang="en-US"/>
        </a:p>
      </dgm:t>
    </dgm:pt>
    <dgm:pt modelId="{E4F5F8EE-E474-4504-B876-674E11367882}" type="pres">
      <dgm:prSet presAssocID="{0E428F33-4801-43C2-B0EA-BBBD0934F685}" presName="level3hierChild" presStyleCnt="0"/>
      <dgm:spPr/>
    </dgm:pt>
    <dgm:pt modelId="{A491710A-6CF8-423B-980F-0513BA2F0C27}" type="pres">
      <dgm:prSet presAssocID="{4B84D0DE-A3D6-4D2B-9666-7B9A206ADABB}" presName="conn2-1" presStyleLbl="parChTrans1D2" presStyleIdx="1" presStyleCnt="7"/>
      <dgm:spPr/>
      <dgm:t>
        <a:bodyPr/>
        <a:lstStyle/>
        <a:p>
          <a:endParaRPr lang="en-US"/>
        </a:p>
      </dgm:t>
    </dgm:pt>
    <dgm:pt modelId="{602A9186-2BC0-46BA-9870-4B5CB412437E}" type="pres">
      <dgm:prSet presAssocID="{4B84D0DE-A3D6-4D2B-9666-7B9A206ADABB}" presName="connTx" presStyleLbl="parChTrans1D2" presStyleIdx="1" presStyleCnt="7"/>
      <dgm:spPr/>
      <dgm:t>
        <a:bodyPr/>
        <a:lstStyle/>
        <a:p>
          <a:endParaRPr lang="en-US"/>
        </a:p>
      </dgm:t>
    </dgm:pt>
    <dgm:pt modelId="{B47AE8B6-8093-474D-BA3D-5DE77F8AB801}" type="pres">
      <dgm:prSet presAssocID="{AA2015BE-76D8-4FBF-8507-3CB91B06528C}" presName="root2" presStyleCnt="0"/>
      <dgm:spPr/>
    </dgm:pt>
    <dgm:pt modelId="{0C2CAC6F-EF7C-44D0-9E92-FC7F01D0D711}" type="pres">
      <dgm:prSet presAssocID="{AA2015BE-76D8-4FBF-8507-3CB91B06528C}" presName="LevelTwoTextNode" presStyleLbl="node2" presStyleIdx="1" presStyleCnt="7">
        <dgm:presLayoutVars>
          <dgm:chPref val="3"/>
        </dgm:presLayoutVars>
      </dgm:prSet>
      <dgm:spPr/>
      <dgm:t>
        <a:bodyPr/>
        <a:lstStyle/>
        <a:p>
          <a:endParaRPr lang="en-US"/>
        </a:p>
      </dgm:t>
    </dgm:pt>
    <dgm:pt modelId="{6131D2DC-4AED-4A73-9361-044E0B33BFB1}" type="pres">
      <dgm:prSet presAssocID="{AA2015BE-76D8-4FBF-8507-3CB91B06528C}" presName="level3hierChild" presStyleCnt="0"/>
      <dgm:spPr/>
    </dgm:pt>
    <dgm:pt modelId="{7466425F-6D47-4F79-9697-07ADF54AA98A}" type="pres">
      <dgm:prSet presAssocID="{68C4C4EE-2FB7-4C9A-A6E1-263BBF994906}" presName="conn2-1" presStyleLbl="parChTrans1D2" presStyleIdx="2" presStyleCnt="7"/>
      <dgm:spPr/>
      <dgm:t>
        <a:bodyPr/>
        <a:lstStyle/>
        <a:p>
          <a:endParaRPr lang="en-US"/>
        </a:p>
      </dgm:t>
    </dgm:pt>
    <dgm:pt modelId="{729902E4-0901-444D-B3B5-D5E4A236D0B6}" type="pres">
      <dgm:prSet presAssocID="{68C4C4EE-2FB7-4C9A-A6E1-263BBF994906}" presName="connTx" presStyleLbl="parChTrans1D2" presStyleIdx="2" presStyleCnt="7"/>
      <dgm:spPr/>
      <dgm:t>
        <a:bodyPr/>
        <a:lstStyle/>
        <a:p>
          <a:endParaRPr lang="en-US"/>
        </a:p>
      </dgm:t>
    </dgm:pt>
    <dgm:pt modelId="{E19EC7E4-169D-45C1-82E6-6BC845B83C19}" type="pres">
      <dgm:prSet presAssocID="{751E4152-244C-4A69-8ED2-112AFDFF51C6}" presName="root2" presStyleCnt="0"/>
      <dgm:spPr/>
    </dgm:pt>
    <dgm:pt modelId="{3BCFD2DE-CAA7-4B6B-8DE0-0010EC701465}" type="pres">
      <dgm:prSet presAssocID="{751E4152-244C-4A69-8ED2-112AFDFF51C6}" presName="LevelTwoTextNode" presStyleLbl="node2" presStyleIdx="2" presStyleCnt="7">
        <dgm:presLayoutVars>
          <dgm:chPref val="3"/>
        </dgm:presLayoutVars>
      </dgm:prSet>
      <dgm:spPr/>
      <dgm:t>
        <a:bodyPr/>
        <a:lstStyle/>
        <a:p>
          <a:endParaRPr lang="en-US"/>
        </a:p>
      </dgm:t>
    </dgm:pt>
    <dgm:pt modelId="{8E25C705-7FE0-47E6-9C7D-A6142E5833EC}" type="pres">
      <dgm:prSet presAssocID="{751E4152-244C-4A69-8ED2-112AFDFF51C6}" presName="level3hierChild" presStyleCnt="0"/>
      <dgm:spPr/>
    </dgm:pt>
    <dgm:pt modelId="{0B91A78A-4F7F-4F41-A57D-CF759E6300DE}" type="pres">
      <dgm:prSet presAssocID="{422123F7-1E4E-46AD-90F9-89F36F4ACF23}" presName="conn2-1" presStyleLbl="parChTrans1D2" presStyleIdx="3" presStyleCnt="7"/>
      <dgm:spPr/>
      <dgm:t>
        <a:bodyPr/>
        <a:lstStyle/>
        <a:p>
          <a:endParaRPr lang="en-US"/>
        </a:p>
      </dgm:t>
    </dgm:pt>
    <dgm:pt modelId="{A3ED4426-3D7E-4B16-8DC5-71184FF74408}" type="pres">
      <dgm:prSet presAssocID="{422123F7-1E4E-46AD-90F9-89F36F4ACF23}" presName="connTx" presStyleLbl="parChTrans1D2" presStyleIdx="3" presStyleCnt="7"/>
      <dgm:spPr/>
      <dgm:t>
        <a:bodyPr/>
        <a:lstStyle/>
        <a:p>
          <a:endParaRPr lang="en-US"/>
        </a:p>
      </dgm:t>
    </dgm:pt>
    <dgm:pt modelId="{F8DCB5F2-9145-4D4C-8934-F545CB948851}" type="pres">
      <dgm:prSet presAssocID="{E747CA48-0507-45E2-AB7B-0F2CEDF543A8}" presName="root2" presStyleCnt="0"/>
      <dgm:spPr/>
    </dgm:pt>
    <dgm:pt modelId="{9A3AA640-D37B-4A2E-80AC-345341C14326}" type="pres">
      <dgm:prSet presAssocID="{E747CA48-0507-45E2-AB7B-0F2CEDF543A8}" presName="LevelTwoTextNode" presStyleLbl="node2" presStyleIdx="3" presStyleCnt="7">
        <dgm:presLayoutVars>
          <dgm:chPref val="3"/>
        </dgm:presLayoutVars>
      </dgm:prSet>
      <dgm:spPr/>
      <dgm:t>
        <a:bodyPr/>
        <a:lstStyle/>
        <a:p>
          <a:endParaRPr lang="en-US"/>
        </a:p>
      </dgm:t>
    </dgm:pt>
    <dgm:pt modelId="{D5C371B8-F58A-44BD-AC4D-AAE808998D7B}" type="pres">
      <dgm:prSet presAssocID="{E747CA48-0507-45E2-AB7B-0F2CEDF543A8}" presName="level3hierChild" presStyleCnt="0"/>
      <dgm:spPr/>
    </dgm:pt>
    <dgm:pt modelId="{277371C4-9515-40C0-83D6-88CC1FDD5EB2}" type="pres">
      <dgm:prSet presAssocID="{85A3F280-4F3D-46D5-8E37-63AA16C1D31E}" presName="conn2-1" presStyleLbl="parChTrans1D2" presStyleIdx="4" presStyleCnt="7"/>
      <dgm:spPr/>
      <dgm:t>
        <a:bodyPr/>
        <a:lstStyle/>
        <a:p>
          <a:endParaRPr lang="en-US"/>
        </a:p>
      </dgm:t>
    </dgm:pt>
    <dgm:pt modelId="{16C9530A-F2A1-439A-BE0F-A10CF59A1CB0}" type="pres">
      <dgm:prSet presAssocID="{85A3F280-4F3D-46D5-8E37-63AA16C1D31E}" presName="connTx" presStyleLbl="parChTrans1D2" presStyleIdx="4" presStyleCnt="7"/>
      <dgm:spPr/>
      <dgm:t>
        <a:bodyPr/>
        <a:lstStyle/>
        <a:p>
          <a:endParaRPr lang="en-US"/>
        </a:p>
      </dgm:t>
    </dgm:pt>
    <dgm:pt modelId="{42107C9D-7929-4A2B-93BA-643622A8DD8A}" type="pres">
      <dgm:prSet presAssocID="{2D4A4BD8-AF4C-427B-81B7-AF608A4A0435}" presName="root2" presStyleCnt="0"/>
      <dgm:spPr/>
    </dgm:pt>
    <dgm:pt modelId="{8C820ACF-A742-44D4-A86F-7B5975A87980}" type="pres">
      <dgm:prSet presAssocID="{2D4A4BD8-AF4C-427B-81B7-AF608A4A0435}" presName="LevelTwoTextNode" presStyleLbl="node2" presStyleIdx="4" presStyleCnt="7">
        <dgm:presLayoutVars>
          <dgm:chPref val="3"/>
        </dgm:presLayoutVars>
      </dgm:prSet>
      <dgm:spPr/>
      <dgm:t>
        <a:bodyPr/>
        <a:lstStyle/>
        <a:p>
          <a:endParaRPr lang="en-US"/>
        </a:p>
      </dgm:t>
    </dgm:pt>
    <dgm:pt modelId="{1929A531-8FC0-4223-9BC2-AE95AEE8C760}" type="pres">
      <dgm:prSet presAssocID="{2D4A4BD8-AF4C-427B-81B7-AF608A4A0435}" presName="level3hierChild" presStyleCnt="0"/>
      <dgm:spPr/>
    </dgm:pt>
    <dgm:pt modelId="{2C8DABBE-CF0E-4EA4-97FE-6274F250131E}" type="pres">
      <dgm:prSet presAssocID="{95577CC6-2A0E-481B-8B33-314BAAEDF0A4}" presName="conn2-1" presStyleLbl="parChTrans1D2" presStyleIdx="5" presStyleCnt="7"/>
      <dgm:spPr/>
      <dgm:t>
        <a:bodyPr/>
        <a:lstStyle/>
        <a:p>
          <a:endParaRPr lang="en-US"/>
        </a:p>
      </dgm:t>
    </dgm:pt>
    <dgm:pt modelId="{EA4BD7C7-85C5-4939-895D-D6A0D4D3C6CB}" type="pres">
      <dgm:prSet presAssocID="{95577CC6-2A0E-481B-8B33-314BAAEDF0A4}" presName="connTx" presStyleLbl="parChTrans1D2" presStyleIdx="5" presStyleCnt="7"/>
      <dgm:spPr/>
      <dgm:t>
        <a:bodyPr/>
        <a:lstStyle/>
        <a:p>
          <a:endParaRPr lang="en-US"/>
        </a:p>
      </dgm:t>
    </dgm:pt>
    <dgm:pt modelId="{F6B09D30-B1B9-4963-982F-81C721B59337}" type="pres">
      <dgm:prSet presAssocID="{487F5F24-4C6D-48E4-8714-816B3B47C3F0}" presName="root2" presStyleCnt="0"/>
      <dgm:spPr/>
    </dgm:pt>
    <dgm:pt modelId="{B598A38B-85E8-4B83-8BD0-FA60A3EE31D2}" type="pres">
      <dgm:prSet presAssocID="{487F5F24-4C6D-48E4-8714-816B3B47C3F0}" presName="LevelTwoTextNode" presStyleLbl="node2" presStyleIdx="5" presStyleCnt="7">
        <dgm:presLayoutVars>
          <dgm:chPref val="3"/>
        </dgm:presLayoutVars>
      </dgm:prSet>
      <dgm:spPr/>
      <dgm:t>
        <a:bodyPr/>
        <a:lstStyle/>
        <a:p>
          <a:endParaRPr lang="en-US"/>
        </a:p>
      </dgm:t>
    </dgm:pt>
    <dgm:pt modelId="{3BEBBCAF-C4AC-4FD2-8C62-3C7949B416EC}" type="pres">
      <dgm:prSet presAssocID="{487F5F24-4C6D-48E4-8714-816B3B47C3F0}" presName="level3hierChild" presStyleCnt="0"/>
      <dgm:spPr/>
    </dgm:pt>
    <dgm:pt modelId="{47F964EF-A830-4E2F-9F94-6FE9069F1F52}" type="pres">
      <dgm:prSet presAssocID="{83E4F401-4697-4BD3-8E27-2F66C52C8AE3}" presName="conn2-1" presStyleLbl="parChTrans1D2" presStyleIdx="6" presStyleCnt="7"/>
      <dgm:spPr/>
      <dgm:t>
        <a:bodyPr/>
        <a:lstStyle/>
        <a:p>
          <a:endParaRPr lang="en-US"/>
        </a:p>
      </dgm:t>
    </dgm:pt>
    <dgm:pt modelId="{37910984-FE3B-470C-8C88-A42E8F0E892A}" type="pres">
      <dgm:prSet presAssocID="{83E4F401-4697-4BD3-8E27-2F66C52C8AE3}" presName="connTx" presStyleLbl="parChTrans1D2" presStyleIdx="6" presStyleCnt="7"/>
      <dgm:spPr/>
      <dgm:t>
        <a:bodyPr/>
        <a:lstStyle/>
        <a:p>
          <a:endParaRPr lang="en-US"/>
        </a:p>
      </dgm:t>
    </dgm:pt>
    <dgm:pt modelId="{D18F5163-E0F2-4BE9-ABBD-4BA288CBA678}" type="pres">
      <dgm:prSet presAssocID="{574B96BA-7F05-4AEA-B83F-42F6D10C23BD}" presName="root2" presStyleCnt="0"/>
      <dgm:spPr/>
    </dgm:pt>
    <dgm:pt modelId="{2B23A56E-EBF4-4CF2-9956-3F2C0A6A6D1E}" type="pres">
      <dgm:prSet presAssocID="{574B96BA-7F05-4AEA-B83F-42F6D10C23BD}" presName="LevelTwoTextNode" presStyleLbl="node2" presStyleIdx="6" presStyleCnt="7">
        <dgm:presLayoutVars>
          <dgm:chPref val="3"/>
        </dgm:presLayoutVars>
      </dgm:prSet>
      <dgm:spPr/>
      <dgm:t>
        <a:bodyPr/>
        <a:lstStyle/>
        <a:p>
          <a:endParaRPr lang="en-US"/>
        </a:p>
      </dgm:t>
    </dgm:pt>
    <dgm:pt modelId="{60737940-A08A-4025-B684-016C8260E89C}" type="pres">
      <dgm:prSet presAssocID="{574B96BA-7F05-4AEA-B83F-42F6D10C23BD}" presName="level3hierChild" presStyleCnt="0"/>
      <dgm:spPr/>
    </dgm:pt>
  </dgm:ptLst>
  <dgm:cxnLst>
    <dgm:cxn modelId="{795CEDC7-A82E-4419-B490-2B4E13EB08C0}" srcId="{33611D68-7BDB-4F44-9C85-FD850FCDDF14}" destId="{574B96BA-7F05-4AEA-B83F-42F6D10C23BD}" srcOrd="6" destOrd="0" parTransId="{83E4F401-4697-4BD3-8E27-2F66C52C8AE3}" sibTransId="{2F3FF6A4-7456-4BB8-B04E-74B8157DFF65}"/>
    <dgm:cxn modelId="{62554C1C-E429-42B3-B66A-ECDC9E4AEFE5}" type="presOf" srcId="{33611D68-7BDB-4F44-9C85-FD850FCDDF14}" destId="{FABF0517-6652-4575-A273-7A5948F56720}" srcOrd="0" destOrd="0" presId="urn:microsoft.com/office/officeart/2008/layout/HorizontalMultiLevelHierarchy"/>
    <dgm:cxn modelId="{C19EAFC6-5C45-45A9-91C9-CEB9313AC511}" type="presOf" srcId="{422123F7-1E4E-46AD-90F9-89F36F4ACF23}" destId="{0B91A78A-4F7F-4F41-A57D-CF759E6300DE}" srcOrd="0" destOrd="0" presId="urn:microsoft.com/office/officeart/2008/layout/HorizontalMultiLevelHierarchy"/>
    <dgm:cxn modelId="{D4813065-2320-4EA0-BDB3-BBA5F4283B9F}" srcId="{33611D68-7BDB-4F44-9C85-FD850FCDDF14}" destId="{AA2015BE-76D8-4FBF-8507-3CB91B06528C}" srcOrd="1" destOrd="0" parTransId="{4B84D0DE-A3D6-4D2B-9666-7B9A206ADABB}" sibTransId="{D2D35932-A1E5-4056-A324-E2891F39D287}"/>
    <dgm:cxn modelId="{934153D9-4102-4841-9C22-862C8E0BEBF6}" type="presOf" srcId="{4B84D0DE-A3D6-4D2B-9666-7B9A206ADABB}" destId="{A491710A-6CF8-423B-980F-0513BA2F0C27}" srcOrd="0" destOrd="0" presId="urn:microsoft.com/office/officeart/2008/layout/HorizontalMultiLevelHierarchy"/>
    <dgm:cxn modelId="{45E834F9-79D2-43E2-8482-CD95DCB06BE4}" type="presOf" srcId="{68C4C4EE-2FB7-4C9A-A6E1-263BBF994906}" destId="{7466425F-6D47-4F79-9697-07ADF54AA98A}" srcOrd="0" destOrd="0" presId="urn:microsoft.com/office/officeart/2008/layout/HorizontalMultiLevelHierarchy"/>
    <dgm:cxn modelId="{DB08AF8B-280B-4506-9681-DED2BBC7C711}" type="presOf" srcId="{422123F7-1E4E-46AD-90F9-89F36F4ACF23}" destId="{A3ED4426-3D7E-4B16-8DC5-71184FF74408}" srcOrd="1" destOrd="0" presId="urn:microsoft.com/office/officeart/2008/layout/HorizontalMultiLevelHierarchy"/>
    <dgm:cxn modelId="{5DF8D158-796F-438D-BB45-B637A708151C}" srcId="{33611D68-7BDB-4F44-9C85-FD850FCDDF14}" destId="{2D4A4BD8-AF4C-427B-81B7-AF608A4A0435}" srcOrd="4" destOrd="0" parTransId="{85A3F280-4F3D-46D5-8E37-63AA16C1D31E}" sibTransId="{BBE1B6D6-AB77-4C6A-89E4-B84F10316DA1}"/>
    <dgm:cxn modelId="{DE89B8BF-2E1C-43EC-A4E5-2A0DB6CC184F}" type="presOf" srcId="{E747CA48-0507-45E2-AB7B-0F2CEDF543A8}" destId="{9A3AA640-D37B-4A2E-80AC-345341C14326}" srcOrd="0" destOrd="0" presId="urn:microsoft.com/office/officeart/2008/layout/HorizontalMultiLevelHierarchy"/>
    <dgm:cxn modelId="{F6040BF8-0EF7-45BC-B690-669E94AE75CF}" srcId="{33611D68-7BDB-4F44-9C85-FD850FCDDF14}" destId="{751E4152-244C-4A69-8ED2-112AFDFF51C6}" srcOrd="2" destOrd="0" parTransId="{68C4C4EE-2FB7-4C9A-A6E1-263BBF994906}" sibTransId="{EE96B6DD-475E-4BB6-9962-42E3B641DD4D}"/>
    <dgm:cxn modelId="{61F0B3B8-335D-406E-90EC-A8B554D964D3}" type="presOf" srcId="{83E4F401-4697-4BD3-8E27-2F66C52C8AE3}" destId="{37910984-FE3B-470C-8C88-A42E8F0E892A}" srcOrd="1" destOrd="0" presId="urn:microsoft.com/office/officeart/2008/layout/HorizontalMultiLevelHierarchy"/>
    <dgm:cxn modelId="{06E26729-28F5-407C-89F2-41352D9EB3E8}" type="presOf" srcId="{4B84D0DE-A3D6-4D2B-9666-7B9A206ADABB}" destId="{602A9186-2BC0-46BA-9870-4B5CB412437E}" srcOrd="1" destOrd="0" presId="urn:microsoft.com/office/officeart/2008/layout/HorizontalMultiLevelHierarchy"/>
    <dgm:cxn modelId="{718BFD8E-73C3-4BB1-8DD4-C730909E111A}" type="presOf" srcId="{85A3F280-4F3D-46D5-8E37-63AA16C1D31E}" destId="{277371C4-9515-40C0-83D6-88CC1FDD5EB2}" srcOrd="0" destOrd="0" presId="urn:microsoft.com/office/officeart/2008/layout/HorizontalMultiLevelHierarchy"/>
    <dgm:cxn modelId="{8E377DF3-D797-4A57-BAF8-24EBACECD505}" srcId="{5E516B58-7CA2-4497-A7C1-CDAAACC09DF4}" destId="{33611D68-7BDB-4F44-9C85-FD850FCDDF14}" srcOrd="0" destOrd="0" parTransId="{8769493C-10F1-43DB-BA6F-CAC4D27D4FCC}" sibTransId="{D124F257-5615-4F07-A518-597492CD5857}"/>
    <dgm:cxn modelId="{0CC59ADA-4ED6-4C55-936B-DF00C67A1445}" type="presOf" srcId="{C540C5EA-0982-462C-9C44-DFEBCCD15FF7}" destId="{C0E1C50A-5109-4D48-99EA-301213002EBB}" srcOrd="1" destOrd="0" presId="urn:microsoft.com/office/officeart/2008/layout/HorizontalMultiLevelHierarchy"/>
    <dgm:cxn modelId="{D2028826-B5F9-4361-9D06-E2CFE45E229E}" type="presOf" srcId="{85A3F280-4F3D-46D5-8E37-63AA16C1D31E}" destId="{16C9530A-F2A1-439A-BE0F-A10CF59A1CB0}" srcOrd="1" destOrd="0" presId="urn:microsoft.com/office/officeart/2008/layout/HorizontalMultiLevelHierarchy"/>
    <dgm:cxn modelId="{748D29D6-302A-463F-9B45-B767FC8B5DB4}" srcId="{33611D68-7BDB-4F44-9C85-FD850FCDDF14}" destId="{0E428F33-4801-43C2-B0EA-BBBD0934F685}" srcOrd="0" destOrd="0" parTransId="{C540C5EA-0982-462C-9C44-DFEBCCD15FF7}" sibTransId="{BDF0592D-3A1D-4E5E-B394-9BA5446BC8DA}"/>
    <dgm:cxn modelId="{6A4FF67A-AA8B-4D72-A31D-0516601D44AB}" type="presOf" srcId="{751E4152-244C-4A69-8ED2-112AFDFF51C6}" destId="{3BCFD2DE-CAA7-4B6B-8DE0-0010EC701465}" srcOrd="0" destOrd="0" presId="urn:microsoft.com/office/officeart/2008/layout/HorizontalMultiLevelHierarchy"/>
    <dgm:cxn modelId="{3FBD4402-EF14-48A8-BA03-45A9914F19C4}" type="presOf" srcId="{0E428F33-4801-43C2-B0EA-BBBD0934F685}" destId="{1B4EA78F-94B8-42DF-88B0-9FBC6BA869DF}" srcOrd="0" destOrd="0" presId="urn:microsoft.com/office/officeart/2008/layout/HorizontalMultiLevelHierarchy"/>
    <dgm:cxn modelId="{E9FCBB67-886F-43B7-9C86-8F19E79587C4}" type="presOf" srcId="{83E4F401-4697-4BD3-8E27-2F66C52C8AE3}" destId="{47F964EF-A830-4E2F-9F94-6FE9069F1F52}" srcOrd="0" destOrd="0" presId="urn:microsoft.com/office/officeart/2008/layout/HorizontalMultiLevelHierarchy"/>
    <dgm:cxn modelId="{2115CB43-7F56-4C00-B081-CDA81A9C912E}" type="presOf" srcId="{95577CC6-2A0E-481B-8B33-314BAAEDF0A4}" destId="{2C8DABBE-CF0E-4EA4-97FE-6274F250131E}" srcOrd="0" destOrd="0" presId="urn:microsoft.com/office/officeart/2008/layout/HorizontalMultiLevelHierarchy"/>
    <dgm:cxn modelId="{DDB04737-B4C4-4752-9BFD-378185489A2C}" type="presOf" srcId="{68C4C4EE-2FB7-4C9A-A6E1-263BBF994906}" destId="{729902E4-0901-444D-B3B5-D5E4A236D0B6}" srcOrd="1" destOrd="0" presId="urn:microsoft.com/office/officeart/2008/layout/HorizontalMultiLevelHierarchy"/>
    <dgm:cxn modelId="{DA5568DB-5871-4B74-99D1-A0CD6D85E024}" type="presOf" srcId="{C540C5EA-0982-462C-9C44-DFEBCCD15FF7}" destId="{8473F145-1A9D-48A7-A92C-CFCEFDE8325F}" srcOrd="0" destOrd="0" presId="urn:microsoft.com/office/officeart/2008/layout/HorizontalMultiLevelHierarchy"/>
    <dgm:cxn modelId="{B01C357A-4B86-4783-B519-A58355C02301}" srcId="{33611D68-7BDB-4F44-9C85-FD850FCDDF14}" destId="{487F5F24-4C6D-48E4-8714-816B3B47C3F0}" srcOrd="5" destOrd="0" parTransId="{95577CC6-2A0E-481B-8B33-314BAAEDF0A4}" sibTransId="{FFE43481-D606-4533-BC5E-550509907EA2}"/>
    <dgm:cxn modelId="{549AE77C-C585-4020-9880-88FCD707FC8B}" type="presOf" srcId="{AA2015BE-76D8-4FBF-8507-3CB91B06528C}" destId="{0C2CAC6F-EF7C-44D0-9E92-FC7F01D0D711}" srcOrd="0" destOrd="0" presId="urn:microsoft.com/office/officeart/2008/layout/HorizontalMultiLevelHierarchy"/>
    <dgm:cxn modelId="{893E8DCF-9C6F-4D90-A711-105E65F209DE}" type="presOf" srcId="{2D4A4BD8-AF4C-427B-81B7-AF608A4A0435}" destId="{8C820ACF-A742-44D4-A86F-7B5975A87980}" srcOrd="0" destOrd="0" presId="urn:microsoft.com/office/officeart/2008/layout/HorizontalMultiLevelHierarchy"/>
    <dgm:cxn modelId="{3D42980E-CE22-49DC-BA3D-E0093068CA64}" type="presOf" srcId="{487F5F24-4C6D-48E4-8714-816B3B47C3F0}" destId="{B598A38B-85E8-4B83-8BD0-FA60A3EE31D2}" srcOrd="0" destOrd="0" presId="urn:microsoft.com/office/officeart/2008/layout/HorizontalMultiLevelHierarchy"/>
    <dgm:cxn modelId="{7B010827-DE01-4975-9DBC-368D8CD4F59A}" srcId="{33611D68-7BDB-4F44-9C85-FD850FCDDF14}" destId="{E747CA48-0507-45E2-AB7B-0F2CEDF543A8}" srcOrd="3" destOrd="0" parTransId="{422123F7-1E4E-46AD-90F9-89F36F4ACF23}" sibTransId="{4DBCB175-7E68-4B3A-8B13-DEA3A6FAD8E6}"/>
    <dgm:cxn modelId="{7F81BD13-079C-4E55-B3F0-1A83B7D0FCA8}" type="presOf" srcId="{574B96BA-7F05-4AEA-B83F-42F6D10C23BD}" destId="{2B23A56E-EBF4-4CF2-9956-3F2C0A6A6D1E}" srcOrd="0" destOrd="0" presId="urn:microsoft.com/office/officeart/2008/layout/HorizontalMultiLevelHierarchy"/>
    <dgm:cxn modelId="{83280D1B-8917-42DB-9FCD-584EB9364377}" type="presOf" srcId="{5E516B58-7CA2-4497-A7C1-CDAAACC09DF4}" destId="{E0970F9D-0A19-4DE0-8835-18E13A142883}" srcOrd="0" destOrd="0" presId="urn:microsoft.com/office/officeart/2008/layout/HorizontalMultiLevelHierarchy"/>
    <dgm:cxn modelId="{193EA3E4-A6D9-4175-A4AE-B9364305394F}" type="presOf" srcId="{95577CC6-2A0E-481B-8B33-314BAAEDF0A4}" destId="{EA4BD7C7-85C5-4939-895D-D6A0D4D3C6CB}" srcOrd="1" destOrd="0" presId="urn:microsoft.com/office/officeart/2008/layout/HorizontalMultiLevelHierarchy"/>
    <dgm:cxn modelId="{E649CF65-E19F-496E-BBFE-D269ACD727CE}" type="presParOf" srcId="{E0970F9D-0A19-4DE0-8835-18E13A142883}" destId="{5C68A13D-70D2-47B5-98FD-7AAE821AE061}" srcOrd="0" destOrd="0" presId="urn:microsoft.com/office/officeart/2008/layout/HorizontalMultiLevelHierarchy"/>
    <dgm:cxn modelId="{42FA8AAA-97DC-4F29-9658-E554D4AB75B0}" type="presParOf" srcId="{5C68A13D-70D2-47B5-98FD-7AAE821AE061}" destId="{FABF0517-6652-4575-A273-7A5948F56720}" srcOrd="0" destOrd="0" presId="urn:microsoft.com/office/officeart/2008/layout/HorizontalMultiLevelHierarchy"/>
    <dgm:cxn modelId="{6F034F95-097D-42DE-B7CC-B99BA0DF3F7A}" type="presParOf" srcId="{5C68A13D-70D2-47B5-98FD-7AAE821AE061}" destId="{E9072FDC-69D7-40D8-89B9-B2B4AC91CC8C}" srcOrd="1" destOrd="0" presId="urn:microsoft.com/office/officeart/2008/layout/HorizontalMultiLevelHierarchy"/>
    <dgm:cxn modelId="{32C714C9-0D41-482B-A614-0BCE3D276BCA}" type="presParOf" srcId="{E9072FDC-69D7-40D8-89B9-B2B4AC91CC8C}" destId="{8473F145-1A9D-48A7-A92C-CFCEFDE8325F}" srcOrd="0" destOrd="0" presId="urn:microsoft.com/office/officeart/2008/layout/HorizontalMultiLevelHierarchy"/>
    <dgm:cxn modelId="{9FD8829D-0BC4-42C3-8534-E8AF9D5750F8}" type="presParOf" srcId="{8473F145-1A9D-48A7-A92C-CFCEFDE8325F}" destId="{C0E1C50A-5109-4D48-99EA-301213002EBB}" srcOrd="0" destOrd="0" presId="urn:microsoft.com/office/officeart/2008/layout/HorizontalMultiLevelHierarchy"/>
    <dgm:cxn modelId="{907A5C30-7448-4F92-9F3C-3DEC012C72D6}" type="presParOf" srcId="{E9072FDC-69D7-40D8-89B9-B2B4AC91CC8C}" destId="{2D814F58-3A43-4870-B986-CC58736C9206}" srcOrd="1" destOrd="0" presId="urn:microsoft.com/office/officeart/2008/layout/HorizontalMultiLevelHierarchy"/>
    <dgm:cxn modelId="{3AE6FC4A-A611-43B4-AD67-EF58C899AD94}" type="presParOf" srcId="{2D814F58-3A43-4870-B986-CC58736C9206}" destId="{1B4EA78F-94B8-42DF-88B0-9FBC6BA869DF}" srcOrd="0" destOrd="0" presId="urn:microsoft.com/office/officeart/2008/layout/HorizontalMultiLevelHierarchy"/>
    <dgm:cxn modelId="{DC069425-7057-4411-B873-2AFEA4210DD9}" type="presParOf" srcId="{2D814F58-3A43-4870-B986-CC58736C9206}" destId="{E4F5F8EE-E474-4504-B876-674E11367882}" srcOrd="1" destOrd="0" presId="urn:microsoft.com/office/officeart/2008/layout/HorizontalMultiLevelHierarchy"/>
    <dgm:cxn modelId="{E1DF774B-1F3A-4703-B4A1-07423498EE8C}" type="presParOf" srcId="{E9072FDC-69D7-40D8-89B9-B2B4AC91CC8C}" destId="{A491710A-6CF8-423B-980F-0513BA2F0C27}" srcOrd="2" destOrd="0" presId="urn:microsoft.com/office/officeart/2008/layout/HorizontalMultiLevelHierarchy"/>
    <dgm:cxn modelId="{9D0F81B8-7288-4892-8425-353F2819139C}" type="presParOf" srcId="{A491710A-6CF8-423B-980F-0513BA2F0C27}" destId="{602A9186-2BC0-46BA-9870-4B5CB412437E}" srcOrd="0" destOrd="0" presId="urn:microsoft.com/office/officeart/2008/layout/HorizontalMultiLevelHierarchy"/>
    <dgm:cxn modelId="{A3994DD7-2DA0-4D52-8356-E6571F93A0E9}" type="presParOf" srcId="{E9072FDC-69D7-40D8-89B9-B2B4AC91CC8C}" destId="{B47AE8B6-8093-474D-BA3D-5DE77F8AB801}" srcOrd="3" destOrd="0" presId="urn:microsoft.com/office/officeart/2008/layout/HorizontalMultiLevelHierarchy"/>
    <dgm:cxn modelId="{C025B97E-AD33-4607-82D7-251508A9ABE5}" type="presParOf" srcId="{B47AE8B6-8093-474D-BA3D-5DE77F8AB801}" destId="{0C2CAC6F-EF7C-44D0-9E92-FC7F01D0D711}" srcOrd="0" destOrd="0" presId="urn:microsoft.com/office/officeart/2008/layout/HorizontalMultiLevelHierarchy"/>
    <dgm:cxn modelId="{EC83323F-95D9-4FFC-8FDD-C10F0582B6C6}" type="presParOf" srcId="{B47AE8B6-8093-474D-BA3D-5DE77F8AB801}" destId="{6131D2DC-4AED-4A73-9361-044E0B33BFB1}" srcOrd="1" destOrd="0" presId="urn:microsoft.com/office/officeart/2008/layout/HorizontalMultiLevelHierarchy"/>
    <dgm:cxn modelId="{5777F8D5-16A3-4B47-AEA7-76D84DFE4868}" type="presParOf" srcId="{E9072FDC-69D7-40D8-89B9-B2B4AC91CC8C}" destId="{7466425F-6D47-4F79-9697-07ADF54AA98A}" srcOrd="4" destOrd="0" presId="urn:microsoft.com/office/officeart/2008/layout/HorizontalMultiLevelHierarchy"/>
    <dgm:cxn modelId="{929875D6-59F8-4AB5-A6EB-59D5B6701225}" type="presParOf" srcId="{7466425F-6D47-4F79-9697-07ADF54AA98A}" destId="{729902E4-0901-444D-B3B5-D5E4A236D0B6}" srcOrd="0" destOrd="0" presId="urn:microsoft.com/office/officeart/2008/layout/HorizontalMultiLevelHierarchy"/>
    <dgm:cxn modelId="{04D92B5E-163C-4C25-B1EF-B3C66D01DFAD}" type="presParOf" srcId="{E9072FDC-69D7-40D8-89B9-B2B4AC91CC8C}" destId="{E19EC7E4-169D-45C1-82E6-6BC845B83C19}" srcOrd="5" destOrd="0" presId="urn:microsoft.com/office/officeart/2008/layout/HorizontalMultiLevelHierarchy"/>
    <dgm:cxn modelId="{39319E70-FEA6-4CFF-BFA3-7507B31E27E7}" type="presParOf" srcId="{E19EC7E4-169D-45C1-82E6-6BC845B83C19}" destId="{3BCFD2DE-CAA7-4B6B-8DE0-0010EC701465}" srcOrd="0" destOrd="0" presId="urn:microsoft.com/office/officeart/2008/layout/HorizontalMultiLevelHierarchy"/>
    <dgm:cxn modelId="{701206F1-F6C1-42F5-B63E-2749DD13A3E1}" type="presParOf" srcId="{E19EC7E4-169D-45C1-82E6-6BC845B83C19}" destId="{8E25C705-7FE0-47E6-9C7D-A6142E5833EC}" srcOrd="1" destOrd="0" presId="urn:microsoft.com/office/officeart/2008/layout/HorizontalMultiLevelHierarchy"/>
    <dgm:cxn modelId="{33838040-25EE-47A5-8A94-E975400389A8}" type="presParOf" srcId="{E9072FDC-69D7-40D8-89B9-B2B4AC91CC8C}" destId="{0B91A78A-4F7F-4F41-A57D-CF759E6300DE}" srcOrd="6" destOrd="0" presId="urn:microsoft.com/office/officeart/2008/layout/HorizontalMultiLevelHierarchy"/>
    <dgm:cxn modelId="{587CD9E1-96B9-4F28-8395-DB9415E7298D}" type="presParOf" srcId="{0B91A78A-4F7F-4F41-A57D-CF759E6300DE}" destId="{A3ED4426-3D7E-4B16-8DC5-71184FF74408}" srcOrd="0" destOrd="0" presId="urn:microsoft.com/office/officeart/2008/layout/HorizontalMultiLevelHierarchy"/>
    <dgm:cxn modelId="{6E954847-2524-45E5-A14D-FDD5A5465E66}" type="presParOf" srcId="{E9072FDC-69D7-40D8-89B9-B2B4AC91CC8C}" destId="{F8DCB5F2-9145-4D4C-8934-F545CB948851}" srcOrd="7" destOrd="0" presId="urn:microsoft.com/office/officeart/2008/layout/HorizontalMultiLevelHierarchy"/>
    <dgm:cxn modelId="{CE1C7CB4-42BA-4D48-B847-D02417AEFE65}" type="presParOf" srcId="{F8DCB5F2-9145-4D4C-8934-F545CB948851}" destId="{9A3AA640-D37B-4A2E-80AC-345341C14326}" srcOrd="0" destOrd="0" presId="urn:microsoft.com/office/officeart/2008/layout/HorizontalMultiLevelHierarchy"/>
    <dgm:cxn modelId="{6A9E6166-75CA-4EC9-B169-2D35760F9A97}" type="presParOf" srcId="{F8DCB5F2-9145-4D4C-8934-F545CB948851}" destId="{D5C371B8-F58A-44BD-AC4D-AAE808998D7B}" srcOrd="1" destOrd="0" presId="urn:microsoft.com/office/officeart/2008/layout/HorizontalMultiLevelHierarchy"/>
    <dgm:cxn modelId="{9933A83D-E29C-4798-949A-A47BC80F1D4B}" type="presParOf" srcId="{E9072FDC-69D7-40D8-89B9-B2B4AC91CC8C}" destId="{277371C4-9515-40C0-83D6-88CC1FDD5EB2}" srcOrd="8" destOrd="0" presId="urn:microsoft.com/office/officeart/2008/layout/HorizontalMultiLevelHierarchy"/>
    <dgm:cxn modelId="{71B0647B-1CB3-467A-9607-A84EC8C0CD6B}" type="presParOf" srcId="{277371C4-9515-40C0-83D6-88CC1FDD5EB2}" destId="{16C9530A-F2A1-439A-BE0F-A10CF59A1CB0}" srcOrd="0" destOrd="0" presId="urn:microsoft.com/office/officeart/2008/layout/HorizontalMultiLevelHierarchy"/>
    <dgm:cxn modelId="{F6A908EC-E516-4DE1-B3E7-B87C13A8926C}" type="presParOf" srcId="{E9072FDC-69D7-40D8-89B9-B2B4AC91CC8C}" destId="{42107C9D-7929-4A2B-93BA-643622A8DD8A}" srcOrd="9" destOrd="0" presId="urn:microsoft.com/office/officeart/2008/layout/HorizontalMultiLevelHierarchy"/>
    <dgm:cxn modelId="{075B36F3-0E75-4ED1-830B-AA63D64503BD}" type="presParOf" srcId="{42107C9D-7929-4A2B-93BA-643622A8DD8A}" destId="{8C820ACF-A742-44D4-A86F-7B5975A87980}" srcOrd="0" destOrd="0" presId="urn:microsoft.com/office/officeart/2008/layout/HorizontalMultiLevelHierarchy"/>
    <dgm:cxn modelId="{B9C5BFCA-CBC0-4FFA-8C9E-6E0FB02C29A7}" type="presParOf" srcId="{42107C9D-7929-4A2B-93BA-643622A8DD8A}" destId="{1929A531-8FC0-4223-9BC2-AE95AEE8C760}" srcOrd="1" destOrd="0" presId="urn:microsoft.com/office/officeart/2008/layout/HorizontalMultiLevelHierarchy"/>
    <dgm:cxn modelId="{EDE04F1D-97A9-436C-9292-E9E56F65C074}" type="presParOf" srcId="{E9072FDC-69D7-40D8-89B9-B2B4AC91CC8C}" destId="{2C8DABBE-CF0E-4EA4-97FE-6274F250131E}" srcOrd="10" destOrd="0" presId="urn:microsoft.com/office/officeart/2008/layout/HorizontalMultiLevelHierarchy"/>
    <dgm:cxn modelId="{7CB7C549-B901-4064-8A16-B558AF7E10B5}" type="presParOf" srcId="{2C8DABBE-CF0E-4EA4-97FE-6274F250131E}" destId="{EA4BD7C7-85C5-4939-895D-D6A0D4D3C6CB}" srcOrd="0" destOrd="0" presId="urn:microsoft.com/office/officeart/2008/layout/HorizontalMultiLevelHierarchy"/>
    <dgm:cxn modelId="{B1D1B8BF-6F8F-4962-9D00-5F02B6138592}" type="presParOf" srcId="{E9072FDC-69D7-40D8-89B9-B2B4AC91CC8C}" destId="{F6B09D30-B1B9-4963-982F-81C721B59337}" srcOrd="11" destOrd="0" presId="urn:microsoft.com/office/officeart/2008/layout/HorizontalMultiLevelHierarchy"/>
    <dgm:cxn modelId="{2CDE7BC5-5D2D-4BEC-B9AE-0855CC609F5D}" type="presParOf" srcId="{F6B09D30-B1B9-4963-982F-81C721B59337}" destId="{B598A38B-85E8-4B83-8BD0-FA60A3EE31D2}" srcOrd="0" destOrd="0" presId="urn:microsoft.com/office/officeart/2008/layout/HorizontalMultiLevelHierarchy"/>
    <dgm:cxn modelId="{23914ED2-A574-4DF9-9FCF-3CCB0DC3DB7A}" type="presParOf" srcId="{F6B09D30-B1B9-4963-982F-81C721B59337}" destId="{3BEBBCAF-C4AC-4FD2-8C62-3C7949B416EC}" srcOrd="1" destOrd="0" presId="urn:microsoft.com/office/officeart/2008/layout/HorizontalMultiLevelHierarchy"/>
    <dgm:cxn modelId="{AA7FC9CF-7FCD-435E-A29C-55D53C400C92}" type="presParOf" srcId="{E9072FDC-69D7-40D8-89B9-B2B4AC91CC8C}" destId="{47F964EF-A830-4E2F-9F94-6FE9069F1F52}" srcOrd="12" destOrd="0" presId="urn:microsoft.com/office/officeart/2008/layout/HorizontalMultiLevelHierarchy"/>
    <dgm:cxn modelId="{12AE59A7-FCB2-4CCC-8ECE-F4F224CF25DF}" type="presParOf" srcId="{47F964EF-A830-4E2F-9F94-6FE9069F1F52}" destId="{37910984-FE3B-470C-8C88-A42E8F0E892A}" srcOrd="0" destOrd="0" presId="urn:microsoft.com/office/officeart/2008/layout/HorizontalMultiLevelHierarchy"/>
    <dgm:cxn modelId="{0193E164-E802-4CC3-88A7-C97AE8E76332}" type="presParOf" srcId="{E9072FDC-69D7-40D8-89B9-B2B4AC91CC8C}" destId="{D18F5163-E0F2-4BE9-ABBD-4BA288CBA678}" srcOrd="13" destOrd="0" presId="urn:microsoft.com/office/officeart/2008/layout/HorizontalMultiLevelHierarchy"/>
    <dgm:cxn modelId="{F3F0217A-F23F-4F05-947A-EC7A1873E5EA}" type="presParOf" srcId="{D18F5163-E0F2-4BE9-ABBD-4BA288CBA678}" destId="{2B23A56E-EBF4-4CF2-9956-3F2C0A6A6D1E}" srcOrd="0" destOrd="0" presId="urn:microsoft.com/office/officeart/2008/layout/HorizontalMultiLevelHierarchy"/>
    <dgm:cxn modelId="{1A8728ED-9281-4807-8642-EB85C2116ED4}" type="presParOf" srcId="{D18F5163-E0F2-4BE9-ABBD-4BA288CBA678}" destId="{60737940-A08A-4025-B684-016C8260E89C}"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A2FC92D-BF55-4438-B10D-6C0BA601E363}" type="doc">
      <dgm:prSet loTypeId="urn:microsoft.com/office/officeart/2005/8/layout/hierarchy1" loCatId="hierarchy" qsTypeId="urn:microsoft.com/office/officeart/2005/8/quickstyle/simple3" qsCatId="simple" csTypeId="urn:microsoft.com/office/officeart/2005/8/colors/colorful3" csCatId="colorful" phldr="1"/>
      <dgm:spPr/>
      <dgm:t>
        <a:bodyPr/>
        <a:lstStyle/>
        <a:p>
          <a:endParaRPr lang="en-US"/>
        </a:p>
      </dgm:t>
    </dgm:pt>
    <dgm:pt modelId="{F194A087-B858-467F-B0DE-C6326EEC22CE}">
      <dgm:prSet phldrT="[Text]" custT="1"/>
      <dgm:spPr/>
      <dgm:t>
        <a:bodyPr/>
        <a:lstStyle/>
        <a:p>
          <a:r>
            <a:rPr lang="en-US" sz="1050" dirty="0" smtClean="0"/>
            <a:t>Records shall be maintained for each item of equipment &amp; software significant to the tests and contain </a:t>
          </a:r>
          <a:endParaRPr lang="en-US" sz="1050" dirty="0"/>
        </a:p>
      </dgm:t>
    </dgm:pt>
    <dgm:pt modelId="{F169535E-C6F0-4815-BD8A-413445119B57}" type="parTrans" cxnId="{5C662E96-0FA3-4B7D-8B92-6E296EE68267}">
      <dgm:prSet/>
      <dgm:spPr/>
      <dgm:t>
        <a:bodyPr/>
        <a:lstStyle/>
        <a:p>
          <a:endParaRPr lang="en-US"/>
        </a:p>
      </dgm:t>
    </dgm:pt>
    <dgm:pt modelId="{61ECE051-788F-4C83-B6E3-4747EFD308F7}" type="sibTrans" cxnId="{5C662E96-0FA3-4B7D-8B92-6E296EE68267}">
      <dgm:prSet/>
      <dgm:spPr/>
      <dgm:t>
        <a:bodyPr/>
        <a:lstStyle/>
        <a:p>
          <a:endParaRPr lang="en-US"/>
        </a:p>
      </dgm:t>
    </dgm:pt>
    <dgm:pt modelId="{C2A7D773-5CCA-4F54-9BC5-2B7856B94E4B}">
      <dgm:prSet phldrT="[Text]"/>
      <dgm:spPr/>
      <dgm:t>
        <a:bodyPr/>
        <a:lstStyle/>
        <a:p>
          <a:r>
            <a:rPr lang="en-US" dirty="0" smtClean="0"/>
            <a:t>Identity</a:t>
          </a:r>
          <a:endParaRPr lang="en-US" dirty="0"/>
        </a:p>
      </dgm:t>
    </dgm:pt>
    <dgm:pt modelId="{0E01E909-E780-4450-A5E7-AFEABB0D530C}" type="parTrans" cxnId="{E192CB5C-E332-40E1-8294-CA5BEC8AD941}">
      <dgm:prSet/>
      <dgm:spPr/>
      <dgm:t>
        <a:bodyPr/>
        <a:lstStyle/>
        <a:p>
          <a:endParaRPr lang="en-US"/>
        </a:p>
      </dgm:t>
    </dgm:pt>
    <dgm:pt modelId="{B2DB4FD2-6162-455B-A3BC-A7319016B161}" type="sibTrans" cxnId="{E192CB5C-E332-40E1-8294-CA5BEC8AD941}">
      <dgm:prSet/>
      <dgm:spPr/>
      <dgm:t>
        <a:bodyPr/>
        <a:lstStyle/>
        <a:p>
          <a:endParaRPr lang="en-US"/>
        </a:p>
      </dgm:t>
    </dgm:pt>
    <dgm:pt modelId="{38F8FE19-D727-4E41-BE9C-1E363E6C8C01}">
      <dgm:prSet phldrT="[Text]"/>
      <dgm:spPr/>
      <dgm:t>
        <a:bodyPr/>
        <a:lstStyle/>
        <a:p>
          <a:r>
            <a:rPr lang="en-US" dirty="0" smtClean="0"/>
            <a:t>Manufacturers' name</a:t>
          </a:r>
          <a:endParaRPr lang="en-US" dirty="0"/>
        </a:p>
      </dgm:t>
    </dgm:pt>
    <dgm:pt modelId="{79F43ED8-3DAF-4A08-8E41-FF2302FF2117}" type="parTrans" cxnId="{56DFD9B0-CB66-41A5-A7AB-271ED8F453BB}">
      <dgm:prSet/>
      <dgm:spPr/>
      <dgm:t>
        <a:bodyPr/>
        <a:lstStyle/>
        <a:p>
          <a:endParaRPr lang="en-US"/>
        </a:p>
      </dgm:t>
    </dgm:pt>
    <dgm:pt modelId="{45BD1E37-AC02-4429-85B0-5C38D06B7742}" type="sibTrans" cxnId="{56DFD9B0-CB66-41A5-A7AB-271ED8F453BB}">
      <dgm:prSet/>
      <dgm:spPr/>
      <dgm:t>
        <a:bodyPr/>
        <a:lstStyle/>
        <a:p>
          <a:endParaRPr lang="en-US"/>
        </a:p>
      </dgm:t>
    </dgm:pt>
    <dgm:pt modelId="{D79687DA-55BA-4E06-9DDD-F02D8E45A507}">
      <dgm:prSet phldrT="[Text]"/>
      <dgm:spPr/>
      <dgm:t>
        <a:bodyPr/>
        <a:lstStyle/>
        <a:p>
          <a:r>
            <a:rPr lang="en-US" dirty="0" smtClean="0"/>
            <a:t>Serial number</a:t>
          </a:r>
          <a:endParaRPr lang="en-US" dirty="0"/>
        </a:p>
      </dgm:t>
    </dgm:pt>
    <dgm:pt modelId="{B4595B79-223E-493D-A417-5BFA87F1FA61}" type="parTrans" cxnId="{14F0411D-8B12-4035-A547-756F701B8700}">
      <dgm:prSet/>
      <dgm:spPr/>
      <dgm:t>
        <a:bodyPr/>
        <a:lstStyle/>
        <a:p>
          <a:endParaRPr lang="en-US"/>
        </a:p>
      </dgm:t>
    </dgm:pt>
    <dgm:pt modelId="{004ECD47-C17C-4DFF-9B61-4B19FE54A559}" type="sibTrans" cxnId="{14F0411D-8B12-4035-A547-756F701B8700}">
      <dgm:prSet/>
      <dgm:spPr/>
      <dgm:t>
        <a:bodyPr/>
        <a:lstStyle/>
        <a:p>
          <a:endParaRPr lang="en-US"/>
        </a:p>
      </dgm:t>
    </dgm:pt>
    <dgm:pt modelId="{3E9BD6CE-6E0E-46EF-AA42-B2ED077633C9}">
      <dgm:prSet phldrT="[Text]"/>
      <dgm:spPr/>
      <dgm:t>
        <a:bodyPr/>
        <a:lstStyle/>
        <a:p>
          <a:r>
            <a:rPr lang="en-US" dirty="0" smtClean="0"/>
            <a:t>Current location</a:t>
          </a:r>
          <a:endParaRPr lang="en-US" dirty="0"/>
        </a:p>
      </dgm:t>
    </dgm:pt>
    <dgm:pt modelId="{1CB50EB1-A6E0-4B73-9D74-32B94A127AC0}" type="parTrans" cxnId="{B0190681-9636-4C6C-9B0C-CDE8891A2CBA}">
      <dgm:prSet/>
      <dgm:spPr/>
      <dgm:t>
        <a:bodyPr/>
        <a:lstStyle/>
        <a:p>
          <a:endParaRPr lang="en-US"/>
        </a:p>
      </dgm:t>
    </dgm:pt>
    <dgm:pt modelId="{650C3A64-178A-470A-90C8-A283BB9EA093}" type="sibTrans" cxnId="{B0190681-9636-4C6C-9B0C-CDE8891A2CBA}">
      <dgm:prSet/>
      <dgm:spPr/>
      <dgm:t>
        <a:bodyPr/>
        <a:lstStyle/>
        <a:p>
          <a:endParaRPr lang="en-US"/>
        </a:p>
      </dgm:t>
    </dgm:pt>
    <dgm:pt modelId="{7A9EB559-E8CC-47BA-9778-CDD0972F51E5}">
      <dgm:prSet phldrT="[Text]"/>
      <dgm:spPr/>
      <dgm:t>
        <a:bodyPr/>
        <a:lstStyle/>
        <a:p>
          <a:r>
            <a:rPr lang="en-US" dirty="0" smtClean="0"/>
            <a:t>Dates, results, and copies of</a:t>
          </a:r>
          <a:endParaRPr lang="en-US" dirty="0"/>
        </a:p>
      </dgm:t>
    </dgm:pt>
    <dgm:pt modelId="{006B5C55-F0F6-419E-A67D-4E4B618A85A9}" type="parTrans" cxnId="{7FAE409E-F72A-496A-9A96-0F669BF0EE0A}">
      <dgm:prSet/>
      <dgm:spPr/>
      <dgm:t>
        <a:bodyPr/>
        <a:lstStyle/>
        <a:p>
          <a:endParaRPr lang="en-US"/>
        </a:p>
      </dgm:t>
    </dgm:pt>
    <dgm:pt modelId="{FCABAF85-6DF8-49EC-B96F-F4AD32D8798B}" type="sibTrans" cxnId="{7FAE409E-F72A-496A-9A96-0F669BF0EE0A}">
      <dgm:prSet/>
      <dgm:spPr/>
      <dgm:t>
        <a:bodyPr/>
        <a:lstStyle/>
        <a:p>
          <a:endParaRPr lang="en-US"/>
        </a:p>
      </dgm:t>
    </dgm:pt>
    <dgm:pt modelId="{7CAAC02A-9711-461F-B61F-6B3F1AEF9F82}">
      <dgm:prSet phldrT="[Text]"/>
      <dgm:spPr/>
      <dgm:t>
        <a:bodyPr/>
        <a:lstStyle/>
        <a:p>
          <a:r>
            <a:rPr lang="en-US" dirty="0" smtClean="0"/>
            <a:t>Or other unique ID</a:t>
          </a:r>
          <a:endParaRPr lang="en-US" dirty="0"/>
        </a:p>
      </dgm:t>
    </dgm:pt>
    <dgm:pt modelId="{96CE4DC7-6717-428E-8CC9-153D04073417}" type="parTrans" cxnId="{B6EBE5A6-47B6-4EF4-A56E-CC0C354D39F9}">
      <dgm:prSet/>
      <dgm:spPr/>
      <dgm:t>
        <a:bodyPr/>
        <a:lstStyle/>
        <a:p>
          <a:endParaRPr lang="en-US"/>
        </a:p>
      </dgm:t>
    </dgm:pt>
    <dgm:pt modelId="{3674F0AF-FF88-40A8-9FB5-EAE728FCA78A}" type="sibTrans" cxnId="{B6EBE5A6-47B6-4EF4-A56E-CC0C354D39F9}">
      <dgm:prSet/>
      <dgm:spPr/>
      <dgm:t>
        <a:bodyPr/>
        <a:lstStyle/>
        <a:p>
          <a:endParaRPr lang="en-US"/>
        </a:p>
      </dgm:t>
    </dgm:pt>
    <dgm:pt modelId="{06191C57-137F-43C7-89B4-0262F72A8321}">
      <dgm:prSet phldrT="[Text]"/>
      <dgm:spPr/>
      <dgm:t>
        <a:bodyPr/>
        <a:lstStyle/>
        <a:p>
          <a:r>
            <a:rPr lang="en-US" dirty="0" smtClean="0"/>
            <a:t>Records</a:t>
          </a:r>
          <a:endParaRPr lang="en-US" dirty="0"/>
        </a:p>
      </dgm:t>
    </dgm:pt>
    <dgm:pt modelId="{33D2D0F2-2031-4E2D-9A57-8CA47DB5FBED}" type="parTrans" cxnId="{C00BAF3B-7FE1-4861-9183-04BC9636F329}">
      <dgm:prSet/>
      <dgm:spPr/>
      <dgm:t>
        <a:bodyPr/>
        <a:lstStyle/>
        <a:p>
          <a:endParaRPr lang="en-US"/>
        </a:p>
      </dgm:t>
    </dgm:pt>
    <dgm:pt modelId="{37844933-09FD-4DC0-BE80-CC38877A3976}" type="sibTrans" cxnId="{C00BAF3B-7FE1-4861-9183-04BC9636F329}">
      <dgm:prSet/>
      <dgm:spPr/>
      <dgm:t>
        <a:bodyPr/>
        <a:lstStyle/>
        <a:p>
          <a:endParaRPr lang="en-US"/>
        </a:p>
      </dgm:t>
    </dgm:pt>
    <dgm:pt modelId="{24682529-E741-4A74-AC82-9E863337B009}">
      <dgm:prSet phldrT="[Text]"/>
      <dgm:spPr/>
      <dgm:t>
        <a:bodyPr/>
        <a:lstStyle/>
        <a:p>
          <a:r>
            <a:rPr lang="en-US" dirty="0" smtClean="0"/>
            <a:t>Checks that the equipment complies with specifications</a:t>
          </a:r>
          <a:endParaRPr lang="en-US" dirty="0"/>
        </a:p>
      </dgm:t>
    </dgm:pt>
    <dgm:pt modelId="{AFCC8C7D-1A88-4B20-9960-3BD543E1C493}" type="parTrans" cxnId="{FECBBC41-5D8C-4288-97F3-CD44DAE713BD}">
      <dgm:prSet/>
      <dgm:spPr/>
      <dgm:t>
        <a:bodyPr/>
        <a:lstStyle/>
        <a:p>
          <a:endParaRPr lang="en-US"/>
        </a:p>
      </dgm:t>
    </dgm:pt>
    <dgm:pt modelId="{35893014-5134-4869-B4A8-4E45D2F5355E}" type="sibTrans" cxnId="{FECBBC41-5D8C-4288-97F3-CD44DAE713BD}">
      <dgm:prSet/>
      <dgm:spPr/>
      <dgm:t>
        <a:bodyPr/>
        <a:lstStyle/>
        <a:p>
          <a:endParaRPr lang="en-US"/>
        </a:p>
      </dgm:t>
    </dgm:pt>
    <dgm:pt modelId="{D7D8AFF4-5E88-4721-9DFA-CE47BBE4849A}">
      <dgm:prSet phldrT="[Text]"/>
      <dgm:spPr/>
      <dgm:t>
        <a:bodyPr/>
        <a:lstStyle/>
        <a:p>
          <a:r>
            <a:rPr lang="en-US" dirty="0" smtClean="0"/>
            <a:t>Manufacturer’s instructions (manuals)</a:t>
          </a:r>
          <a:endParaRPr lang="en-US" dirty="0"/>
        </a:p>
      </dgm:t>
    </dgm:pt>
    <dgm:pt modelId="{8A4C2FCD-1427-4062-A34C-DFEFD0CA5A89}" type="parTrans" cxnId="{6D26AA90-F2B2-4E45-9351-6353275265AB}">
      <dgm:prSet/>
      <dgm:spPr/>
      <dgm:t>
        <a:bodyPr/>
        <a:lstStyle/>
        <a:p>
          <a:endParaRPr lang="en-US"/>
        </a:p>
      </dgm:t>
    </dgm:pt>
    <dgm:pt modelId="{707539AF-7D78-4FFE-892A-9EEA49D55F32}" type="sibTrans" cxnId="{6D26AA90-F2B2-4E45-9351-6353275265AB}">
      <dgm:prSet/>
      <dgm:spPr/>
      <dgm:t>
        <a:bodyPr/>
        <a:lstStyle/>
        <a:p>
          <a:endParaRPr lang="en-US"/>
        </a:p>
      </dgm:t>
    </dgm:pt>
    <dgm:pt modelId="{108E97D7-382A-4139-BB64-15D5832139DD}">
      <dgm:prSet phldrT="[Text]"/>
      <dgm:spPr/>
      <dgm:t>
        <a:bodyPr/>
        <a:lstStyle/>
        <a:p>
          <a:r>
            <a:rPr lang="en-US" dirty="0" smtClean="0"/>
            <a:t>Reports</a:t>
          </a:r>
          <a:endParaRPr lang="en-US" dirty="0"/>
        </a:p>
      </dgm:t>
    </dgm:pt>
    <dgm:pt modelId="{8741DC57-DEC8-4912-84D6-59325B88CBCD}" type="parTrans" cxnId="{F164DF01-B4DE-4699-A368-1443E3327BAD}">
      <dgm:prSet/>
      <dgm:spPr/>
      <dgm:t>
        <a:bodyPr/>
        <a:lstStyle/>
        <a:p>
          <a:endParaRPr lang="en-US"/>
        </a:p>
      </dgm:t>
    </dgm:pt>
    <dgm:pt modelId="{1490F586-F57C-4ED5-AA92-AE634DA5C4C0}" type="sibTrans" cxnId="{F164DF01-B4DE-4699-A368-1443E3327BAD}">
      <dgm:prSet/>
      <dgm:spPr/>
      <dgm:t>
        <a:bodyPr/>
        <a:lstStyle/>
        <a:p>
          <a:endParaRPr lang="en-US"/>
        </a:p>
      </dgm:t>
    </dgm:pt>
    <dgm:pt modelId="{35FE0B11-14F2-4030-BF39-B988B7FA70FB}">
      <dgm:prSet phldrT="[Text]"/>
      <dgm:spPr/>
      <dgm:t>
        <a:bodyPr/>
        <a:lstStyle/>
        <a:p>
          <a:r>
            <a:rPr lang="en-US" dirty="0" smtClean="0"/>
            <a:t>Calibrations</a:t>
          </a:r>
          <a:endParaRPr lang="en-US" dirty="0"/>
        </a:p>
      </dgm:t>
    </dgm:pt>
    <dgm:pt modelId="{FAE9569E-4C9B-48F5-9C52-7F2E8D9F9DC3}" type="parTrans" cxnId="{4D638A59-ED28-472B-BB6B-2ABDBECBF3D8}">
      <dgm:prSet/>
      <dgm:spPr/>
      <dgm:t>
        <a:bodyPr/>
        <a:lstStyle/>
        <a:p>
          <a:endParaRPr lang="en-US"/>
        </a:p>
      </dgm:t>
    </dgm:pt>
    <dgm:pt modelId="{25E10928-2AA2-4E21-828D-C10754FEB742}" type="sibTrans" cxnId="{4D638A59-ED28-472B-BB6B-2ABDBECBF3D8}">
      <dgm:prSet/>
      <dgm:spPr/>
      <dgm:t>
        <a:bodyPr/>
        <a:lstStyle/>
        <a:p>
          <a:endParaRPr lang="en-US"/>
        </a:p>
      </dgm:t>
    </dgm:pt>
    <dgm:pt modelId="{D6EA5D3E-0C98-42B7-BB08-F566A8109D25}">
      <dgm:prSet phldrT="[Text]"/>
      <dgm:spPr/>
      <dgm:t>
        <a:bodyPr/>
        <a:lstStyle/>
        <a:p>
          <a:r>
            <a:rPr lang="en-US" dirty="0" smtClean="0"/>
            <a:t>Adjustments</a:t>
          </a:r>
          <a:endParaRPr lang="en-US" dirty="0"/>
        </a:p>
      </dgm:t>
    </dgm:pt>
    <dgm:pt modelId="{B70CB266-A039-45DC-9C70-85B14226EB91}" type="parTrans" cxnId="{944BFC3D-AA7E-4158-9215-8ED9AAC19E4B}">
      <dgm:prSet/>
      <dgm:spPr/>
      <dgm:t>
        <a:bodyPr/>
        <a:lstStyle/>
        <a:p>
          <a:endParaRPr lang="en-US"/>
        </a:p>
      </dgm:t>
    </dgm:pt>
    <dgm:pt modelId="{67371494-1300-4EA8-93F5-2EF64EC6ADE5}" type="sibTrans" cxnId="{944BFC3D-AA7E-4158-9215-8ED9AAC19E4B}">
      <dgm:prSet/>
      <dgm:spPr/>
      <dgm:t>
        <a:bodyPr/>
        <a:lstStyle/>
        <a:p>
          <a:endParaRPr lang="en-US"/>
        </a:p>
      </dgm:t>
    </dgm:pt>
    <dgm:pt modelId="{230223A5-2497-4648-A8EA-68723C8CA492}">
      <dgm:prSet phldrT="[Text]"/>
      <dgm:spPr/>
      <dgm:t>
        <a:bodyPr/>
        <a:lstStyle/>
        <a:p>
          <a:r>
            <a:rPr lang="en-US" dirty="0" smtClean="0"/>
            <a:t>Acceptance criteria</a:t>
          </a:r>
          <a:endParaRPr lang="en-US" dirty="0"/>
        </a:p>
      </dgm:t>
    </dgm:pt>
    <dgm:pt modelId="{F3F06991-2369-439A-87B5-97DEE75D451D}" type="parTrans" cxnId="{0126F259-2C7D-42E1-BE14-E762BBB652B9}">
      <dgm:prSet/>
      <dgm:spPr/>
      <dgm:t>
        <a:bodyPr/>
        <a:lstStyle/>
        <a:p>
          <a:endParaRPr lang="en-US"/>
        </a:p>
      </dgm:t>
    </dgm:pt>
    <dgm:pt modelId="{010BE9B2-6777-4DDF-9A75-57CF28059753}" type="sibTrans" cxnId="{0126F259-2C7D-42E1-BE14-E762BBB652B9}">
      <dgm:prSet/>
      <dgm:spPr/>
      <dgm:t>
        <a:bodyPr/>
        <a:lstStyle/>
        <a:p>
          <a:endParaRPr lang="en-US"/>
        </a:p>
      </dgm:t>
    </dgm:pt>
    <dgm:pt modelId="{4C090DC2-6831-4B47-ABEB-613D85386F9B}">
      <dgm:prSet phldrT="[Text]"/>
      <dgm:spPr/>
      <dgm:t>
        <a:bodyPr/>
        <a:lstStyle/>
        <a:p>
          <a:r>
            <a:rPr lang="en-US" dirty="0" smtClean="0"/>
            <a:t>Date of next calibration</a:t>
          </a:r>
          <a:endParaRPr lang="en-US" dirty="0"/>
        </a:p>
      </dgm:t>
    </dgm:pt>
    <dgm:pt modelId="{5A7D2962-849D-477A-8A3D-B08CC78D5B9E}" type="parTrans" cxnId="{1FA08200-D2FC-407D-A420-947C6B46091D}">
      <dgm:prSet/>
      <dgm:spPr/>
      <dgm:t>
        <a:bodyPr/>
        <a:lstStyle/>
        <a:p>
          <a:endParaRPr lang="en-US"/>
        </a:p>
      </dgm:t>
    </dgm:pt>
    <dgm:pt modelId="{4BA7E12B-E677-4C35-9B42-7FC839816967}" type="sibTrans" cxnId="{1FA08200-D2FC-407D-A420-947C6B46091D}">
      <dgm:prSet/>
      <dgm:spPr/>
      <dgm:t>
        <a:bodyPr/>
        <a:lstStyle/>
        <a:p>
          <a:endParaRPr lang="en-US"/>
        </a:p>
      </dgm:t>
    </dgm:pt>
    <dgm:pt modelId="{1D126C26-3D23-4D97-9250-527BCA9C0EE6}">
      <dgm:prSet phldrT="[Text]"/>
      <dgm:spPr/>
      <dgm:t>
        <a:bodyPr/>
        <a:lstStyle/>
        <a:p>
          <a:r>
            <a:rPr lang="en-US" dirty="0" smtClean="0"/>
            <a:t>Any damage, malfunction, modification or repair</a:t>
          </a:r>
          <a:endParaRPr lang="en-US" dirty="0"/>
        </a:p>
      </dgm:t>
    </dgm:pt>
    <dgm:pt modelId="{24CCD449-BE3F-4F1E-BE81-EF2AD80D9682}" type="parTrans" cxnId="{5F12E286-D497-4F42-95DA-21459B1C2D30}">
      <dgm:prSet/>
      <dgm:spPr/>
      <dgm:t>
        <a:bodyPr/>
        <a:lstStyle/>
        <a:p>
          <a:endParaRPr lang="en-US"/>
        </a:p>
      </dgm:t>
    </dgm:pt>
    <dgm:pt modelId="{7DD1B257-109E-408B-AEE3-ED2EF8537410}" type="sibTrans" cxnId="{5F12E286-D497-4F42-95DA-21459B1C2D30}">
      <dgm:prSet/>
      <dgm:spPr/>
      <dgm:t>
        <a:bodyPr/>
        <a:lstStyle/>
        <a:p>
          <a:endParaRPr lang="en-US"/>
        </a:p>
      </dgm:t>
    </dgm:pt>
    <dgm:pt modelId="{9EDEBDFF-168C-48C5-A0AD-9E927B31E3D8}" type="pres">
      <dgm:prSet presAssocID="{8A2FC92D-BF55-4438-B10D-6C0BA601E363}" presName="hierChild1" presStyleCnt="0">
        <dgm:presLayoutVars>
          <dgm:chPref val="1"/>
          <dgm:dir/>
          <dgm:animOne val="branch"/>
          <dgm:animLvl val="lvl"/>
          <dgm:resizeHandles/>
        </dgm:presLayoutVars>
      </dgm:prSet>
      <dgm:spPr/>
      <dgm:t>
        <a:bodyPr/>
        <a:lstStyle/>
        <a:p>
          <a:endParaRPr lang="en-US"/>
        </a:p>
      </dgm:t>
    </dgm:pt>
    <dgm:pt modelId="{992A63CC-D11C-4482-AE21-45A7A5678A3C}" type="pres">
      <dgm:prSet presAssocID="{F194A087-B858-467F-B0DE-C6326EEC22CE}" presName="hierRoot1" presStyleCnt="0"/>
      <dgm:spPr/>
    </dgm:pt>
    <dgm:pt modelId="{8B78ACC1-EBF7-43BA-8D75-8A5B536366A1}" type="pres">
      <dgm:prSet presAssocID="{F194A087-B858-467F-B0DE-C6326EEC22CE}" presName="composite" presStyleCnt="0"/>
      <dgm:spPr/>
    </dgm:pt>
    <dgm:pt modelId="{7586349B-A9A1-4D1A-B337-D8AB6A2F52B3}" type="pres">
      <dgm:prSet presAssocID="{F194A087-B858-467F-B0DE-C6326EEC22CE}" presName="background" presStyleLbl="node0" presStyleIdx="0" presStyleCnt="1"/>
      <dgm:spPr/>
    </dgm:pt>
    <dgm:pt modelId="{0D7CF57C-9E0B-47B1-A14C-3B3D92C38A5F}" type="pres">
      <dgm:prSet presAssocID="{F194A087-B858-467F-B0DE-C6326EEC22CE}" presName="text" presStyleLbl="fgAcc0" presStyleIdx="0" presStyleCnt="1" custScaleX="284555" custScaleY="209442">
        <dgm:presLayoutVars>
          <dgm:chPref val="3"/>
        </dgm:presLayoutVars>
      </dgm:prSet>
      <dgm:spPr/>
      <dgm:t>
        <a:bodyPr/>
        <a:lstStyle/>
        <a:p>
          <a:endParaRPr lang="en-US"/>
        </a:p>
      </dgm:t>
    </dgm:pt>
    <dgm:pt modelId="{9A941B8D-87A7-49AE-9E58-E7F617BDD8C6}" type="pres">
      <dgm:prSet presAssocID="{F194A087-B858-467F-B0DE-C6326EEC22CE}" presName="hierChild2" presStyleCnt="0"/>
      <dgm:spPr/>
    </dgm:pt>
    <dgm:pt modelId="{A58EB29E-55C9-4171-B909-1131DBF40AB4}" type="pres">
      <dgm:prSet presAssocID="{0E01E909-E780-4450-A5E7-AFEABB0D530C}" presName="Name10" presStyleLbl="parChTrans1D2" presStyleIdx="0" presStyleCnt="4"/>
      <dgm:spPr/>
      <dgm:t>
        <a:bodyPr/>
        <a:lstStyle/>
        <a:p>
          <a:endParaRPr lang="en-US"/>
        </a:p>
      </dgm:t>
    </dgm:pt>
    <dgm:pt modelId="{4798A353-7C06-4D14-B8E6-5E82A6B85600}" type="pres">
      <dgm:prSet presAssocID="{C2A7D773-5CCA-4F54-9BC5-2B7856B94E4B}" presName="hierRoot2" presStyleCnt="0"/>
      <dgm:spPr/>
    </dgm:pt>
    <dgm:pt modelId="{C38B4A5A-95B6-404C-AE20-C1F1AFE52C3B}" type="pres">
      <dgm:prSet presAssocID="{C2A7D773-5CCA-4F54-9BC5-2B7856B94E4B}" presName="composite2" presStyleCnt="0"/>
      <dgm:spPr/>
    </dgm:pt>
    <dgm:pt modelId="{C3F0A928-ED5C-42A0-B5B4-0E233B9D8C0F}" type="pres">
      <dgm:prSet presAssocID="{C2A7D773-5CCA-4F54-9BC5-2B7856B94E4B}" presName="background2" presStyleLbl="node2" presStyleIdx="0" presStyleCnt="4"/>
      <dgm:spPr/>
    </dgm:pt>
    <dgm:pt modelId="{99F76077-9469-4E2B-8BD3-9DEAFF78699B}" type="pres">
      <dgm:prSet presAssocID="{C2A7D773-5CCA-4F54-9BC5-2B7856B94E4B}" presName="text2" presStyleLbl="fgAcc2" presStyleIdx="0" presStyleCnt="4">
        <dgm:presLayoutVars>
          <dgm:chPref val="3"/>
        </dgm:presLayoutVars>
      </dgm:prSet>
      <dgm:spPr/>
      <dgm:t>
        <a:bodyPr/>
        <a:lstStyle/>
        <a:p>
          <a:endParaRPr lang="en-US"/>
        </a:p>
      </dgm:t>
    </dgm:pt>
    <dgm:pt modelId="{F068A41B-4858-4E96-8BA8-741E60ADE761}" type="pres">
      <dgm:prSet presAssocID="{C2A7D773-5CCA-4F54-9BC5-2B7856B94E4B}" presName="hierChild3" presStyleCnt="0"/>
      <dgm:spPr/>
    </dgm:pt>
    <dgm:pt modelId="{83D15AAE-47BB-41FD-AD31-77D242F264A0}" type="pres">
      <dgm:prSet presAssocID="{79F43ED8-3DAF-4A08-8E41-FF2302FF2117}" presName="Name17" presStyleLbl="parChTrans1D3" presStyleIdx="0" presStyleCnt="6"/>
      <dgm:spPr/>
      <dgm:t>
        <a:bodyPr/>
        <a:lstStyle/>
        <a:p>
          <a:endParaRPr lang="en-US"/>
        </a:p>
      </dgm:t>
    </dgm:pt>
    <dgm:pt modelId="{655E4DD1-928C-4448-9DD2-9DE53D08739C}" type="pres">
      <dgm:prSet presAssocID="{38F8FE19-D727-4E41-BE9C-1E363E6C8C01}" presName="hierRoot3" presStyleCnt="0"/>
      <dgm:spPr/>
    </dgm:pt>
    <dgm:pt modelId="{E7236371-A3C1-41C8-BC22-E72679C50A40}" type="pres">
      <dgm:prSet presAssocID="{38F8FE19-D727-4E41-BE9C-1E363E6C8C01}" presName="composite3" presStyleCnt="0"/>
      <dgm:spPr/>
    </dgm:pt>
    <dgm:pt modelId="{7E70CD26-D7C1-4E64-8EC4-C8C03E92B45F}" type="pres">
      <dgm:prSet presAssocID="{38F8FE19-D727-4E41-BE9C-1E363E6C8C01}" presName="background3" presStyleLbl="node3" presStyleIdx="0" presStyleCnt="6"/>
      <dgm:spPr/>
    </dgm:pt>
    <dgm:pt modelId="{4B85A7B1-04D9-45FD-A3BC-11D8A2729FFC}" type="pres">
      <dgm:prSet presAssocID="{38F8FE19-D727-4E41-BE9C-1E363E6C8C01}" presName="text3" presStyleLbl="fgAcc3" presStyleIdx="0" presStyleCnt="6">
        <dgm:presLayoutVars>
          <dgm:chPref val="3"/>
        </dgm:presLayoutVars>
      </dgm:prSet>
      <dgm:spPr/>
      <dgm:t>
        <a:bodyPr/>
        <a:lstStyle/>
        <a:p>
          <a:endParaRPr lang="en-US"/>
        </a:p>
      </dgm:t>
    </dgm:pt>
    <dgm:pt modelId="{9357CE0B-8F26-4A9D-A5BF-EE9E9EB7BE06}" type="pres">
      <dgm:prSet presAssocID="{38F8FE19-D727-4E41-BE9C-1E363E6C8C01}" presName="hierChild4" presStyleCnt="0"/>
      <dgm:spPr/>
    </dgm:pt>
    <dgm:pt modelId="{E5893379-428E-421B-B434-8DC2AC82CEF4}" type="pres">
      <dgm:prSet presAssocID="{96CE4DC7-6717-428E-8CC9-153D04073417}" presName="Name17" presStyleLbl="parChTrans1D3" presStyleIdx="1" presStyleCnt="6"/>
      <dgm:spPr/>
      <dgm:t>
        <a:bodyPr/>
        <a:lstStyle/>
        <a:p>
          <a:endParaRPr lang="en-US"/>
        </a:p>
      </dgm:t>
    </dgm:pt>
    <dgm:pt modelId="{6C66CCA4-3688-42DF-AF16-A0D6237F75E3}" type="pres">
      <dgm:prSet presAssocID="{7CAAC02A-9711-461F-B61F-6B3F1AEF9F82}" presName="hierRoot3" presStyleCnt="0"/>
      <dgm:spPr/>
    </dgm:pt>
    <dgm:pt modelId="{A12B0729-FDBD-47F8-A6CE-58DABCE775BA}" type="pres">
      <dgm:prSet presAssocID="{7CAAC02A-9711-461F-B61F-6B3F1AEF9F82}" presName="composite3" presStyleCnt="0"/>
      <dgm:spPr/>
    </dgm:pt>
    <dgm:pt modelId="{56469113-F737-4972-98E2-2682B67DE0C8}" type="pres">
      <dgm:prSet presAssocID="{7CAAC02A-9711-461F-B61F-6B3F1AEF9F82}" presName="background3" presStyleLbl="node3" presStyleIdx="1" presStyleCnt="6"/>
      <dgm:spPr/>
    </dgm:pt>
    <dgm:pt modelId="{11004B59-A295-438C-9E73-EABCAF378C26}" type="pres">
      <dgm:prSet presAssocID="{7CAAC02A-9711-461F-B61F-6B3F1AEF9F82}" presName="text3" presStyleLbl="fgAcc3" presStyleIdx="1" presStyleCnt="6">
        <dgm:presLayoutVars>
          <dgm:chPref val="3"/>
        </dgm:presLayoutVars>
      </dgm:prSet>
      <dgm:spPr/>
      <dgm:t>
        <a:bodyPr/>
        <a:lstStyle/>
        <a:p>
          <a:endParaRPr lang="en-US"/>
        </a:p>
      </dgm:t>
    </dgm:pt>
    <dgm:pt modelId="{25F3BF27-63F8-4AC6-AE43-E6EC0EF2CC49}" type="pres">
      <dgm:prSet presAssocID="{7CAAC02A-9711-461F-B61F-6B3F1AEF9F82}" presName="hierChild4" presStyleCnt="0"/>
      <dgm:spPr/>
    </dgm:pt>
    <dgm:pt modelId="{1B2F30B5-239C-4F40-BE28-4FA6188A30DE}" type="pres">
      <dgm:prSet presAssocID="{B4595B79-223E-493D-A417-5BFA87F1FA61}" presName="Name17" presStyleLbl="parChTrans1D3" presStyleIdx="2" presStyleCnt="6"/>
      <dgm:spPr/>
      <dgm:t>
        <a:bodyPr/>
        <a:lstStyle/>
        <a:p>
          <a:endParaRPr lang="en-US"/>
        </a:p>
      </dgm:t>
    </dgm:pt>
    <dgm:pt modelId="{6434D2B0-F88A-42E5-AAD7-91919DA6379F}" type="pres">
      <dgm:prSet presAssocID="{D79687DA-55BA-4E06-9DDD-F02D8E45A507}" presName="hierRoot3" presStyleCnt="0"/>
      <dgm:spPr/>
    </dgm:pt>
    <dgm:pt modelId="{4713A2F4-60CC-443F-BF56-E907677B938E}" type="pres">
      <dgm:prSet presAssocID="{D79687DA-55BA-4E06-9DDD-F02D8E45A507}" presName="composite3" presStyleCnt="0"/>
      <dgm:spPr/>
    </dgm:pt>
    <dgm:pt modelId="{62F0CBAE-B0E3-4D0B-AC1C-8A639799DEB5}" type="pres">
      <dgm:prSet presAssocID="{D79687DA-55BA-4E06-9DDD-F02D8E45A507}" presName="background3" presStyleLbl="node3" presStyleIdx="2" presStyleCnt="6"/>
      <dgm:spPr/>
    </dgm:pt>
    <dgm:pt modelId="{BCFCE9F7-5EB0-416D-BAEE-40694716B149}" type="pres">
      <dgm:prSet presAssocID="{D79687DA-55BA-4E06-9DDD-F02D8E45A507}" presName="text3" presStyleLbl="fgAcc3" presStyleIdx="2" presStyleCnt="6">
        <dgm:presLayoutVars>
          <dgm:chPref val="3"/>
        </dgm:presLayoutVars>
      </dgm:prSet>
      <dgm:spPr/>
      <dgm:t>
        <a:bodyPr/>
        <a:lstStyle/>
        <a:p>
          <a:endParaRPr lang="en-US"/>
        </a:p>
      </dgm:t>
    </dgm:pt>
    <dgm:pt modelId="{63C01B79-A74B-403E-94C2-0BB21FA66C58}" type="pres">
      <dgm:prSet presAssocID="{D79687DA-55BA-4E06-9DDD-F02D8E45A507}" presName="hierChild4" presStyleCnt="0"/>
      <dgm:spPr/>
    </dgm:pt>
    <dgm:pt modelId="{C65B894A-756E-4012-AB69-4CB8B0FEE4DC}" type="pres">
      <dgm:prSet presAssocID="{AFCC8C7D-1A88-4B20-9960-3BD543E1C493}" presName="Name10" presStyleLbl="parChTrans1D2" presStyleIdx="1" presStyleCnt="4"/>
      <dgm:spPr/>
      <dgm:t>
        <a:bodyPr/>
        <a:lstStyle/>
        <a:p>
          <a:endParaRPr lang="en-US"/>
        </a:p>
      </dgm:t>
    </dgm:pt>
    <dgm:pt modelId="{FFA533AE-26CD-4AA2-B991-0C0023F0A814}" type="pres">
      <dgm:prSet presAssocID="{24682529-E741-4A74-AC82-9E863337B009}" presName="hierRoot2" presStyleCnt="0"/>
      <dgm:spPr/>
    </dgm:pt>
    <dgm:pt modelId="{34B3938D-E94F-43AF-9107-EEC10C84CEF5}" type="pres">
      <dgm:prSet presAssocID="{24682529-E741-4A74-AC82-9E863337B009}" presName="composite2" presStyleCnt="0"/>
      <dgm:spPr/>
    </dgm:pt>
    <dgm:pt modelId="{EE44A51E-4967-4888-AE05-28B80B4F5D8B}" type="pres">
      <dgm:prSet presAssocID="{24682529-E741-4A74-AC82-9E863337B009}" presName="background2" presStyleLbl="node2" presStyleIdx="1" presStyleCnt="4"/>
      <dgm:spPr/>
    </dgm:pt>
    <dgm:pt modelId="{06E780EC-7538-4FA7-9A31-4EB14CB539D6}" type="pres">
      <dgm:prSet presAssocID="{24682529-E741-4A74-AC82-9E863337B009}" presName="text2" presStyleLbl="fgAcc2" presStyleIdx="1" presStyleCnt="4">
        <dgm:presLayoutVars>
          <dgm:chPref val="3"/>
        </dgm:presLayoutVars>
      </dgm:prSet>
      <dgm:spPr/>
      <dgm:t>
        <a:bodyPr/>
        <a:lstStyle/>
        <a:p>
          <a:endParaRPr lang="en-US"/>
        </a:p>
      </dgm:t>
    </dgm:pt>
    <dgm:pt modelId="{64703AFA-2E31-45C6-A41E-E0E06D8B587F}" type="pres">
      <dgm:prSet presAssocID="{24682529-E741-4A74-AC82-9E863337B009}" presName="hierChild3" presStyleCnt="0"/>
      <dgm:spPr/>
    </dgm:pt>
    <dgm:pt modelId="{A47253DD-2924-42CE-A015-E0428C4E3962}" type="pres">
      <dgm:prSet presAssocID="{8A4C2FCD-1427-4062-A34C-DFEFD0CA5A89}" presName="Name17" presStyleLbl="parChTrans1D3" presStyleIdx="3" presStyleCnt="6"/>
      <dgm:spPr/>
      <dgm:t>
        <a:bodyPr/>
        <a:lstStyle/>
        <a:p>
          <a:endParaRPr lang="en-US"/>
        </a:p>
      </dgm:t>
    </dgm:pt>
    <dgm:pt modelId="{84B52AA1-8AB4-40F2-9744-2914F82DADD9}" type="pres">
      <dgm:prSet presAssocID="{D7D8AFF4-5E88-4721-9DFA-CE47BBE4849A}" presName="hierRoot3" presStyleCnt="0"/>
      <dgm:spPr/>
    </dgm:pt>
    <dgm:pt modelId="{D7A2FA68-93BD-4CB9-8A82-F05BD328662C}" type="pres">
      <dgm:prSet presAssocID="{D7D8AFF4-5E88-4721-9DFA-CE47BBE4849A}" presName="composite3" presStyleCnt="0"/>
      <dgm:spPr/>
    </dgm:pt>
    <dgm:pt modelId="{0EDAD289-0D25-415B-9579-EB29F8114AC4}" type="pres">
      <dgm:prSet presAssocID="{D7D8AFF4-5E88-4721-9DFA-CE47BBE4849A}" presName="background3" presStyleLbl="node3" presStyleIdx="3" presStyleCnt="6"/>
      <dgm:spPr/>
    </dgm:pt>
    <dgm:pt modelId="{7CBF6E6D-9F86-4F17-8A17-3457C631F058}" type="pres">
      <dgm:prSet presAssocID="{D7D8AFF4-5E88-4721-9DFA-CE47BBE4849A}" presName="text3" presStyleLbl="fgAcc3" presStyleIdx="3" presStyleCnt="6">
        <dgm:presLayoutVars>
          <dgm:chPref val="3"/>
        </dgm:presLayoutVars>
      </dgm:prSet>
      <dgm:spPr/>
      <dgm:t>
        <a:bodyPr/>
        <a:lstStyle/>
        <a:p>
          <a:endParaRPr lang="en-US"/>
        </a:p>
      </dgm:t>
    </dgm:pt>
    <dgm:pt modelId="{FA605399-2D14-4EDB-A35A-C495AA7D158E}" type="pres">
      <dgm:prSet presAssocID="{D7D8AFF4-5E88-4721-9DFA-CE47BBE4849A}" presName="hierChild4" presStyleCnt="0"/>
      <dgm:spPr/>
    </dgm:pt>
    <dgm:pt modelId="{53966CAD-E731-4097-BA99-657BA03FAA5F}" type="pres">
      <dgm:prSet presAssocID="{1CB50EB1-A6E0-4B73-9D74-32B94A127AC0}" presName="Name10" presStyleLbl="parChTrans1D2" presStyleIdx="2" presStyleCnt="4"/>
      <dgm:spPr/>
      <dgm:t>
        <a:bodyPr/>
        <a:lstStyle/>
        <a:p>
          <a:endParaRPr lang="en-US"/>
        </a:p>
      </dgm:t>
    </dgm:pt>
    <dgm:pt modelId="{FF253B1A-3F24-4FB2-8365-232450101D96}" type="pres">
      <dgm:prSet presAssocID="{3E9BD6CE-6E0E-46EF-AA42-B2ED077633C9}" presName="hierRoot2" presStyleCnt="0"/>
      <dgm:spPr/>
    </dgm:pt>
    <dgm:pt modelId="{8CCB342A-D135-4157-9B37-ACBA3EAD9C1B}" type="pres">
      <dgm:prSet presAssocID="{3E9BD6CE-6E0E-46EF-AA42-B2ED077633C9}" presName="composite2" presStyleCnt="0"/>
      <dgm:spPr/>
    </dgm:pt>
    <dgm:pt modelId="{43AB5E1D-2FA3-4329-AE16-5DD7B298C899}" type="pres">
      <dgm:prSet presAssocID="{3E9BD6CE-6E0E-46EF-AA42-B2ED077633C9}" presName="background2" presStyleLbl="node2" presStyleIdx="2" presStyleCnt="4"/>
      <dgm:spPr/>
    </dgm:pt>
    <dgm:pt modelId="{010355D9-E883-437D-8488-7234840CA2CB}" type="pres">
      <dgm:prSet presAssocID="{3E9BD6CE-6E0E-46EF-AA42-B2ED077633C9}" presName="text2" presStyleLbl="fgAcc2" presStyleIdx="2" presStyleCnt="4">
        <dgm:presLayoutVars>
          <dgm:chPref val="3"/>
        </dgm:presLayoutVars>
      </dgm:prSet>
      <dgm:spPr/>
      <dgm:t>
        <a:bodyPr/>
        <a:lstStyle/>
        <a:p>
          <a:endParaRPr lang="en-US"/>
        </a:p>
      </dgm:t>
    </dgm:pt>
    <dgm:pt modelId="{BAE71869-5573-4769-B306-1BBDB7EDD918}" type="pres">
      <dgm:prSet presAssocID="{3E9BD6CE-6E0E-46EF-AA42-B2ED077633C9}" presName="hierChild3" presStyleCnt="0"/>
      <dgm:spPr/>
    </dgm:pt>
    <dgm:pt modelId="{53D5B5E6-1A81-4169-A9C8-B9E587607DFA}" type="pres">
      <dgm:prSet presAssocID="{33D2D0F2-2031-4E2D-9A57-8CA47DB5FBED}" presName="Name10" presStyleLbl="parChTrans1D2" presStyleIdx="3" presStyleCnt="4"/>
      <dgm:spPr/>
      <dgm:t>
        <a:bodyPr/>
        <a:lstStyle/>
        <a:p>
          <a:endParaRPr lang="en-US"/>
        </a:p>
      </dgm:t>
    </dgm:pt>
    <dgm:pt modelId="{06845C85-8A9B-4F04-BC97-3E96B1B1ABF9}" type="pres">
      <dgm:prSet presAssocID="{06191C57-137F-43C7-89B4-0262F72A8321}" presName="hierRoot2" presStyleCnt="0"/>
      <dgm:spPr/>
    </dgm:pt>
    <dgm:pt modelId="{3D9E2D92-2DEB-4BB6-B263-252915B74AC2}" type="pres">
      <dgm:prSet presAssocID="{06191C57-137F-43C7-89B4-0262F72A8321}" presName="composite2" presStyleCnt="0"/>
      <dgm:spPr/>
    </dgm:pt>
    <dgm:pt modelId="{9923921F-D3FE-4C1A-B3FB-3175F6174351}" type="pres">
      <dgm:prSet presAssocID="{06191C57-137F-43C7-89B4-0262F72A8321}" presName="background2" presStyleLbl="node2" presStyleIdx="3" presStyleCnt="4"/>
      <dgm:spPr/>
    </dgm:pt>
    <dgm:pt modelId="{B6873515-F722-45D3-A0CB-B899E1EDB6C6}" type="pres">
      <dgm:prSet presAssocID="{06191C57-137F-43C7-89B4-0262F72A8321}" presName="text2" presStyleLbl="fgAcc2" presStyleIdx="3" presStyleCnt="4">
        <dgm:presLayoutVars>
          <dgm:chPref val="3"/>
        </dgm:presLayoutVars>
      </dgm:prSet>
      <dgm:spPr/>
      <dgm:t>
        <a:bodyPr/>
        <a:lstStyle/>
        <a:p>
          <a:endParaRPr lang="en-US"/>
        </a:p>
      </dgm:t>
    </dgm:pt>
    <dgm:pt modelId="{573E554C-FCF1-4595-9FDD-08AB959F4EC2}" type="pres">
      <dgm:prSet presAssocID="{06191C57-137F-43C7-89B4-0262F72A8321}" presName="hierChild3" presStyleCnt="0"/>
      <dgm:spPr/>
    </dgm:pt>
    <dgm:pt modelId="{9DC8AB85-CCDF-48A1-91EB-636FA61FE59D}" type="pres">
      <dgm:prSet presAssocID="{006B5C55-F0F6-419E-A67D-4E4B618A85A9}" presName="Name17" presStyleLbl="parChTrans1D3" presStyleIdx="4" presStyleCnt="6"/>
      <dgm:spPr/>
      <dgm:t>
        <a:bodyPr/>
        <a:lstStyle/>
        <a:p>
          <a:endParaRPr lang="en-US"/>
        </a:p>
      </dgm:t>
    </dgm:pt>
    <dgm:pt modelId="{B81A694C-EC19-45EA-BCEF-8A23511F7675}" type="pres">
      <dgm:prSet presAssocID="{7A9EB559-E8CC-47BA-9778-CDD0972F51E5}" presName="hierRoot3" presStyleCnt="0"/>
      <dgm:spPr/>
    </dgm:pt>
    <dgm:pt modelId="{F9A9FDC2-29D4-4232-A0D9-C9E022DCF343}" type="pres">
      <dgm:prSet presAssocID="{7A9EB559-E8CC-47BA-9778-CDD0972F51E5}" presName="composite3" presStyleCnt="0"/>
      <dgm:spPr/>
    </dgm:pt>
    <dgm:pt modelId="{746A4BF9-6A37-433A-90DA-9D3D446C95FE}" type="pres">
      <dgm:prSet presAssocID="{7A9EB559-E8CC-47BA-9778-CDD0972F51E5}" presName="background3" presStyleLbl="node3" presStyleIdx="4" presStyleCnt="6"/>
      <dgm:spPr/>
    </dgm:pt>
    <dgm:pt modelId="{3A73F92F-C91E-46AC-AE51-A4F690955DDD}" type="pres">
      <dgm:prSet presAssocID="{7A9EB559-E8CC-47BA-9778-CDD0972F51E5}" presName="text3" presStyleLbl="fgAcc3" presStyleIdx="4" presStyleCnt="6">
        <dgm:presLayoutVars>
          <dgm:chPref val="3"/>
        </dgm:presLayoutVars>
      </dgm:prSet>
      <dgm:spPr/>
      <dgm:t>
        <a:bodyPr/>
        <a:lstStyle/>
        <a:p>
          <a:endParaRPr lang="en-US"/>
        </a:p>
      </dgm:t>
    </dgm:pt>
    <dgm:pt modelId="{C4715CD1-BB32-40EB-8616-406B2F714B19}" type="pres">
      <dgm:prSet presAssocID="{7A9EB559-E8CC-47BA-9778-CDD0972F51E5}" presName="hierChild4" presStyleCnt="0"/>
      <dgm:spPr/>
    </dgm:pt>
    <dgm:pt modelId="{04F7F05F-CD2C-4115-9422-2A5B2F15A044}" type="pres">
      <dgm:prSet presAssocID="{8741DC57-DEC8-4912-84D6-59325B88CBCD}" presName="Name23" presStyleLbl="parChTrans1D4" presStyleIdx="0" presStyleCnt="5"/>
      <dgm:spPr/>
      <dgm:t>
        <a:bodyPr/>
        <a:lstStyle/>
        <a:p>
          <a:endParaRPr lang="en-US"/>
        </a:p>
      </dgm:t>
    </dgm:pt>
    <dgm:pt modelId="{CB6CE380-8CD8-44EF-A353-5D19D3DC0ED6}" type="pres">
      <dgm:prSet presAssocID="{108E97D7-382A-4139-BB64-15D5832139DD}" presName="hierRoot4" presStyleCnt="0"/>
      <dgm:spPr/>
    </dgm:pt>
    <dgm:pt modelId="{BD62A571-BF8E-4506-8113-23D3B605122B}" type="pres">
      <dgm:prSet presAssocID="{108E97D7-382A-4139-BB64-15D5832139DD}" presName="composite4" presStyleCnt="0"/>
      <dgm:spPr/>
    </dgm:pt>
    <dgm:pt modelId="{8AA61714-53FF-4834-8B22-C988919CC358}" type="pres">
      <dgm:prSet presAssocID="{108E97D7-382A-4139-BB64-15D5832139DD}" presName="background4" presStyleLbl="node4" presStyleIdx="0" presStyleCnt="5"/>
      <dgm:spPr/>
    </dgm:pt>
    <dgm:pt modelId="{73B6B799-4D85-4997-A080-7DC132EBC025}" type="pres">
      <dgm:prSet presAssocID="{108E97D7-382A-4139-BB64-15D5832139DD}" presName="text4" presStyleLbl="fgAcc4" presStyleIdx="0" presStyleCnt="5">
        <dgm:presLayoutVars>
          <dgm:chPref val="3"/>
        </dgm:presLayoutVars>
      </dgm:prSet>
      <dgm:spPr/>
      <dgm:t>
        <a:bodyPr/>
        <a:lstStyle/>
        <a:p>
          <a:endParaRPr lang="en-US"/>
        </a:p>
      </dgm:t>
    </dgm:pt>
    <dgm:pt modelId="{FCACE6F5-08BF-416D-B7DA-F525EE0F9614}" type="pres">
      <dgm:prSet presAssocID="{108E97D7-382A-4139-BB64-15D5832139DD}" presName="hierChild5" presStyleCnt="0"/>
      <dgm:spPr/>
    </dgm:pt>
    <dgm:pt modelId="{2921D3D8-B41A-453B-8610-FE6059A1D598}" type="pres">
      <dgm:prSet presAssocID="{FAE9569E-4C9B-48F5-9C52-7F2E8D9F9DC3}" presName="Name23" presStyleLbl="parChTrans1D4" presStyleIdx="1" presStyleCnt="5"/>
      <dgm:spPr/>
      <dgm:t>
        <a:bodyPr/>
        <a:lstStyle/>
        <a:p>
          <a:endParaRPr lang="en-US"/>
        </a:p>
      </dgm:t>
    </dgm:pt>
    <dgm:pt modelId="{6D62CAB7-8B2A-449E-AB84-C7A0722A30E5}" type="pres">
      <dgm:prSet presAssocID="{35FE0B11-14F2-4030-BF39-B988B7FA70FB}" presName="hierRoot4" presStyleCnt="0"/>
      <dgm:spPr/>
    </dgm:pt>
    <dgm:pt modelId="{BA77156A-5271-4579-800D-109D7E209ABC}" type="pres">
      <dgm:prSet presAssocID="{35FE0B11-14F2-4030-BF39-B988B7FA70FB}" presName="composite4" presStyleCnt="0"/>
      <dgm:spPr/>
    </dgm:pt>
    <dgm:pt modelId="{BAB0003B-6117-44E9-BF3D-4C5BA0F5A491}" type="pres">
      <dgm:prSet presAssocID="{35FE0B11-14F2-4030-BF39-B988B7FA70FB}" presName="background4" presStyleLbl="node4" presStyleIdx="1" presStyleCnt="5"/>
      <dgm:spPr/>
    </dgm:pt>
    <dgm:pt modelId="{526E020D-7B1C-448D-A947-FEB51A8E6053}" type="pres">
      <dgm:prSet presAssocID="{35FE0B11-14F2-4030-BF39-B988B7FA70FB}" presName="text4" presStyleLbl="fgAcc4" presStyleIdx="1" presStyleCnt="5">
        <dgm:presLayoutVars>
          <dgm:chPref val="3"/>
        </dgm:presLayoutVars>
      </dgm:prSet>
      <dgm:spPr/>
      <dgm:t>
        <a:bodyPr/>
        <a:lstStyle/>
        <a:p>
          <a:endParaRPr lang="en-US"/>
        </a:p>
      </dgm:t>
    </dgm:pt>
    <dgm:pt modelId="{1686F9B2-23EC-4C25-96FD-F3637E798A67}" type="pres">
      <dgm:prSet presAssocID="{35FE0B11-14F2-4030-BF39-B988B7FA70FB}" presName="hierChild5" presStyleCnt="0"/>
      <dgm:spPr/>
    </dgm:pt>
    <dgm:pt modelId="{A97B33A1-9738-4F49-A89F-10B16AF30EB5}" type="pres">
      <dgm:prSet presAssocID="{B70CB266-A039-45DC-9C70-85B14226EB91}" presName="Name23" presStyleLbl="parChTrans1D4" presStyleIdx="2" presStyleCnt="5"/>
      <dgm:spPr/>
      <dgm:t>
        <a:bodyPr/>
        <a:lstStyle/>
        <a:p>
          <a:endParaRPr lang="en-US"/>
        </a:p>
      </dgm:t>
    </dgm:pt>
    <dgm:pt modelId="{A062DB03-2484-429F-ABD7-C731F0D81651}" type="pres">
      <dgm:prSet presAssocID="{D6EA5D3E-0C98-42B7-BB08-F566A8109D25}" presName="hierRoot4" presStyleCnt="0"/>
      <dgm:spPr/>
    </dgm:pt>
    <dgm:pt modelId="{C73CA81D-4078-403B-B1D1-170C37CB7125}" type="pres">
      <dgm:prSet presAssocID="{D6EA5D3E-0C98-42B7-BB08-F566A8109D25}" presName="composite4" presStyleCnt="0"/>
      <dgm:spPr/>
    </dgm:pt>
    <dgm:pt modelId="{85554899-8DE5-4937-9C56-977002CAFD1D}" type="pres">
      <dgm:prSet presAssocID="{D6EA5D3E-0C98-42B7-BB08-F566A8109D25}" presName="background4" presStyleLbl="node4" presStyleIdx="2" presStyleCnt="5"/>
      <dgm:spPr/>
    </dgm:pt>
    <dgm:pt modelId="{A0053250-E973-4C14-A36B-D04EAA24D27C}" type="pres">
      <dgm:prSet presAssocID="{D6EA5D3E-0C98-42B7-BB08-F566A8109D25}" presName="text4" presStyleLbl="fgAcc4" presStyleIdx="2" presStyleCnt="5">
        <dgm:presLayoutVars>
          <dgm:chPref val="3"/>
        </dgm:presLayoutVars>
      </dgm:prSet>
      <dgm:spPr/>
      <dgm:t>
        <a:bodyPr/>
        <a:lstStyle/>
        <a:p>
          <a:endParaRPr lang="en-US"/>
        </a:p>
      </dgm:t>
    </dgm:pt>
    <dgm:pt modelId="{56109A22-3063-4824-94B0-5370B452D83D}" type="pres">
      <dgm:prSet presAssocID="{D6EA5D3E-0C98-42B7-BB08-F566A8109D25}" presName="hierChild5" presStyleCnt="0"/>
      <dgm:spPr/>
    </dgm:pt>
    <dgm:pt modelId="{3FA495DC-3EAC-4244-945B-5C9D760A0F16}" type="pres">
      <dgm:prSet presAssocID="{F3F06991-2369-439A-87B5-97DEE75D451D}" presName="Name23" presStyleLbl="parChTrans1D4" presStyleIdx="3" presStyleCnt="5"/>
      <dgm:spPr/>
      <dgm:t>
        <a:bodyPr/>
        <a:lstStyle/>
        <a:p>
          <a:endParaRPr lang="en-US"/>
        </a:p>
      </dgm:t>
    </dgm:pt>
    <dgm:pt modelId="{C7C46684-56DF-48E1-8E6F-5F7F363DB505}" type="pres">
      <dgm:prSet presAssocID="{230223A5-2497-4648-A8EA-68723C8CA492}" presName="hierRoot4" presStyleCnt="0"/>
      <dgm:spPr/>
    </dgm:pt>
    <dgm:pt modelId="{356E08DB-FD16-4935-B091-BD01BD96D622}" type="pres">
      <dgm:prSet presAssocID="{230223A5-2497-4648-A8EA-68723C8CA492}" presName="composite4" presStyleCnt="0"/>
      <dgm:spPr/>
    </dgm:pt>
    <dgm:pt modelId="{9A236681-EFA7-4425-AA07-1BF2A2AD1CDB}" type="pres">
      <dgm:prSet presAssocID="{230223A5-2497-4648-A8EA-68723C8CA492}" presName="background4" presStyleLbl="node4" presStyleIdx="3" presStyleCnt="5"/>
      <dgm:spPr/>
    </dgm:pt>
    <dgm:pt modelId="{695E20DA-75FB-4C7C-9701-2092DF2645DC}" type="pres">
      <dgm:prSet presAssocID="{230223A5-2497-4648-A8EA-68723C8CA492}" presName="text4" presStyleLbl="fgAcc4" presStyleIdx="3" presStyleCnt="5">
        <dgm:presLayoutVars>
          <dgm:chPref val="3"/>
        </dgm:presLayoutVars>
      </dgm:prSet>
      <dgm:spPr/>
      <dgm:t>
        <a:bodyPr/>
        <a:lstStyle/>
        <a:p>
          <a:endParaRPr lang="en-US"/>
        </a:p>
      </dgm:t>
    </dgm:pt>
    <dgm:pt modelId="{011019CB-735B-46C7-AFFB-94EA5F62F220}" type="pres">
      <dgm:prSet presAssocID="{230223A5-2497-4648-A8EA-68723C8CA492}" presName="hierChild5" presStyleCnt="0"/>
      <dgm:spPr/>
    </dgm:pt>
    <dgm:pt modelId="{A1EAEC78-D3F0-4F00-9F1D-A35345255D61}" type="pres">
      <dgm:prSet presAssocID="{5A7D2962-849D-477A-8A3D-B08CC78D5B9E}" presName="Name23" presStyleLbl="parChTrans1D4" presStyleIdx="4" presStyleCnt="5"/>
      <dgm:spPr/>
      <dgm:t>
        <a:bodyPr/>
        <a:lstStyle/>
        <a:p>
          <a:endParaRPr lang="en-US"/>
        </a:p>
      </dgm:t>
    </dgm:pt>
    <dgm:pt modelId="{857831E3-CA8B-406A-ADE1-30A7E0B77F29}" type="pres">
      <dgm:prSet presAssocID="{4C090DC2-6831-4B47-ABEB-613D85386F9B}" presName="hierRoot4" presStyleCnt="0"/>
      <dgm:spPr/>
    </dgm:pt>
    <dgm:pt modelId="{A279FBFE-68D3-45CB-BC5F-E7EA9AE92D5D}" type="pres">
      <dgm:prSet presAssocID="{4C090DC2-6831-4B47-ABEB-613D85386F9B}" presName="composite4" presStyleCnt="0"/>
      <dgm:spPr/>
    </dgm:pt>
    <dgm:pt modelId="{10471979-0297-41B7-BCC1-01A4DF9A1595}" type="pres">
      <dgm:prSet presAssocID="{4C090DC2-6831-4B47-ABEB-613D85386F9B}" presName="background4" presStyleLbl="node4" presStyleIdx="4" presStyleCnt="5"/>
      <dgm:spPr/>
    </dgm:pt>
    <dgm:pt modelId="{6E6204E8-ED65-406E-B4E9-41D8B96838B9}" type="pres">
      <dgm:prSet presAssocID="{4C090DC2-6831-4B47-ABEB-613D85386F9B}" presName="text4" presStyleLbl="fgAcc4" presStyleIdx="4" presStyleCnt="5">
        <dgm:presLayoutVars>
          <dgm:chPref val="3"/>
        </dgm:presLayoutVars>
      </dgm:prSet>
      <dgm:spPr/>
      <dgm:t>
        <a:bodyPr/>
        <a:lstStyle/>
        <a:p>
          <a:endParaRPr lang="en-US"/>
        </a:p>
      </dgm:t>
    </dgm:pt>
    <dgm:pt modelId="{22158954-2C8E-4041-A0EA-548140DEB9A6}" type="pres">
      <dgm:prSet presAssocID="{4C090DC2-6831-4B47-ABEB-613D85386F9B}" presName="hierChild5" presStyleCnt="0"/>
      <dgm:spPr/>
    </dgm:pt>
    <dgm:pt modelId="{3EC55CAF-7418-4BB5-9AF7-A902EF17335B}" type="pres">
      <dgm:prSet presAssocID="{24CCD449-BE3F-4F1E-BE81-EF2AD80D9682}" presName="Name17" presStyleLbl="parChTrans1D3" presStyleIdx="5" presStyleCnt="6"/>
      <dgm:spPr/>
      <dgm:t>
        <a:bodyPr/>
        <a:lstStyle/>
        <a:p>
          <a:endParaRPr lang="en-US"/>
        </a:p>
      </dgm:t>
    </dgm:pt>
    <dgm:pt modelId="{71B884CD-16B2-43D6-8AA1-5CC81DABCE4F}" type="pres">
      <dgm:prSet presAssocID="{1D126C26-3D23-4D97-9250-527BCA9C0EE6}" presName="hierRoot3" presStyleCnt="0"/>
      <dgm:spPr/>
    </dgm:pt>
    <dgm:pt modelId="{C18A6B3C-8C07-49BC-A6A4-9530AC8B679C}" type="pres">
      <dgm:prSet presAssocID="{1D126C26-3D23-4D97-9250-527BCA9C0EE6}" presName="composite3" presStyleCnt="0"/>
      <dgm:spPr/>
    </dgm:pt>
    <dgm:pt modelId="{1BC0D1DB-E867-4CCA-87D7-12AAEF0F1BC3}" type="pres">
      <dgm:prSet presAssocID="{1D126C26-3D23-4D97-9250-527BCA9C0EE6}" presName="background3" presStyleLbl="node3" presStyleIdx="5" presStyleCnt="6"/>
      <dgm:spPr/>
    </dgm:pt>
    <dgm:pt modelId="{ABCC6BB4-CD6D-4E37-8C11-4122F03A08E3}" type="pres">
      <dgm:prSet presAssocID="{1D126C26-3D23-4D97-9250-527BCA9C0EE6}" presName="text3" presStyleLbl="fgAcc3" presStyleIdx="5" presStyleCnt="6">
        <dgm:presLayoutVars>
          <dgm:chPref val="3"/>
        </dgm:presLayoutVars>
      </dgm:prSet>
      <dgm:spPr/>
      <dgm:t>
        <a:bodyPr/>
        <a:lstStyle/>
        <a:p>
          <a:endParaRPr lang="en-US"/>
        </a:p>
      </dgm:t>
    </dgm:pt>
    <dgm:pt modelId="{0BB2CC02-8D4B-4DE0-8684-0491C52EAEB0}" type="pres">
      <dgm:prSet presAssocID="{1D126C26-3D23-4D97-9250-527BCA9C0EE6}" presName="hierChild4" presStyleCnt="0"/>
      <dgm:spPr/>
    </dgm:pt>
  </dgm:ptLst>
  <dgm:cxnLst>
    <dgm:cxn modelId="{1516260C-B189-46C9-B015-11C3BDE070AA}" type="presOf" srcId="{1D126C26-3D23-4D97-9250-527BCA9C0EE6}" destId="{ABCC6BB4-CD6D-4E37-8C11-4122F03A08E3}" srcOrd="0" destOrd="0" presId="urn:microsoft.com/office/officeart/2005/8/layout/hierarchy1"/>
    <dgm:cxn modelId="{12A4C0CF-A126-4783-B2CF-00E6AE8244B1}" type="presOf" srcId="{1CB50EB1-A6E0-4B73-9D74-32B94A127AC0}" destId="{53966CAD-E731-4097-BA99-657BA03FAA5F}" srcOrd="0" destOrd="0" presId="urn:microsoft.com/office/officeart/2005/8/layout/hierarchy1"/>
    <dgm:cxn modelId="{FECBBC41-5D8C-4288-97F3-CD44DAE713BD}" srcId="{F194A087-B858-467F-B0DE-C6326EEC22CE}" destId="{24682529-E741-4A74-AC82-9E863337B009}" srcOrd="1" destOrd="0" parTransId="{AFCC8C7D-1A88-4B20-9960-3BD543E1C493}" sibTransId="{35893014-5134-4869-B4A8-4E45D2F5355E}"/>
    <dgm:cxn modelId="{B0190681-9636-4C6C-9B0C-CDE8891A2CBA}" srcId="{F194A087-B858-467F-B0DE-C6326EEC22CE}" destId="{3E9BD6CE-6E0E-46EF-AA42-B2ED077633C9}" srcOrd="2" destOrd="0" parTransId="{1CB50EB1-A6E0-4B73-9D74-32B94A127AC0}" sibTransId="{650C3A64-178A-470A-90C8-A283BB9EA093}"/>
    <dgm:cxn modelId="{0382A8D5-86E1-4D44-93D4-4897ABE67250}" type="presOf" srcId="{38F8FE19-D727-4E41-BE9C-1E363E6C8C01}" destId="{4B85A7B1-04D9-45FD-A3BC-11D8A2729FFC}" srcOrd="0" destOrd="0" presId="urn:microsoft.com/office/officeart/2005/8/layout/hierarchy1"/>
    <dgm:cxn modelId="{0C638BE1-40C3-4E54-8CC7-63064BE43B91}" type="presOf" srcId="{33D2D0F2-2031-4E2D-9A57-8CA47DB5FBED}" destId="{53D5B5E6-1A81-4169-A9C8-B9E587607DFA}" srcOrd="0" destOrd="0" presId="urn:microsoft.com/office/officeart/2005/8/layout/hierarchy1"/>
    <dgm:cxn modelId="{49E147C9-1FA4-4866-A9A0-DC9F6548319B}" type="presOf" srcId="{24682529-E741-4A74-AC82-9E863337B009}" destId="{06E780EC-7538-4FA7-9A31-4EB14CB539D6}" srcOrd="0" destOrd="0" presId="urn:microsoft.com/office/officeart/2005/8/layout/hierarchy1"/>
    <dgm:cxn modelId="{C00BAF3B-7FE1-4861-9183-04BC9636F329}" srcId="{F194A087-B858-467F-B0DE-C6326EEC22CE}" destId="{06191C57-137F-43C7-89B4-0262F72A8321}" srcOrd="3" destOrd="0" parTransId="{33D2D0F2-2031-4E2D-9A57-8CA47DB5FBED}" sibTransId="{37844933-09FD-4DC0-BE80-CC38877A3976}"/>
    <dgm:cxn modelId="{BC953AE0-C96D-4700-B3CB-47EB7A28A2F0}" type="presOf" srcId="{230223A5-2497-4648-A8EA-68723C8CA492}" destId="{695E20DA-75FB-4C7C-9701-2092DF2645DC}" srcOrd="0" destOrd="0" presId="urn:microsoft.com/office/officeart/2005/8/layout/hierarchy1"/>
    <dgm:cxn modelId="{6D26AA90-F2B2-4E45-9351-6353275265AB}" srcId="{24682529-E741-4A74-AC82-9E863337B009}" destId="{D7D8AFF4-5E88-4721-9DFA-CE47BBE4849A}" srcOrd="0" destOrd="0" parTransId="{8A4C2FCD-1427-4062-A34C-DFEFD0CA5A89}" sibTransId="{707539AF-7D78-4FFE-892A-9EEA49D55F32}"/>
    <dgm:cxn modelId="{16FB3F51-2919-4026-A840-95B315E366AD}" type="presOf" srcId="{7A9EB559-E8CC-47BA-9778-CDD0972F51E5}" destId="{3A73F92F-C91E-46AC-AE51-A4F690955DDD}" srcOrd="0" destOrd="0" presId="urn:microsoft.com/office/officeart/2005/8/layout/hierarchy1"/>
    <dgm:cxn modelId="{3B99AFE3-86B1-4263-8D3B-A007183C3FE5}" type="presOf" srcId="{8A2FC92D-BF55-4438-B10D-6C0BA601E363}" destId="{9EDEBDFF-168C-48C5-A0AD-9E927B31E3D8}" srcOrd="0" destOrd="0" presId="urn:microsoft.com/office/officeart/2005/8/layout/hierarchy1"/>
    <dgm:cxn modelId="{5C662E96-0FA3-4B7D-8B92-6E296EE68267}" srcId="{8A2FC92D-BF55-4438-B10D-6C0BA601E363}" destId="{F194A087-B858-467F-B0DE-C6326EEC22CE}" srcOrd="0" destOrd="0" parTransId="{F169535E-C6F0-4815-BD8A-413445119B57}" sibTransId="{61ECE051-788F-4C83-B6E3-4747EFD308F7}"/>
    <dgm:cxn modelId="{E656EFA8-53B4-4EF6-B3B4-55573DE107F8}" type="presOf" srcId="{AFCC8C7D-1A88-4B20-9960-3BD543E1C493}" destId="{C65B894A-756E-4012-AB69-4CB8B0FEE4DC}" srcOrd="0" destOrd="0" presId="urn:microsoft.com/office/officeart/2005/8/layout/hierarchy1"/>
    <dgm:cxn modelId="{94966657-B39F-4F51-92CF-25A390D22FA0}" type="presOf" srcId="{F194A087-B858-467F-B0DE-C6326EEC22CE}" destId="{0D7CF57C-9E0B-47B1-A14C-3B3D92C38A5F}" srcOrd="0" destOrd="0" presId="urn:microsoft.com/office/officeart/2005/8/layout/hierarchy1"/>
    <dgm:cxn modelId="{C4CAABB4-BB9F-41B9-A45F-EA2D203DEA7F}" type="presOf" srcId="{8741DC57-DEC8-4912-84D6-59325B88CBCD}" destId="{04F7F05F-CD2C-4115-9422-2A5B2F15A044}" srcOrd="0" destOrd="0" presId="urn:microsoft.com/office/officeart/2005/8/layout/hierarchy1"/>
    <dgm:cxn modelId="{14F0411D-8B12-4035-A547-756F701B8700}" srcId="{C2A7D773-5CCA-4F54-9BC5-2B7856B94E4B}" destId="{D79687DA-55BA-4E06-9DDD-F02D8E45A507}" srcOrd="2" destOrd="0" parTransId="{B4595B79-223E-493D-A417-5BFA87F1FA61}" sibTransId="{004ECD47-C17C-4DFF-9B61-4B19FE54A559}"/>
    <dgm:cxn modelId="{5F12E286-D497-4F42-95DA-21459B1C2D30}" srcId="{06191C57-137F-43C7-89B4-0262F72A8321}" destId="{1D126C26-3D23-4D97-9250-527BCA9C0EE6}" srcOrd="1" destOrd="0" parTransId="{24CCD449-BE3F-4F1E-BE81-EF2AD80D9682}" sibTransId="{7DD1B257-109E-408B-AEE3-ED2EF8537410}"/>
    <dgm:cxn modelId="{FD669B40-A097-4CF5-A71C-303BD20A419E}" type="presOf" srcId="{108E97D7-382A-4139-BB64-15D5832139DD}" destId="{73B6B799-4D85-4997-A080-7DC132EBC025}" srcOrd="0" destOrd="0" presId="urn:microsoft.com/office/officeart/2005/8/layout/hierarchy1"/>
    <dgm:cxn modelId="{944BFC3D-AA7E-4158-9215-8ED9AAC19E4B}" srcId="{7A9EB559-E8CC-47BA-9778-CDD0972F51E5}" destId="{D6EA5D3E-0C98-42B7-BB08-F566A8109D25}" srcOrd="2" destOrd="0" parTransId="{B70CB266-A039-45DC-9C70-85B14226EB91}" sibTransId="{67371494-1300-4EA8-93F5-2EF64EC6ADE5}"/>
    <dgm:cxn modelId="{F954CF12-4A98-40F9-B42F-AB937532975B}" type="presOf" srcId="{D7D8AFF4-5E88-4721-9DFA-CE47BBE4849A}" destId="{7CBF6E6D-9F86-4F17-8A17-3457C631F058}" srcOrd="0" destOrd="0" presId="urn:microsoft.com/office/officeart/2005/8/layout/hierarchy1"/>
    <dgm:cxn modelId="{7FAE409E-F72A-496A-9A96-0F669BF0EE0A}" srcId="{06191C57-137F-43C7-89B4-0262F72A8321}" destId="{7A9EB559-E8CC-47BA-9778-CDD0972F51E5}" srcOrd="0" destOrd="0" parTransId="{006B5C55-F0F6-419E-A67D-4E4B618A85A9}" sibTransId="{FCABAF85-6DF8-49EC-B96F-F4AD32D8798B}"/>
    <dgm:cxn modelId="{B6EBE5A6-47B6-4EF4-A56E-CC0C354D39F9}" srcId="{C2A7D773-5CCA-4F54-9BC5-2B7856B94E4B}" destId="{7CAAC02A-9711-461F-B61F-6B3F1AEF9F82}" srcOrd="1" destOrd="0" parTransId="{96CE4DC7-6717-428E-8CC9-153D04073417}" sibTransId="{3674F0AF-FF88-40A8-9FB5-EAE728FCA78A}"/>
    <dgm:cxn modelId="{F164DF01-B4DE-4699-A368-1443E3327BAD}" srcId="{7A9EB559-E8CC-47BA-9778-CDD0972F51E5}" destId="{108E97D7-382A-4139-BB64-15D5832139DD}" srcOrd="0" destOrd="0" parTransId="{8741DC57-DEC8-4912-84D6-59325B88CBCD}" sibTransId="{1490F586-F57C-4ED5-AA92-AE634DA5C4C0}"/>
    <dgm:cxn modelId="{DD056E67-EF37-4D2E-82BB-D25D9DC4590D}" type="presOf" srcId="{35FE0B11-14F2-4030-BF39-B988B7FA70FB}" destId="{526E020D-7B1C-448D-A947-FEB51A8E6053}" srcOrd="0" destOrd="0" presId="urn:microsoft.com/office/officeart/2005/8/layout/hierarchy1"/>
    <dgm:cxn modelId="{A78B4C62-7150-44B1-9E78-C7C703B3E239}" type="presOf" srcId="{79F43ED8-3DAF-4A08-8E41-FF2302FF2117}" destId="{83D15AAE-47BB-41FD-AD31-77D242F264A0}" srcOrd="0" destOrd="0" presId="urn:microsoft.com/office/officeart/2005/8/layout/hierarchy1"/>
    <dgm:cxn modelId="{7F2DF2A7-4DF6-414B-8B33-E70C8CA97232}" type="presOf" srcId="{0E01E909-E780-4450-A5E7-AFEABB0D530C}" destId="{A58EB29E-55C9-4171-B909-1131DBF40AB4}" srcOrd="0" destOrd="0" presId="urn:microsoft.com/office/officeart/2005/8/layout/hierarchy1"/>
    <dgm:cxn modelId="{2287A44A-2531-4DD5-8289-E9F2F9F7B55A}" type="presOf" srcId="{96CE4DC7-6717-428E-8CC9-153D04073417}" destId="{E5893379-428E-421B-B434-8DC2AC82CEF4}" srcOrd="0" destOrd="0" presId="urn:microsoft.com/office/officeart/2005/8/layout/hierarchy1"/>
    <dgm:cxn modelId="{E192CB5C-E332-40E1-8294-CA5BEC8AD941}" srcId="{F194A087-B858-467F-B0DE-C6326EEC22CE}" destId="{C2A7D773-5CCA-4F54-9BC5-2B7856B94E4B}" srcOrd="0" destOrd="0" parTransId="{0E01E909-E780-4450-A5E7-AFEABB0D530C}" sibTransId="{B2DB4FD2-6162-455B-A3BC-A7319016B161}"/>
    <dgm:cxn modelId="{86539A0B-BA3E-4AE8-85E6-10887AD2D54A}" type="presOf" srcId="{F3F06991-2369-439A-87B5-97DEE75D451D}" destId="{3FA495DC-3EAC-4244-945B-5C9D760A0F16}" srcOrd="0" destOrd="0" presId="urn:microsoft.com/office/officeart/2005/8/layout/hierarchy1"/>
    <dgm:cxn modelId="{56DFD9B0-CB66-41A5-A7AB-271ED8F453BB}" srcId="{C2A7D773-5CCA-4F54-9BC5-2B7856B94E4B}" destId="{38F8FE19-D727-4E41-BE9C-1E363E6C8C01}" srcOrd="0" destOrd="0" parTransId="{79F43ED8-3DAF-4A08-8E41-FF2302FF2117}" sibTransId="{45BD1E37-AC02-4429-85B0-5C38D06B7742}"/>
    <dgm:cxn modelId="{1FA08200-D2FC-407D-A420-947C6B46091D}" srcId="{7A9EB559-E8CC-47BA-9778-CDD0972F51E5}" destId="{4C090DC2-6831-4B47-ABEB-613D85386F9B}" srcOrd="4" destOrd="0" parTransId="{5A7D2962-849D-477A-8A3D-B08CC78D5B9E}" sibTransId="{4BA7E12B-E677-4C35-9B42-7FC839816967}"/>
    <dgm:cxn modelId="{B8BFC8B2-5C53-4DFC-A0DA-09CB4EBB929C}" type="presOf" srcId="{D6EA5D3E-0C98-42B7-BB08-F566A8109D25}" destId="{A0053250-E973-4C14-A36B-D04EAA24D27C}" srcOrd="0" destOrd="0" presId="urn:microsoft.com/office/officeart/2005/8/layout/hierarchy1"/>
    <dgm:cxn modelId="{E24D3E28-BE78-412C-BA88-A276F18EA00A}" type="presOf" srcId="{7CAAC02A-9711-461F-B61F-6B3F1AEF9F82}" destId="{11004B59-A295-438C-9E73-EABCAF378C26}" srcOrd="0" destOrd="0" presId="urn:microsoft.com/office/officeart/2005/8/layout/hierarchy1"/>
    <dgm:cxn modelId="{376CBA43-1580-490A-85F9-B62CE0798E36}" type="presOf" srcId="{8A4C2FCD-1427-4062-A34C-DFEFD0CA5A89}" destId="{A47253DD-2924-42CE-A015-E0428C4E3962}" srcOrd="0" destOrd="0" presId="urn:microsoft.com/office/officeart/2005/8/layout/hierarchy1"/>
    <dgm:cxn modelId="{AD9508EE-3286-4094-B129-1CE702ED83DF}" type="presOf" srcId="{06191C57-137F-43C7-89B4-0262F72A8321}" destId="{B6873515-F722-45D3-A0CB-B899E1EDB6C6}" srcOrd="0" destOrd="0" presId="urn:microsoft.com/office/officeart/2005/8/layout/hierarchy1"/>
    <dgm:cxn modelId="{02F2667A-2F7E-4AFC-96E4-8FDB9EA354A9}" type="presOf" srcId="{006B5C55-F0F6-419E-A67D-4E4B618A85A9}" destId="{9DC8AB85-CCDF-48A1-91EB-636FA61FE59D}" srcOrd="0" destOrd="0" presId="urn:microsoft.com/office/officeart/2005/8/layout/hierarchy1"/>
    <dgm:cxn modelId="{0126F259-2C7D-42E1-BE14-E762BBB652B9}" srcId="{7A9EB559-E8CC-47BA-9778-CDD0972F51E5}" destId="{230223A5-2497-4648-A8EA-68723C8CA492}" srcOrd="3" destOrd="0" parTransId="{F3F06991-2369-439A-87B5-97DEE75D451D}" sibTransId="{010BE9B2-6777-4DDF-9A75-57CF28059753}"/>
    <dgm:cxn modelId="{D4912369-B90A-4B3D-BEFF-A2E2DD6F4E47}" type="presOf" srcId="{B70CB266-A039-45DC-9C70-85B14226EB91}" destId="{A97B33A1-9738-4F49-A89F-10B16AF30EB5}" srcOrd="0" destOrd="0" presId="urn:microsoft.com/office/officeart/2005/8/layout/hierarchy1"/>
    <dgm:cxn modelId="{D8D97F23-5AE6-4CED-81DA-C1DB3CAEE3E2}" type="presOf" srcId="{C2A7D773-5CCA-4F54-9BC5-2B7856B94E4B}" destId="{99F76077-9469-4E2B-8BD3-9DEAFF78699B}" srcOrd="0" destOrd="0" presId="urn:microsoft.com/office/officeart/2005/8/layout/hierarchy1"/>
    <dgm:cxn modelId="{4959941F-F147-47F6-AAB4-BFD3EAC381E3}" type="presOf" srcId="{4C090DC2-6831-4B47-ABEB-613D85386F9B}" destId="{6E6204E8-ED65-406E-B4E9-41D8B96838B9}" srcOrd="0" destOrd="0" presId="urn:microsoft.com/office/officeart/2005/8/layout/hierarchy1"/>
    <dgm:cxn modelId="{6500A26F-E90F-484E-A6FC-FB0892653516}" type="presOf" srcId="{B4595B79-223E-493D-A417-5BFA87F1FA61}" destId="{1B2F30B5-239C-4F40-BE28-4FA6188A30DE}" srcOrd="0" destOrd="0" presId="urn:microsoft.com/office/officeart/2005/8/layout/hierarchy1"/>
    <dgm:cxn modelId="{2C6A4659-58ED-432D-961B-9D674846E842}" type="presOf" srcId="{D79687DA-55BA-4E06-9DDD-F02D8E45A507}" destId="{BCFCE9F7-5EB0-416D-BAEE-40694716B149}" srcOrd="0" destOrd="0" presId="urn:microsoft.com/office/officeart/2005/8/layout/hierarchy1"/>
    <dgm:cxn modelId="{E21B435D-658C-430D-B608-960818DCDD37}" type="presOf" srcId="{24CCD449-BE3F-4F1E-BE81-EF2AD80D9682}" destId="{3EC55CAF-7418-4BB5-9AF7-A902EF17335B}" srcOrd="0" destOrd="0" presId="urn:microsoft.com/office/officeart/2005/8/layout/hierarchy1"/>
    <dgm:cxn modelId="{6933A9FD-63BF-4221-8C24-710A4D242115}" type="presOf" srcId="{3E9BD6CE-6E0E-46EF-AA42-B2ED077633C9}" destId="{010355D9-E883-437D-8488-7234840CA2CB}" srcOrd="0" destOrd="0" presId="urn:microsoft.com/office/officeart/2005/8/layout/hierarchy1"/>
    <dgm:cxn modelId="{A16BF8AE-0F93-41CD-938B-26009DFBEAE5}" type="presOf" srcId="{5A7D2962-849D-477A-8A3D-B08CC78D5B9E}" destId="{A1EAEC78-D3F0-4F00-9F1D-A35345255D61}" srcOrd="0" destOrd="0" presId="urn:microsoft.com/office/officeart/2005/8/layout/hierarchy1"/>
    <dgm:cxn modelId="{4D638A59-ED28-472B-BB6B-2ABDBECBF3D8}" srcId="{7A9EB559-E8CC-47BA-9778-CDD0972F51E5}" destId="{35FE0B11-14F2-4030-BF39-B988B7FA70FB}" srcOrd="1" destOrd="0" parTransId="{FAE9569E-4C9B-48F5-9C52-7F2E8D9F9DC3}" sibTransId="{25E10928-2AA2-4E21-828D-C10754FEB742}"/>
    <dgm:cxn modelId="{7AAFB5A8-3E0F-4576-95BF-3E5FEA129901}" type="presOf" srcId="{FAE9569E-4C9B-48F5-9C52-7F2E8D9F9DC3}" destId="{2921D3D8-B41A-453B-8610-FE6059A1D598}" srcOrd="0" destOrd="0" presId="urn:microsoft.com/office/officeart/2005/8/layout/hierarchy1"/>
    <dgm:cxn modelId="{F2C618DE-4811-48FB-9F3C-8A556FD8EDC2}" type="presParOf" srcId="{9EDEBDFF-168C-48C5-A0AD-9E927B31E3D8}" destId="{992A63CC-D11C-4482-AE21-45A7A5678A3C}" srcOrd="0" destOrd="0" presId="urn:microsoft.com/office/officeart/2005/8/layout/hierarchy1"/>
    <dgm:cxn modelId="{5798A7D8-2D11-4496-89EF-82830F1AFF61}" type="presParOf" srcId="{992A63CC-D11C-4482-AE21-45A7A5678A3C}" destId="{8B78ACC1-EBF7-43BA-8D75-8A5B536366A1}" srcOrd="0" destOrd="0" presId="urn:microsoft.com/office/officeart/2005/8/layout/hierarchy1"/>
    <dgm:cxn modelId="{CCD2879D-BA96-4E32-B1AC-EC18A0AB2254}" type="presParOf" srcId="{8B78ACC1-EBF7-43BA-8D75-8A5B536366A1}" destId="{7586349B-A9A1-4D1A-B337-D8AB6A2F52B3}" srcOrd="0" destOrd="0" presId="urn:microsoft.com/office/officeart/2005/8/layout/hierarchy1"/>
    <dgm:cxn modelId="{DE0F5608-4828-4670-BBBD-86D536ABD817}" type="presParOf" srcId="{8B78ACC1-EBF7-43BA-8D75-8A5B536366A1}" destId="{0D7CF57C-9E0B-47B1-A14C-3B3D92C38A5F}" srcOrd="1" destOrd="0" presId="urn:microsoft.com/office/officeart/2005/8/layout/hierarchy1"/>
    <dgm:cxn modelId="{B7193BCB-EB13-4620-A9E2-4407B556A851}" type="presParOf" srcId="{992A63CC-D11C-4482-AE21-45A7A5678A3C}" destId="{9A941B8D-87A7-49AE-9E58-E7F617BDD8C6}" srcOrd="1" destOrd="0" presId="urn:microsoft.com/office/officeart/2005/8/layout/hierarchy1"/>
    <dgm:cxn modelId="{8D08F6B9-AA7F-421F-ADBE-995321EDB7BE}" type="presParOf" srcId="{9A941B8D-87A7-49AE-9E58-E7F617BDD8C6}" destId="{A58EB29E-55C9-4171-B909-1131DBF40AB4}" srcOrd="0" destOrd="0" presId="urn:microsoft.com/office/officeart/2005/8/layout/hierarchy1"/>
    <dgm:cxn modelId="{78F2A994-4F79-457E-8240-DDC15C8E4313}" type="presParOf" srcId="{9A941B8D-87A7-49AE-9E58-E7F617BDD8C6}" destId="{4798A353-7C06-4D14-B8E6-5E82A6B85600}" srcOrd="1" destOrd="0" presId="urn:microsoft.com/office/officeart/2005/8/layout/hierarchy1"/>
    <dgm:cxn modelId="{6CCE0689-5658-4263-BEC5-D78AF3692495}" type="presParOf" srcId="{4798A353-7C06-4D14-B8E6-5E82A6B85600}" destId="{C38B4A5A-95B6-404C-AE20-C1F1AFE52C3B}" srcOrd="0" destOrd="0" presId="urn:microsoft.com/office/officeart/2005/8/layout/hierarchy1"/>
    <dgm:cxn modelId="{0663C242-3CA7-4BEA-9AED-866E6E09769B}" type="presParOf" srcId="{C38B4A5A-95B6-404C-AE20-C1F1AFE52C3B}" destId="{C3F0A928-ED5C-42A0-B5B4-0E233B9D8C0F}" srcOrd="0" destOrd="0" presId="urn:microsoft.com/office/officeart/2005/8/layout/hierarchy1"/>
    <dgm:cxn modelId="{E8A5222E-1FCF-48D6-801D-03AA75D073E7}" type="presParOf" srcId="{C38B4A5A-95B6-404C-AE20-C1F1AFE52C3B}" destId="{99F76077-9469-4E2B-8BD3-9DEAFF78699B}" srcOrd="1" destOrd="0" presId="urn:microsoft.com/office/officeart/2005/8/layout/hierarchy1"/>
    <dgm:cxn modelId="{04A9C805-5D1D-40DC-AA10-693147B53794}" type="presParOf" srcId="{4798A353-7C06-4D14-B8E6-5E82A6B85600}" destId="{F068A41B-4858-4E96-8BA8-741E60ADE761}" srcOrd="1" destOrd="0" presId="urn:microsoft.com/office/officeart/2005/8/layout/hierarchy1"/>
    <dgm:cxn modelId="{DD47C784-5840-4CA9-B9CC-22A36E2E22B7}" type="presParOf" srcId="{F068A41B-4858-4E96-8BA8-741E60ADE761}" destId="{83D15AAE-47BB-41FD-AD31-77D242F264A0}" srcOrd="0" destOrd="0" presId="urn:microsoft.com/office/officeart/2005/8/layout/hierarchy1"/>
    <dgm:cxn modelId="{D0145D1B-7010-419D-8D6D-114E7D8D52E1}" type="presParOf" srcId="{F068A41B-4858-4E96-8BA8-741E60ADE761}" destId="{655E4DD1-928C-4448-9DD2-9DE53D08739C}" srcOrd="1" destOrd="0" presId="urn:microsoft.com/office/officeart/2005/8/layout/hierarchy1"/>
    <dgm:cxn modelId="{68CB97BE-AA6A-4C42-AEEF-C78573ED12DC}" type="presParOf" srcId="{655E4DD1-928C-4448-9DD2-9DE53D08739C}" destId="{E7236371-A3C1-41C8-BC22-E72679C50A40}" srcOrd="0" destOrd="0" presId="urn:microsoft.com/office/officeart/2005/8/layout/hierarchy1"/>
    <dgm:cxn modelId="{EDABE0C3-CD4F-4DBD-A296-D6E62FFA9189}" type="presParOf" srcId="{E7236371-A3C1-41C8-BC22-E72679C50A40}" destId="{7E70CD26-D7C1-4E64-8EC4-C8C03E92B45F}" srcOrd="0" destOrd="0" presId="urn:microsoft.com/office/officeart/2005/8/layout/hierarchy1"/>
    <dgm:cxn modelId="{2BC32761-AE22-41FE-B085-DEDB829147D0}" type="presParOf" srcId="{E7236371-A3C1-41C8-BC22-E72679C50A40}" destId="{4B85A7B1-04D9-45FD-A3BC-11D8A2729FFC}" srcOrd="1" destOrd="0" presId="urn:microsoft.com/office/officeart/2005/8/layout/hierarchy1"/>
    <dgm:cxn modelId="{55E2B20E-5077-4187-9087-E06E194F6F47}" type="presParOf" srcId="{655E4DD1-928C-4448-9DD2-9DE53D08739C}" destId="{9357CE0B-8F26-4A9D-A5BF-EE9E9EB7BE06}" srcOrd="1" destOrd="0" presId="urn:microsoft.com/office/officeart/2005/8/layout/hierarchy1"/>
    <dgm:cxn modelId="{8593AED7-6B04-456A-BF68-3C5E796DF62F}" type="presParOf" srcId="{F068A41B-4858-4E96-8BA8-741E60ADE761}" destId="{E5893379-428E-421B-B434-8DC2AC82CEF4}" srcOrd="2" destOrd="0" presId="urn:microsoft.com/office/officeart/2005/8/layout/hierarchy1"/>
    <dgm:cxn modelId="{E41FFF1A-05C9-4274-AEA6-54FF8578F73E}" type="presParOf" srcId="{F068A41B-4858-4E96-8BA8-741E60ADE761}" destId="{6C66CCA4-3688-42DF-AF16-A0D6237F75E3}" srcOrd="3" destOrd="0" presId="urn:microsoft.com/office/officeart/2005/8/layout/hierarchy1"/>
    <dgm:cxn modelId="{D1298525-B96D-4FDB-827E-C446F3C184CF}" type="presParOf" srcId="{6C66CCA4-3688-42DF-AF16-A0D6237F75E3}" destId="{A12B0729-FDBD-47F8-A6CE-58DABCE775BA}" srcOrd="0" destOrd="0" presId="urn:microsoft.com/office/officeart/2005/8/layout/hierarchy1"/>
    <dgm:cxn modelId="{7D4800F7-AEB7-465A-8AE6-3C1A3BA2E7EA}" type="presParOf" srcId="{A12B0729-FDBD-47F8-A6CE-58DABCE775BA}" destId="{56469113-F737-4972-98E2-2682B67DE0C8}" srcOrd="0" destOrd="0" presId="urn:microsoft.com/office/officeart/2005/8/layout/hierarchy1"/>
    <dgm:cxn modelId="{24FC6183-F75B-4DAE-BA09-0B4B39AC9B64}" type="presParOf" srcId="{A12B0729-FDBD-47F8-A6CE-58DABCE775BA}" destId="{11004B59-A295-438C-9E73-EABCAF378C26}" srcOrd="1" destOrd="0" presId="urn:microsoft.com/office/officeart/2005/8/layout/hierarchy1"/>
    <dgm:cxn modelId="{91842AC6-CD80-47B2-95D2-238F0D4A5EEE}" type="presParOf" srcId="{6C66CCA4-3688-42DF-AF16-A0D6237F75E3}" destId="{25F3BF27-63F8-4AC6-AE43-E6EC0EF2CC49}" srcOrd="1" destOrd="0" presId="urn:microsoft.com/office/officeart/2005/8/layout/hierarchy1"/>
    <dgm:cxn modelId="{EE000202-D834-4AFB-A5EA-FD544E696EC6}" type="presParOf" srcId="{F068A41B-4858-4E96-8BA8-741E60ADE761}" destId="{1B2F30B5-239C-4F40-BE28-4FA6188A30DE}" srcOrd="4" destOrd="0" presId="urn:microsoft.com/office/officeart/2005/8/layout/hierarchy1"/>
    <dgm:cxn modelId="{0D71E656-711A-459F-8367-EE6357E2BDDF}" type="presParOf" srcId="{F068A41B-4858-4E96-8BA8-741E60ADE761}" destId="{6434D2B0-F88A-42E5-AAD7-91919DA6379F}" srcOrd="5" destOrd="0" presId="urn:microsoft.com/office/officeart/2005/8/layout/hierarchy1"/>
    <dgm:cxn modelId="{84DF2ED5-3F42-4D33-BC54-8DDA5C004858}" type="presParOf" srcId="{6434D2B0-F88A-42E5-AAD7-91919DA6379F}" destId="{4713A2F4-60CC-443F-BF56-E907677B938E}" srcOrd="0" destOrd="0" presId="urn:microsoft.com/office/officeart/2005/8/layout/hierarchy1"/>
    <dgm:cxn modelId="{8CA41856-AFE4-44DC-B04C-00033A936EB6}" type="presParOf" srcId="{4713A2F4-60CC-443F-BF56-E907677B938E}" destId="{62F0CBAE-B0E3-4D0B-AC1C-8A639799DEB5}" srcOrd="0" destOrd="0" presId="urn:microsoft.com/office/officeart/2005/8/layout/hierarchy1"/>
    <dgm:cxn modelId="{E19A6CB0-D9BD-4D97-9DEC-A411168F5D9F}" type="presParOf" srcId="{4713A2F4-60CC-443F-BF56-E907677B938E}" destId="{BCFCE9F7-5EB0-416D-BAEE-40694716B149}" srcOrd="1" destOrd="0" presId="urn:microsoft.com/office/officeart/2005/8/layout/hierarchy1"/>
    <dgm:cxn modelId="{8F0F0572-5416-4579-AA21-499B30F8E60C}" type="presParOf" srcId="{6434D2B0-F88A-42E5-AAD7-91919DA6379F}" destId="{63C01B79-A74B-403E-94C2-0BB21FA66C58}" srcOrd="1" destOrd="0" presId="urn:microsoft.com/office/officeart/2005/8/layout/hierarchy1"/>
    <dgm:cxn modelId="{19E0EE3A-59CB-4381-B6C2-C8261DE42899}" type="presParOf" srcId="{9A941B8D-87A7-49AE-9E58-E7F617BDD8C6}" destId="{C65B894A-756E-4012-AB69-4CB8B0FEE4DC}" srcOrd="2" destOrd="0" presId="urn:microsoft.com/office/officeart/2005/8/layout/hierarchy1"/>
    <dgm:cxn modelId="{731B5D6C-649D-45ED-B6E4-AF745C834C1D}" type="presParOf" srcId="{9A941B8D-87A7-49AE-9E58-E7F617BDD8C6}" destId="{FFA533AE-26CD-4AA2-B991-0C0023F0A814}" srcOrd="3" destOrd="0" presId="urn:microsoft.com/office/officeart/2005/8/layout/hierarchy1"/>
    <dgm:cxn modelId="{2431E6CB-A2C8-4370-AEF4-5BED4C37711A}" type="presParOf" srcId="{FFA533AE-26CD-4AA2-B991-0C0023F0A814}" destId="{34B3938D-E94F-43AF-9107-EEC10C84CEF5}" srcOrd="0" destOrd="0" presId="urn:microsoft.com/office/officeart/2005/8/layout/hierarchy1"/>
    <dgm:cxn modelId="{F73212F5-5148-4218-A8FB-F1EE9CEC7376}" type="presParOf" srcId="{34B3938D-E94F-43AF-9107-EEC10C84CEF5}" destId="{EE44A51E-4967-4888-AE05-28B80B4F5D8B}" srcOrd="0" destOrd="0" presId="urn:microsoft.com/office/officeart/2005/8/layout/hierarchy1"/>
    <dgm:cxn modelId="{B638C09B-EF71-482D-8BDA-8529829A01A5}" type="presParOf" srcId="{34B3938D-E94F-43AF-9107-EEC10C84CEF5}" destId="{06E780EC-7538-4FA7-9A31-4EB14CB539D6}" srcOrd="1" destOrd="0" presId="urn:microsoft.com/office/officeart/2005/8/layout/hierarchy1"/>
    <dgm:cxn modelId="{AB4196B1-3BC4-413A-A5A7-D779132B752B}" type="presParOf" srcId="{FFA533AE-26CD-4AA2-B991-0C0023F0A814}" destId="{64703AFA-2E31-45C6-A41E-E0E06D8B587F}" srcOrd="1" destOrd="0" presId="urn:microsoft.com/office/officeart/2005/8/layout/hierarchy1"/>
    <dgm:cxn modelId="{BB1B39CF-93BE-457F-958C-D75558EC30EC}" type="presParOf" srcId="{64703AFA-2E31-45C6-A41E-E0E06D8B587F}" destId="{A47253DD-2924-42CE-A015-E0428C4E3962}" srcOrd="0" destOrd="0" presId="urn:microsoft.com/office/officeart/2005/8/layout/hierarchy1"/>
    <dgm:cxn modelId="{EE7EEA7F-E0BE-4D91-800F-10C9A96EB9D5}" type="presParOf" srcId="{64703AFA-2E31-45C6-A41E-E0E06D8B587F}" destId="{84B52AA1-8AB4-40F2-9744-2914F82DADD9}" srcOrd="1" destOrd="0" presId="urn:microsoft.com/office/officeart/2005/8/layout/hierarchy1"/>
    <dgm:cxn modelId="{029EAB9E-F075-4978-ABCD-ABD86A0FEDDF}" type="presParOf" srcId="{84B52AA1-8AB4-40F2-9744-2914F82DADD9}" destId="{D7A2FA68-93BD-4CB9-8A82-F05BD328662C}" srcOrd="0" destOrd="0" presId="urn:microsoft.com/office/officeart/2005/8/layout/hierarchy1"/>
    <dgm:cxn modelId="{377FBEDF-999D-4857-B354-AFAE716CE382}" type="presParOf" srcId="{D7A2FA68-93BD-4CB9-8A82-F05BD328662C}" destId="{0EDAD289-0D25-415B-9579-EB29F8114AC4}" srcOrd="0" destOrd="0" presId="urn:microsoft.com/office/officeart/2005/8/layout/hierarchy1"/>
    <dgm:cxn modelId="{30723C51-3CF3-4536-8C0B-B18B67E66EF6}" type="presParOf" srcId="{D7A2FA68-93BD-4CB9-8A82-F05BD328662C}" destId="{7CBF6E6D-9F86-4F17-8A17-3457C631F058}" srcOrd="1" destOrd="0" presId="urn:microsoft.com/office/officeart/2005/8/layout/hierarchy1"/>
    <dgm:cxn modelId="{BE50BC61-9D04-493B-A5EF-35FDCD500255}" type="presParOf" srcId="{84B52AA1-8AB4-40F2-9744-2914F82DADD9}" destId="{FA605399-2D14-4EDB-A35A-C495AA7D158E}" srcOrd="1" destOrd="0" presId="urn:microsoft.com/office/officeart/2005/8/layout/hierarchy1"/>
    <dgm:cxn modelId="{CE3E768D-1BEC-43EC-B29F-531D5CE7B5F7}" type="presParOf" srcId="{9A941B8D-87A7-49AE-9E58-E7F617BDD8C6}" destId="{53966CAD-E731-4097-BA99-657BA03FAA5F}" srcOrd="4" destOrd="0" presId="urn:microsoft.com/office/officeart/2005/8/layout/hierarchy1"/>
    <dgm:cxn modelId="{187B7E7F-0C73-472D-BE1A-B5420F3FF942}" type="presParOf" srcId="{9A941B8D-87A7-49AE-9E58-E7F617BDD8C6}" destId="{FF253B1A-3F24-4FB2-8365-232450101D96}" srcOrd="5" destOrd="0" presId="urn:microsoft.com/office/officeart/2005/8/layout/hierarchy1"/>
    <dgm:cxn modelId="{C7F356B8-17A4-4AF8-8555-8308FA7DE09C}" type="presParOf" srcId="{FF253B1A-3F24-4FB2-8365-232450101D96}" destId="{8CCB342A-D135-4157-9B37-ACBA3EAD9C1B}" srcOrd="0" destOrd="0" presId="urn:microsoft.com/office/officeart/2005/8/layout/hierarchy1"/>
    <dgm:cxn modelId="{96406736-868B-43C3-B7C8-3CBFAE8ED52B}" type="presParOf" srcId="{8CCB342A-D135-4157-9B37-ACBA3EAD9C1B}" destId="{43AB5E1D-2FA3-4329-AE16-5DD7B298C899}" srcOrd="0" destOrd="0" presId="urn:microsoft.com/office/officeart/2005/8/layout/hierarchy1"/>
    <dgm:cxn modelId="{77A31FEE-A1D9-437C-9953-BBEEF7860263}" type="presParOf" srcId="{8CCB342A-D135-4157-9B37-ACBA3EAD9C1B}" destId="{010355D9-E883-437D-8488-7234840CA2CB}" srcOrd="1" destOrd="0" presId="urn:microsoft.com/office/officeart/2005/8/layout/hierarchy1"/>
    <dgm:cxn modelId="{1447853A-B8CF-4320-8F3A-0C5C87E4D47E}" type="presParOf" srcId="{FF253B1A-3F24-4FB2-8365-232450101D96}" destId="{BAE71869-5573-4769-B306-1BBDB7EDD918}" srcOrd="1" destOrd="0" presId="urn:microsoft.com/office/officeart/2005/8/layout/hierarchy1"/>
    <dgm:cxn modelId="{7EF68289-770D-4D1E-A459-14E3E9903D4D}" type="presParOf" srcId="{9A941B8D-87A7-49AE-9E58-E7F617BDD8C6}" destId="{53D5B5E6-1A81-4169-A9C8-B9E587607DFA}" srcOrd="6" destOrd="0" presId="urn:microsoft.com/office/officeart/2005/8/layout/hierarchy1"/>
    <dgm:cxn modelId="{4BB90C69-F419-4468-85A1-7C404DBCB8F5}" type="presParOf" srcId="{9A941B8D-87A7-49AE-9E58-E7F617BDD8C6}" destId="{06845C85-8A9B-4F04-BC97-3E96B1B1ABF9}" srcOrd="7" destOrd="0" presId="urn:microsoft.com/office/officeart/2005/8/layout/hierarchy1"/>
    <dgm:cxn modelId="{4AEEEE05-41FF-41FF-80F4-A26D3166D5A0}" type="presParOf" srcId="{06845C85-8A9B-4F04-BC97-3E96B1B1ABF9}" destId="{3D9E2D92-2DEB-4BB6-B263-252915B74AC2}" srcOrd="0" destOrd="0" presId="urn:microsoft.com/office/officeart/2005/8/layout/hierarchy1"/>
    <dgm:cxn modelId="{C612FED5-8E05-4A58-B01D-68348DB1890E}" type="presParOf" srcId="{3D9E2D92-2DEB-4BB6-B263-252915B74AC2}" destId="{9923921F-D3FE-4C1A-B3FB-3175F6174351}" srcOrd="0" destOrd="0" presId="urn:microsoft.com/office/officeart/2005/8/layout/hierarchy1"/>
    <dgm:cxn modelId="{F861C44C-64B0-4EBB-B3B8-4721FEBA3D63}" type="presParOf" srcId="{3D9E2D92-2DEB-4BB6-B263-252915B74AC2}" destId="{B6873515-F722-45D3-A0CB-B899E1EDB6C6}" srcOrd="1" destOrd="0" presId="urn:microsoft.com/office/officeart/2005/8/layout/hierarchy1"/>
    <dgm:cxn modelId="{D76ED23D-1D50-41E8-BBEB-A8F3838ACF7B}" type="presParOf" srcId="{06845C85-8A9B-4F04-BC97-3E96B1B1ABF9}" destId="{573E554C-FCF1-4595-9FDD-08AB959F4EC2}" srcOrd="1" destOrd="0" presId="urn:microsoft.com/office/officeart/2005/8/layout/hierarchy1"/>
    <dgm:cxn modelId="{5BD14F4C-7D16-42CC-A962-00C355CC1CC1}" type="presParOf" srcId="{573E554C-FCF1-4595-9FDD-08AB959F4EC2}" destId="{9DC8AB85-CCDF-48A1-91EB-636FA61FE59D}" srcOrd="0" destOrd="0" presId="urn:microsoft.com/office/officeart/2005/8/layout/hierarchy1"/>
    <dgm:cxn modelId="{835ADF0A-62F0-4252-91AA-0E5B46FF5946}" type="presParOf" srcId="{573E554C-FCF1-4595-9FDD-08AB959F4EC2}" destId="{B81A694C-EC19-45EA-BCEF-8A23511F7675}" srcOrd="1" destOrd="0" presId="urn:microsoft.com/office/officeart/2005/8/layout/hierarchy1"/>
    <dgm:cxn modelId="{F6BE6FF1-FC2E-48A0-BADC-F1BFB298D733}" type="presParOf" srcId="{B81A694C-EC19-45EA-BCEF-8A23511F7675}" destId="{F9A9FDC2-29D4-4232-A0D9-C9E022DCF343}" srcOrd="0" destOrd="0" presId="urn:microsoft.com/office/officeart/2005/8/layout/hierarchy1"/>
    <dgm:cxn modelId="{28F501F2-441F-463F-864B-451AA72EA25C}" type="presParOf" srcId="{F9A9FDC2-29D4-4232-A0D9-C9E022DCF343}" destId="{746A4BF9-6A37-433A-90DA-9D3D446C95FE}" srcOrd="0" destOrd="0" presId="urn:microsoft.com/office/officeart/2005/8/layout/hierarchy1"/>
    <dgm:cxn modelId="{D7D3C59D-1C23-4A8D-A353-8460FCF2C006}" type="presParOf" srcId="{F9A9FDC2-29D4-4232-A0D9-C9E022DCF343}" destId="{3A73F92F-C91E-46AC-AE51-A4F690955DDD}" srcOrd="1" destOrd="0" presId="urn:microsoft.com/office/officeart/2005/8/layout/hierarchy1"/>
    <dgm:cxn modelId="{DEA52C3D-2975-43E7-8FC7-FBAF7F709387}" type="presParOf" srcId="{B81A694C-EC19-45EA-BCEF-8A23511F7675}" destId="{C4715CD1-BB32-40EB-8616-406B2F714B19}" srcOrd="1" destOrd="0" presId="urn:microsoft.com/office/officeart/2005/8/layout/hierarchy1"/>
    <dgm:cxn modelId="{FA9C6EB3-748B-4A56-A01D-C1F93FC6951D}" type="presParOf" srcId="{C4715CD1-BB32-40EB-8616-406B2F714B19}" destId="{04F7F05F-CD2C-4115-9422-2A5B2F15A044}" srcOrd="0" destOrd="0" presId="urn:microsoft.com/office/officeart/2005/8/layout/hierarchy1"/>
    <dgm:cxn modelId="{A00FFCA3-423B-4DCC-A633-CB2812AC3444}" type="presParOf" srcId="{C4715CD1-BB32-40EB-8616-406B2F714B19}" destId="{CB6CE380-8CD8-44EF-A353-5D19D3DC0ED6}" srcOrd="1" destOrd="0" presId="urn:microsoft.com/office/officeart/2005/8/layout/hierarchy1"/>
    <dgm:cxn modelId="{2F6A4CCD-5B34-46EF-BB37-626C5D339452}" type="presParOf" srcId="{CB6CE380-8CD8-44EF-A353-5D19D3DC0ED6}" destId="{BD62A571-BF8E-4506-8113-23D3B605122B}" srcOrd="0" destOrd="0" presId="urn:microsoft.com/office/officeart/2005/8/layout/hierarchy1"/>
    <dgm:cxn modelId="{906FEE30-4B1C-4C16-A84A-7A873C87B5CA}" type="presParOf" srcId="{BD62A571-BF8E-4506-8113-23D3B605122B}" destId="{8AA61714-53FF-4834-8B22-C988919CC358}" srcOrd="0" destOrd="0" presId="urn:microsoft.com/office/officeart/2005/8/layout/hierarchy1"/>
    <dgm:cxn modelId="{5D411B29-4B05-401A-866E-4FD98D6BE3B4}" type="presParOf" srcId="{BD62A571-BF8E-4506-8113-23D3B605122B}" destId="{73B6B799-4D85-4997-A080-7DC132EBC025}" srcOrd="1" destOrd="0" presId="urn:microsoft.com/office/officeart/2005/8/layout/hierarchy1"/>
    <dgm:cxn modelId="{7EA1DA42-B869-4E29-8F50-6ECA896676B1}" type="presParOf" srcId="{CB6CE380-8CD8-44EF-A353-5D19D3DC0ED6}" destId="{FCACE6F5-08BF-416D-B7DA-F525EE0F9614}" srcOrd="1" destOrd="0" presId="urn:microsoft.com/office/officeart/2005/8/layout/hierarchy1"/>
    <dgm:cxn modelId="{12A3AA64-2F0C-4A52-AF5D-B92B94DEB43D}" type="presParOf" srcId="{C4715CD1-BB32-40EB-8616-406B2F714B19}" destId="{2921D3D8-B41A-453B-8610-FE6059A1D598}" srcOrd="2" destOrd="0" presId="urn:microsoft.com/office/officeart/2005/8/layout/hierarchy1"/>
    <dgm:cxn modelId="{D31DD497-8B0F-4A1C-A445-35542E6E75FE}" type="presParOf" srcId="{C4715CD1-BB32-40EB-8616-406B2F714B19}" destId="{6D62CAB7-8B2A-449E-AB84-C7A0722A30E5}" srcOrd="3" destOrd="0" presId="urn:microsoft.com/office/officeart/2005/8/layout/hierarchy1"/>
    <dgm:cxn modelId="{329A062C-40E9-4364-BC4B-380214596589}" type="presParOf" srcId="{6D62CAB7-8B2A-449E-AB84-C7A0722A30E5}" destId="{BA77156A-5271-4579-800D-109D7E209ABC}" srcOrd="0" destOrd="0" presId="urn:microsoft.com/office/officeart/2005/8/layout/hierarchy1"/>
    <dgm:cxn modelId="{7A898EC0-49C9-409A-9DC7-5C582D7A2E42}" type="presParOf" srcId="{BA77156A-5271-4579-800D-109D7E209ABC}" destId="{BAB0003B-6117-44E9-BF3D-4C5BA0F5A491}" srcOrd="0" destOrd="0" presId="urn:microsoft.com/office/officeart/2005/8/layout/hierarchy1"/>
    <dgm:cxn modelId="{189CF2A8-7E5B-4F35-9407-029F62837A09}" type="presParOf" srcId="{BA77156A-5271-4579-800D-109D7E209ABC}" destId="{526E020D-7B1C-448D-A947-FEB51A8E6053}" srcOrd="1" destOrd="0" presId="urn:microsoft.com/office/officeart/2005/8/layout/hierarchy1"/>
    <dgm:cxn modelId="{46F9E288-D337-4C4B-9704-8637E039F0C9}" type="presParOf" srcId="{6D62CAB7-8B2A-449E-AB84-C7A0722A30E5}" destId="{1686F9B2-23EC-4C25-96FD-F3637E798A67}" srcOrd="1" destOrd="0" presId="urn:microsoft.com/office/officeart/2005/8/layout/hierarchy1"/>
    <dgm:cxn modelId="{735C929F-2EEC-4AD3-AF2D-35A89878C53A}" type="presParOf" srcId="{C4715CD1-BB32-40EB-8616-406B2F714B19}" destId="{A97B33A1-9738-4F49-A89F-10B16AF30EB5}" srcOrd="4" destOrd="0" presId="urn:microsoft.com/office/officeart/2005/8/layout/hierarchy1"/>
    <dgm:cxn modelId="{B2AAC9F3-307E-4B18-AFCC-DBBFBA1E9DBC}" type="presParOf" srcId="{C4715CD1-BB32-40EB-8616-406B2F714B19}" destId="{A062DB03-2484-429F-ABD7-C731F0D81651}" srcOrd="5" destOrd="0" presId="urn:microsoft.com/office/officeart/2005/8/layout/hierarchy1"/>
    <dgm:cxn modelId="{0527E0A6-3926-4FD6-ABDD-8E84617320CF}" type="presParOf" srcId="{A062DB03-2484-429F-ABD7-C731F0D81651}" destId="{C73CA81D-4078-403B-B1D1-170C37CB7125}" srcOrd="0" destOrd="0" presId="urn:microsoft.com/office/officeart/2005/8/layout/hierarchy1"/>
    <dgm:cxn modelId="{9D0EE4A3-D3EC-4247-98B5-2C59447E5263}" type="presParOf" srcId="{C73CA81D-4078-403B-B1D1-170C37CB7125}" destId="{85554899-8DE5-4937-9C56-977002CAFD1D}" srcOrd="0" destOrd="0" presId="urn:microsoft.com/office/officeart/2005/8/layout/hierarchy1"/>
    <dgm:cxn modelId="{2CE198DA-92D2-4B2F-9F57-7704981037E0}" type="presParOf" srcId="{C73CA81D-4078-403B-B1D1-170C37CB7125}" destId="{A0053250-E973-4C14-A36B-D04EAA24D27C}" srcOrd="1" destOrd="0" presId="urn:microsoft.com/office/officeart/2005/8/layout/hierarchy1"/>
    <dgm:cxn modelId="{2876B1A2-C7EB-47ED-8DBF-E56F4CB85045}" type="presParOf" srcId="{A062DB03-2484-429F-ABD7-C731F0D81651}" destId="{56109A22-3063-4824-94B0-5370B452D83D}" srcOrd="1" destOrd="0" presId="urn:microsoft.com/office/officeart/2005/8/layout/hierarchy1"/>
    <dgm:cxn modelId="{F73B56E7-692B-48D6-AB89-EFC1BFE47A1C}" type="presParOf" srcId="{C4715CD1-BB32-40EB-8616-406B2F714B19}" destId="{3FA495DC-3EAC-4244-945B-5C9D760A0F16}" srcOrd="6" destOrd="0" presId="urn:microsoft.com/office/officeart/2005/8/layout/hierarchy1"/>
    <dgm:cxn modelId="{0718243E-1C36-4B7B-9610-63DA1B303A91}" type="presParOf" srcId="{C4715CD1-BB32-40EB-8616-406B2F714B19}" destId="{C7C46684-56DF-48E1-8E6F-5F7F363DB505}" srcOrd="7" destOrd="0" presId="urn:microsoft.com/office/officeart/2005/8/layout/hierarchy1"/>
    <dgm:cxn modelId="{76DDE0A7-339B-40CE-BA57-6DF9332598A6}" type="presParOf" srcId="{C7C46684-56DF-48E1-8E6F-5F7F363DB505}" destId="{356E08DB-FD16-4935-B091-BD01BD96D622}" srcOrd="0" destOrd="0" presId="urn:microsoft.com/office/officeart/2005/8/layout/hierarchy1"/>
    <dgm:cxn modelId="{850E5384-5BC8-4046-A670-0D81B283EA4F}" type="presParOf" srcId="{356E08DB-FD16-4935-B091-BD01BD96D622}" destId="{9A236681-EFA7-4425-AA07-1BF2A2AD1CDB}" srcOrd="0" destOrd="0" presId="urn:microsoft.com/office/officeart/2005/8/layout/hierarchy1"/>
    <dgm:cxn modelId="{BE77CA6B-69A1-47C3-8835-056B347DCA1D}" type="presParOf" srcId="{356E08DB-FD16-4935-B091-BD01BD96D622}" destId="{695E20DA-75FB-4C7C-9701-2092DF2645DC}" srcOrd="1" destOrd="0" presId="urn:microsoft.com/office/officeart/2005/8/layout/hierarchy1"/>
    <dgm:cxn modelId="{DC6C5252-5C79-4F5E-B0DE-6356FC518486}" type="presParOf" srcId="{C7C46684-56DF-48E1-8E6F-5F7F363DB505}" destId="{011019CB-735B-46C7-AFFB-94EA5F62F220}" srcOrd="1" destOrd="0" presId="urn:microsoft.com/office/officeart/2005/8/layout/hierarchy1"/>
    <dgm:cxn modelId="{2B8B66B4-50C0-4C3D-9E93-9E86B7605025}" type="presParOf" srcId="{C4715CD1-BB32-40EB-8616-406B2F714B19}" destId="{A1EAEC78-D3F0-4F00-9F1D-A35345255D61}" srcOrd="8" destOrd="0" presId="urn:microsoft.com/office/officeart/2005/8/layout/hierarchy1"/>
    <dgm:cxn modelId="{D23CCC2E-FE66-4F4E-A4BE-52A220874F0B}" type="presParOf" srcId="{C4715CD1-BB32-40EB-8616-406B2F714B19}" destId="{857831E3-CA8B-406A-ADE1-30A7E0B77F29}" srcOrd="9" destOrd="0" presId="urn:microsoft.com/office/officeart/2005/8/layout/hierarchy1"/>
    <dgm:cxn modelId="{D4262153-D173-4529-BDB4-EEEED877FECC}" type="presParOf" srcId="{857831E3-CA8B-406A-ADE1-30A7E0B77F29}" destId="{A279FBFE-68D3-45CB-BC5F-E7EA9AE92D5D}" srcOrd="0" destOrd="0" presId="urn:microsoft.com/office/officeart/2005/8/layout/hierarchy1"/>
    <dgm:cxn modelId="{15179549-65E7-439F-BCDD-8C61614BFD98}" type="presParOf" srcId="{A279FBFE-68D3-45CB-BC5F-E7EA9AE92D5D}" destId="{10471979-0297-41B7-BCC1-01A4DF9A1595}" srcOrd="0" destOrd="0" presId="urn:microsoft.com/office/officeart/2005/8/layout/hierarchy1"/>
    <dgm:cxn modelId="{5AC5D22E-0D9E-4BE4-9625-2646D2D0B49C}" type="presParOf" srcId="{A279FBFE-68D3-45CB-BC5F-E7EA9AE92D5D}" destId="{6E6204E8-ED65-406E-B4E9-41D8B96838B9}" srcOrd="1" destOrd="0" presId="urn:microsoft.com/office/officeart/2005/8/layout/hierarchy1"/>
    <dgm:cxn modelId="{47C435D0-07AF-4E38-91E7-AD8FE4E9F57E}" type="presParOf" srcId="{857831E3-CA8B-406A-ADE1-30A7E0B77F29}" destId="{22158954-2C8E-4041-A0EA-548140DEB9A6}" srcOrd="1" destOrd="0" presId="urn:microsoft.com/office/officeart/2005/8/layout/hierarchy1"/>
    <dgm:cxn modelId="{CC07CB67-2FA5-4D9B-952C-FB5D9BD085BA}" type="presParOf" srcId="{573E554C-FCF1-4595-9FDD-08AB959F4EC2}" destId="{3EC55CAF-7418-4BB5-9AF7-A902EF17335B}" srcOrd="2" destOrd="0" presId="urn:microsoft.com/office/officeart/2005/8/layout/hierarchy1"/>
    <dgm:cxn modelId="{53D15E96-E108-44FE-889B-216873757136}" type="presParOf" srcId="{573E554C-FCF1-4595-9FDD-08AB959F4EC2}" destId="{71B884CD-16B2-43D6-8AA1-5CC81DABCE4F}" srcOrd="3" destOrd="0" presId="urn:microsoft.com/office/officeart/2005/8/layout/hierarchy1"/>
    <dgm:cxn modelId="{9AA6B50C-EAA4-4B17-8684-CEBA68C0F7C5}" type="presParOf" srcId="{71B884CD-16B2-43D6-8AA1-5CC81DABCE4F}" destId="{C18A6B3C-8C07-49BC-A6A4-9530AC8B679C}" srcOrd="0" destOrd="0" presId="urn:microsoft.com/office/officeart/2005/8/layout/hierarchy1"/>
    <dgm:cxn modelId="{DEA96E3F-CB78-40C4-B9F6-2BE697135270}" type="presParOf" srcId="{C18A6B3C-8C07-49BC-A6A4-9530AC8B679C}" destId="{1BC0D1DB-E867-4CCA-87D7-12AAEF0F1BC3}" srcOrd="0" destOrd="0" presId="urn:microsoft.com/office/officeart/2005/8/layout/hierarchy1"/>
    <dgm:cxn modelId="{83D4BAAA-0CF8-46E1-972B-C8471996C892}" type="presParOf" srcId="{C18A6B3C-8C07-49BC-A6A4-9530AC8B679C}" destId="{ABCC6BB4-CD6D-4E37-8C11-4122F03A08E3}" srcOrd="1" destOrd="0" presId="urn:microsoft.com/office/officeart/2005/8/layout/hierarchy1"/>
    <dgm:cxn modelId="{7D79830A-C5D2-4413-A54A-D78F90E09B1C}" type="presParOf" srcId="{71B884CD-16B2-43D6-8AA1-5CC81DABCE4F}" destId="{0BB2CC02-8D4B-4DE0-8684-0491C52EAEB0}"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8F7D1F9-E449-4D57-9D5D-2251A6818468}" type="doc">
      <dgm:prSet loTypeId="urn:microsoft.com/office/officeart/2005/8/layout/hProcess9" loCatId="process" qsTypeId="urn:microsoft.com/office/officeart/2005/8/quickstyle/3d5" qsCatId="3D" csTypeId="urn:microsoft.com/office/officeart/2005/8/colors/colorful1" csCatId="colorful" phldr="1"/>
      <dgm:spPr/>
      <dgm:t>
        <a:bodyPr/>
        <a:lstStyle/>
        <a:p>
          <a:endParaRPr lang="en-US"/>
        </a:p>
      </dgm:t>
    </dgm:pt>
    <dgm:pt modelId="{F1C7EF12-97FB-40EE-B465-6CC44405C78F}">
      <dgm:prSet phldrT="[Text]" custT="1"/>
      <dgm:spPr>
        <a:solidFill>
          <a:schemeClr val="accent4">
            <a:lumMod val="20000"/>
            <a:lumOff val="80000"/>
          </a:schemeClr>
        </a:solidFill>
      </dgm:spPr>
      <dgm:t>
        <a:bodyPr/>
        <a:lstStyle/>
        <a:p>
          <a:r>
            <a:rPr lang="en-US" sz="1400" b="0" dirty="0" smtClean="0">
              <a:solidFill>
                <a:schemeClr val="tx1"/>
              </a:solidFill>
            </a:rPr>
            <a:t>Stock Solution</a:t>
          </a:r>
          <a:endParaRPr lang="en-US" sz="1400" b="0" dirty="0">
            <a:solidFill>
              <a:schemeClr val="tx1"/>
            </a:solidFill>
          </a:endParaRPr>
        </a:p>
      </dgm:t>
    </dgm:pt>
    <dgm:pt modelId="{4EE5FCBF-372D-44D7-834F-B06DAAF00553}" type="parTrans" cxnId="{BA27F906-29D8-40FB-93C1-CE44F7643941}">
      <dgm:prSet/>
      <dgm:spPr/>
      <dgm:t>
        <a:bodyPr/>
        <a:lstStyle/>
        <a:p>
          <a:endParaRPr lang="en-US"/>
        </a:p>
      </dgm:t>
    </dgm:pt>
    <dgm:pt modelId="{B92EB378-A55C-4CA7-AED3-A9D62C9C6E1E}" type="sibTrans" cxnId="{BA27F906-29D8-40FB-93C1-CE44F7643941}">
      <dgm:prSet/>
      <dgm:spPr/>
      <dgm:t>
        <a:bodyPr/>
        <a:lstStyle/>
        <a:p>
          <a:endParaRPr lang="en-US"/>
        </a:p>
      </dgm:t>
    </dgm:pt>
    <dgm:pt modelId="{FCDA4504-D699-453D-9181-E86C123F6DFD}">
      <dgm:prSet phldrT="[Text]" custT="1"/>
      <dgm:spPr>
        <a:solidFill>
          <a:schemeClr val="accent1">
            <a:lumMod val="20000"/>
            <a:lumOff val="80000"/>
          </a:schemeClr>
        </a:solidFill>
      </dgm:spPr>
      <dgm:t>
        <a:bodyPr/>
        <a:lstStyle/>
        <a:p>
          <a:r>
            <a:rPr lang="en-US" sz="1400" b="0" dirty="0" smtClean="0">
              <a:solidFill>
                <a:schemeClr val="tx1"/>
              </a:solidFill>
            </a:rPr>
            <a:t>Result</a:t>
          </a:r>
          <a:endParaRPr lang="en-US" sz="1400" b="0" dirty="0">
            <a:solidFill>
              <a:schemeClr val="tx1"/>
            </a:solidFill>
          </a:endParaRPr>
        </a:p>
      </dgm:t>
    </dgm:pt>
    <dgm:pt modelId="{2AB1251E-09D7-4F84-BC3E-0F0261DCD14D}" type="parTrans" cxnId="{971AD0E5-33C4-4665-991B-E0C6E2D883B6}">
      <dgm:prSet/>
      <dgm:spPr/>
      <dgm:t>
        <a:bodyPr/>
        <a:lstStyle/>
        <a:p>
          <a:endParaRPr lang="en-US"/>
        </a:p>
      </dgm:t>
    </dgm:pt>
    <dgm:pt modelId="{FBDE41C4-60B5-45BA-84CE-BE18AE48252A}" type="sibTrans" cxnId="{971AD0E5-33C4-4665-991B-E0C6E2D883B6}">
      <dgm:prSet/>
      <dgm:spPr/>
      <dgm:t>
        <a:bodyPr/>
        <a:lstStyle/>
        <a:p>
          <a:endParaRPr lang="en-US"/>
        </a:p>
      </dgm:t>
    </dgm:pt>
    <dgm:pt modelId="{5E5FF697-1B72-4764-A1E3-E2A3BD9C5F4D}">
      <dgm:prSet phldrT="[Text]" custT="1"/>
      <dgm:spPr>
        <a:solidFill>
          <a:schemeClr val="accent5">
            <a:lumMod val="20000"/>
            <a:lumOff val="80000"/>
          </a:schemeClr>
        </a:solidFill>
      </dgm:spPr>
      <dgm:t>
        <a:bodyPr/>
        <a:lstStyle/>
        <a:p>
          <a:r>
            <a:rPr lang="en-US" sz="1400" b="0" dirty="0" smtClean="0">
              <a:solidFill>
                <a:schemeClr val="tx1"/>
              </a:solidFill>
            </a:rPr>
            <a:t>Secondary reference standard</a:t>
          </a:r>
          <a:endParaRPr lang="en-US" sz="1400" b="0" dirty="0">
            <a:solidFill>
              <a:schemeClr val="tx1"/>
            </a:solidFill>
          </a:endParaRPr>
        </a:p>
      </dgm:t>
    </dgm:pt>
    <dgm:pt modelId="{34CC5383-E082-47E5-995E-B19BC9CF1FBC}" type="parTrans" cxnId="{5E5CE76E-B1AE-4F05-9213-CE4188E92D98}">
      <dgm:prSet/>
      <dgm:spPr/>
      <dgm:t>
        <a:bodyPr/>
        <a:lstStyle/>
        <a:p>
          <a:endParaRPr lang="en-US"/>
        </a:p>
      </dgm:t>
    </dgm:pt>
    <dgm:pt modelId="{F71EC55B-AE48-4906-8C7A-4A60257E9BBC}" type="sibTrans" cxnId="{5E5CE76E-B1AE-4F05-9213-CE4188E92D98}">
      <dgm:prSet/>
      <dgm:spPr/>
      <dgm:t>
        <a:bodyPr/>
        <a:lstStyle/>
        <a:p>
          <a:endParaRPr lang="en-US"/>
        </a:p>
      </dgm:t>
    </dgm:pt>
    <dgm:pt modelId="{23109349-CC9A-4D37-A553-8F182CF43322}">
      <dgm:prSet phldrT="[Text]" custT="1"/>
      <dgm:spPr>
        <a:solidFill>
          <a:schemeClr val="accent3">
            <a:lumMod val="20000"/>
            <a:lumOff val="80000"/>
          </a:schemeClr>
        </a:solidFill>
      </dgm:spPr>
      <dgm:t>
        <a:bodyPr/>
        <a:lstStyle/>
        <a:p>
          <a:r>
            <a:rPr lang="en-US" sz="1400" b="0" dirty="0" smtClean="0">
              <a:solidFill>
                <a:schemeClr val="tx1"/>
              </a:solidFill>
            </a:rPr>
            <a:t>Working solution</a:t>
          </a:r>
          <a:endParaRPr lang="en-US" sz="1400" b="0" dirty="0">
            <a:solidFill>
              <a:schemeClr val="tx1"/>
            </a:solidFill>
          </a:endParaRPr>
        </a:p>
      </dgm:t>
    </dgm:pt>
    <dgm:pt modelId="{13BE61ED-AC74-4E63-8744-56ED9DA3F84E}" type="parTrans" cxnId="{473FE05E-9D10-4DF5-A658-5F7BEF2203AD}">
      <dgm:prSet/>
      <dgm:spPr/>
      <dgm:t>
        <a:bodyPr/>
        <a:lstStyle/>
        <a:p>
          <a:endParaRPr lang="en-US"/>
        </a:p>
      </dgm:t>
    </dgm:pt>
    <dgm:pt modelId="{5613AC37-6CCE-4F0F-B1B9-A47D066B5438}" type="sibTrans" cxnId="{473FE05E-9D10-4DF5-A658-5F7BEF2203AD}">
      <dgm:prSet/>
      <dgm:spPr/>
      <dgm:t>
        <a:bodyPr/>
        <a:lstStyle/>
        <a:p>
          <a:endParaRPr lang="en-US"/>
        </a:p>
      </dgm:t>
    </dgm:pt>
    <dgm:pt modelId="{3ED4439A-C740-43D0-9267-155C70F468A9}">
      <dgm:prSet phldrT="[Text]" custT="1"/>
      <dgm:spPr>
        <a:solidFill>
          <a:schemeClr val="accent2">
            <a:lumMod val="20000"/>
            <a:lumOff val="80000"/>
          </a:schemeClr>
        </a:solidFill>
      </dgm:spPr>
      <dgm:t>
        <a:bodyPr/>
        <a:lstStyle/>
        <a:p>
          <a:r>
            <a:rPr lang="en-US" sz="1400" b="0" dirty="0" smtClean="0">
              <a:solidFill>
                <a:schemeClr val="tx1"/>
              </a:solidFill>
            </a:rPr>
            <a:t>Reference to NIST or SI</a:t>
          </a:r>
          <a:endParaRPr lang="en-US" sz="1400" b="0" dirty="0">
            <a:solidFill>
              <a:schemeClr val="tx1"/>
            </a:solidFill>
          </a:endParaRPr>
        </a:p>
      </dgm:t>
    </dgm:pt>
    <dgm:pt modelId="{9F55732F-77E4-41D5-B21D-1DAE1E6E7F3C}" type="parTrans" cxnId="{E9BA1DF1-778D-49B1-8473-CA9665644E61}">
      <dgm:prSet/>
      <dgm:spPr/>
      <dgm:t>
        <a:bodyPr/>
        <a:lstStyle/>
        <a:p>
          <a:endParaRPr lang="en-US"/>
        </a:p>
      </dgm:t>
    </dgm:pt>
    <dgm:pt modelId="{FE4E596D-95DF-47BF-AC30-D6C76D265C1A}" type="sibTrans" cxnId="{E9BA1DF1-778D-49B1-8473-CA9665644E61}">
      <dgm:prSet/>
      <dgm:spPr/>
      <dgm:t>
        <a:bodyPr/>
        <a:lstStyle/>
        <a:p>
          <a:endParaRPr lang="en-US"/>
        </a:p>
      </dgm:t>
    </dgm:pt>
    <dgm:pt modelId="{736D45C9-9728-491B-9CEF-94B8BA4DE5F1}">
      <dgm:prSet phldrT="[Text]" custT="1"/>
      <dgm:spPr>
        <a:solidFill>
          <a:schemeClr val="accent6">
            <a:lumMod val="20000"/>
            <a:lumOff val="80000"/>
          </a:schemeClr>
        </a:solidFill>
      </dgm:spPr>
      <dgm:t>
        <a:bodyPr/>
        <a:lstStyle/>
        <a:p>
          <a:r>
            <a:rPr lang="en-US" sz="1400" b="0" dirty="0" smtClean="0">
              <a:solidFill>
                <a:schemeClr val="tx1"/>
              </a:solidFill>
            </a:rPr>
            <a:t>Primary reference standard </a:t>
          </a:r>
          <a:endParaRPr lang="en-US" sz="1400" b="0" dirty="0">
            <a:solidFill>
              <a:schemeClr val="tx1"/>
            </a:solidFill>
          </a:endParaRPr>
        </a:p>
      </dgm:t>
    </dgm:pt>
    <dgm:pt modelId="{B7177D4D-220B-4C1C-BA92-AD6586310C0B}" type="parTrans" cxnId="{A68A67B1-AC00-4E75-B300-D900AE20093F}">
      <dgm:prSet/>
      <dgm:spPr/>
      <dgm:t>
        <a:bodyPr/>
        <a:lstStyle/>
        <a:p>
          <a:endParaRPr lang="en-US"/>
        </a:p>
      </dgm:t>
    </dgm:pt>
    <dgm:pt modelId="{4401C029-E0F6-49EA-B688-1A191B5011C4}" type="sibTrans" cxnId="{A68A67B1-AC00-4E75-B300-D900AE20093F}">
      <dgm:prSet/>
      <dgm:spPr/>
      <dgm:t>
        <a:bodyPr/>
        <a:lstStyle/>
        <a:p>
          <a:endParaRPr lang="en-US"/>
        </a:p>
      </dgm:t>
    </dgm:pt>
    <dgm:pt modelId="{100A0B0B-25AE-40EE-88D6-9CDB4CD45C6C}" type="pres">
      <dgm:prSet presAssocID="{28F7D1F9-E449-4D57-9D5D-2251A6818468}" presName="CompostProcess" presStyleCnt="0">
        <dgm:presLayoutVars>
          <dgm:dir/>
          <dgm:resizeHandles val="exact"/>
        </dgm:presLayoutVars>
      </dgm:prSet>
      <dgm:spPr/>
      <dgm:t>
        <a:bodyPr/>
        <a:lstStyle/>
        <a:p>
          <a:endParaRPr lang="en-US"/>
        </a:p>
      </dgm:t>
    </dgm:pt>
    <dgm:pt modelId="{7C9079B2-270A-4715-8AD8-D90D2D509A18}" type="pres">
      <dgm:prSet presAssocID="{28F7D1F9-E449-4D57-9D5D-2251A6818468}" presName="arrow" presStyleLbl="bgShp" presStyleIdx="0" presStyleCnt="1" custScaleX="117647"/>
      <dgm:spPr/>
      <dgm:t>
        <a:bodyPr/>
        <a:lstStyle/>
        <a:p>
          <a:endParaRPr lang="en-US"/>
        </a:p>
      </dgm:t>
    </dgm:pt>
    <dgm:pt modelId="{BF85248E-4713-4A1C-A6AB-C8E457C7D742}" type="pres">
      <dgm:prSet presAssocID="{28F7D1F9-E449-4D57-9D5D-2251A6818468}" presName="linearProcess" presStyleCnt="0"/>
      <dgm:spPr/>
      <dgm:t>
        <a:bodyPr/>
        <a:lstStyle/>
        <a:p>
          <a:endParaRPr lang="en-US"/>
        </a:p>
      </dgm:t>
    </dgm:pt>
    <dgm:pt modelId="{8A0650CD-9CC0-4D98-BB34-2C9EF8098370}" type="pres">
      <dgm:prSet presAssocID="{FCDA4504-D699-453D-9181-E86C123F6DFD}" presName="textNode" presStyleLbl="node1" presStyleIdx="0" presStyleCnt="6">
        <dgm:presLayoutVars>
          <dgm:bulletEnabled val="1"/>
        </dgm:presLayoutVars>
      </dgm:prSet>
      <dgm:spPr/>
      <dgm:t>
        <a:bodyPr/>
        <a:lstStyle/>
        <a:p>
          <a:endParaRPr lang="en-US"/>
        </a:p>
      </dgm:t>
    </dgm:pt>
    <dgm:pt modelId="{E83C58DA-4AFB-4F1E-BA21-B1C295386D6E}" type="pres">
      <dgm:prSet presAssocID="{FBDE41C4-60B5-45BA-84CE-BE18AE48252A}" presName="sibTrans" presStyleCnt="0"/>
      <dgm:spPr/>
      <dgm:t>
        <a:bodyPr/>
        <a:lstStyle/>
        <a:p>
          <a:endParaRPr lang="en-US"/>
        </a:p>
      </dgm:t>
    </dgm:pt>
    <dgm:pt modelId="{BD6F319A-0991-4E80-8BF4-3BE1BFF73E42}" type="pres">
      <dgm:prSet presAssocID="{23109349-CC9A-4D37-A553-8F182CF43322}" presName="textNode" presStyleLbl="node1" presStyleIdx="1" presStyleCnt="6">
        <dgm:presLayoutVars>
          <dgm:bulletEnabled val="1"/>
        </dgm:presLayoutVars>
      </dgm:prSet>
      <dgm:spPr/>
      <dgm:t>
        <a:bodyPr/>
        <a:lstStyle/>
        <a:p>
          <a:endParaRPr lang="en-US"/>
        </a:p>
      </dgm:t>
    </dgm:pt>
    <dgm:pt modelId="{2667A9A8-410F-43C2-AEBE-217AA4E89C4C}" type="pres">
      <dgm:prSet presAssocID="{5613AC37-6CCE-4F0F-B1B9-A47D066B5438}" presName="sibTrans" presStyleCnt="0"/>
      <dgm:spPr/>
      <dgm:t>
        <a:bodyPr/>
        <a:lstStyle/>
        <a:p>
          <a:endParaRPr lang="en-US"/>
        </a:p>
      </dgm:t>
    </dgm:pt>
    <dgm:pt modelId="{3756EFA7-CDCC-4220-B527-AAE954AD44C4}" type="pres">
      <dgm:prSet presAssocID="{F1C7EF12-97FB-40EE-B465-6CC44405C78F}" presName="textNode" presStyleLbl="node1" presStyleIdx="2" presStyleCnt="6">
        <dgm:presLayoutVars>
          <dgm:bulletEnabled val="1"/>
        </dgm:presLayoutVars>
      </dgm:prSet>
      <dgm:spPr/>
      <dgm:t>
        <a:bodyPr/>
        <a:lstStyle/>
        <a:p>
          <a:endParaRPr lang="en-US"/>
        </a:p>
      </dgm:t>
    </dgm:pt>
    <dgm:pt modelId="{A7259108-1380-4419-ADAB-6D78A4D6A473}" type="pres">
      <dgm:prSet presAssocID="{B92EB378-A55C-4CA7-AED3-A9D62C9C6E1E}" presName="sibTrans" presStyleCnt="0"/>
      <dgm:spPr/>
      <dgm:t>
        <a:bodyPr/>
        <a:lstStyle/>
        <a:p>
          <a:endParaRPr lang="en-US"/>
        </a:p>
      </dgm:t>
    </dgm:pt>
    <dgm:pt modelId="{C25D88E8-C702-4764-8E74-04BF3CF6CB36}" type="pres">
      <dgm:prSet presAssocID="{5E5FF697-1B72-4764-A1E3-E2A3BD9C5F4D}" presName="textNode" presStyleLbl="node1" presStyleIdx="3" presStyleCnt="6">
        <dgm:presLayoutVars>
          <dgm:bulletEnabled val="1"/>
        </dgm:presLayoutVars>
      </dgm:prSet>
      <dgm:spPr/>
      <dgm:t>
        <a:bodyPr/>
        <a:lstStyle/>
        <a:p>
          <a:endParaRPr lang="en-US"/>
        </a:p>
      </dgm:t>
    </dgm:pt>
    <dgm:pt modelId="{CEB7F0D5-DB5F-46E1-B45D-51962563546E}" type="pres">
      <dgm:prSet presAssocID="{F71EC55B-AE48-4906-8C7A-4A60257E9BBC}" presName="sibTrans" presStyleCnt="0"/>
      <dgm:spPr/>
      <dgm:t>
        <a:bodyPr/>
        <a:lstStyle/>
        <a:p>
          <a:endParaRPr lang="en-US"/>
        </a:p>
      </dgm:t>
    </dgm:pt>
    <dgm:pt modelId="{E5FE4183-4EFD-460C-A3BD-381A4C822D30}" type="pres">
      <dgm:prSet presAssocID="{736D45C9-9728-491B-9CEF-94B8BA4DE5F1}" presName="textNode" presStyleLbl="node1" presStyleIdx="4" presStyleCnt="6">
        <dgm:presLayoutVars>
          <dgm:bulletEnabled val="1"/>
        </dgm:presLayoutVars>
      </dgm:prSet>
      <dgm:spPr/>
      <dgm:t>
        <a:bodyPr/>
        <a:lstStyle/>
        <a:p>
          <a:endParaRPr lang="en-US"/>
        </a:p>
      </dgm:t>
    </dgm:pt>
    <dgm:pt modelId="{380EAC32-D128-422C-8EC2-30AEB30D7CE8}" type="pres">
      <dgm:prSet presAssocID="{4401C029-E0F6-49EA-B688-1A191B5011C4}" presName="sibTrans" presStyleCnt="0"/>
      <dgm:spPr/>
      <dgm:t>
        <a:bodyPr/>
        <a:lstStyle/>
        <a:p>
          <a:endParaRPr lang="en-US"/>
        </a:p>
      </dgm:t>
    </dgm:pt>
    <dgm:pt modelId="{B948DC0C-B66B-4B57-9429-8FAD07DF6509}" type="pres">
      <dgm:prSet presAssocID="{3ED4439A-C740-43D0-9267-155C70F468A9}" presName="textNode" presStyleLbl="node1" presStyleIdx="5" presStyleCnt="6">
        <dgm:presLayoutVars>
          <dgm:bulletEnabled val="1"/>
        </dgm:presLayoutVars>
      </dgm:prSet>
      <dgm:spPr/>
      <dgm:t>
        <a:bodyPr/>
        <a:lstStyle/>
        <a:p>
          <a:endParaRPr lang="en-US"/>
        </a:p>
      </dgm:t>
    </dgm:pt>
  </dgm:ptLst>
  <dgm:cxnLst>
    <dgm:cxn modelId="{8809E9EA-55B9-43C2-B836-399749D94C58}" type="presOf" srcId="{FCDA4504-D699-453D-9181-E86C123F6DFD}" destId="{8A0650CD-9CC0-4D98-BB34-2C9EF8098370}" srcOrd="0" destOrd="0" presId="urn:microsoft.com/office/officeart/2005/8/layout/hProcess9"/>
    <dgm:cxn modelId="{50F52EBF-03DC-4A69-BFEF-57991752D687}" type="presOf" srcId="{23109349-CC9A-4D37-A553-8F182CF43322}" destId="{BD6F319A-0991-4E80-8BF4-3BE1BFF73E42}" srcOrd="0" destOrd="0" presId="urn:microsoft.com/office/officeart/2005/8/layout/hProcess9"/>
    <dgm:cxn modelId="{E9BA1DF1-778D-49B1-8473-CA9665644E61}" srcId="{28F7D1F9-E449-4D57-9D5D-2251A6818468}" destId="{3ED4439A-C740-43D0-9267-155C70F468A9}" srcOrd="5" destOrd="0" parTransId="{9F55732F-77E4-41D5-B21D-1DAE1E6E7F3C}" sibTransId="{FE4E596D-95DF-47BF-AC30-D6C76D265C1A}"/>
    <dgm:cxn modelId="{A68A67B1-AC00-4E75-B300-D900AE20093F}" srcId="{28F7D1F9-E449-4D57-9D5D-2251A6818468}" destId="{736D45C9-9728-491B-9CEF-94B8BA4DE5F1}" srcOrd="4" destOrd="0" parTransId="{B7177D4D-220B-4C1C-BA92-AD6586310C0B}" sibTransId="{4401C029-E0F6-49EA-B688-1A191B5011C4}"/>
    <dgm:cxn modelId="{8EB68987-390E-4992-AE5C-DDFF51E65C7C}" type="presOf" srcId="{28F7D1F9-E449-4D57-9D5D-2251A6818468}" destId="{100A0B0B-25AE-40EE-88D6-9CDB4CD45C6C}" srcOrd="0" destOrd="0" presId="urn:microsoft.com/office/officeart/2005/8/layout/hProcess9"/>
    <dgm:cxn modelId="{473FE05E-9D10-4DF5-A658-5F7BEF2203AD}" srcId="{28F7D1F9-E449-4D57-9D5D-2251A6818468}" destId="{23109349-CC9A-4D37-A553-8F182CF43322}" srcOrd="1" destOrd="0" parTransId="{13BE61ED-AC74-4E63-8744-56ED9DA3F84E}" sibTransId="{5613AC37-6CCE-4F0F-B1B9-A47D066B5438}"/>
    <dgm:cxn modelId="{7C117107-0C1F-4B51-A2E3-0AC66D54FCE2}" type="presOf" srcId="{736D45C9-9728-491B-9CEF-94B8BA4DE5F1}" destId="{E5FE4183-4EFD-460C-A3BD-381A4C822D30}" srcOrd="0" destOrd="0" presId="urn:microsoft.com/office/officeart/2005/8/layout/hProcess9"/>
    <dgm:cxn modelId="{861BBAC3-D260-42B0-8821-5A2783079391}" type="presOf" srcId="{5E5FF697-1B72-4764-A1E3-E2A3BD9C5F4D}" destId="{C25D88E8-C702-4764-8E74-04BF3CF6CB36}" srcOrd="0" destOrd="0" presId="urn:microsoft.com/office/officeart/2005/8/layout/hProcess9"/>
    <dgm:cxn modelId="{BA27F906-29D8-40FB-93C1-CE44F7643941}" srcId="{28F7D1F9-E449-4D57-9D5D-2251A6818468}" destId="{F1C7EF12-97FB-40EE-B465-6CC44405C78F}" srcOrd="2" destOrd="0" parTransId="{4EE5FCBF-372D-44D7-834F-B06DAAF00553}" sibTransId="{B92EB378-A55C-4CA7-AED3-A9D62C9C6E1E}"/>
    <dgm:cxn modelId="{9D7E8008-B87C-4420-9F64-3605C2E52E1A}" type="presOf" srcId="{F1C7EF12-97FB-40EE-B465-6CC44405C78F}" destId="{3756EFA7-CDCC-4220-B527-AAE954AD44C4}" srcOrd="0" destOrd="0" presId="urn:microsoft.com/office/officeart/2005/8/layout/hProcess9"/>
    <dgm:cxn modelId="{5E5CE76E-B1AE-4F05-9213-CE4188E92D98}" srcId="{28F7D1F9-E449-4D57-9D5D-2251A6818468}" destId="{5E5FF697-1B72-4764-A1E3-E2A3BD9C5F4D}" srcOrd="3" destOrd="0" parTransId="{34CC5383-E082-47E5-995E-B19BC9CF1FBC}" sibTransId="{F71EC55B-AE48-4906-8C7A-4A60257E9BBC}"/>
    <dgm:cxn modelId="{DC7339D1-8BBC-49B3-8369-39DA564D3400}" type="presOf" srcId="{3ED4439A-C740-43D0-9267-155C70F468A9}" destId="{B948DC0C-B66B-4B57-9429-8FAD07DF6509}" srcOrd="0" destOrd="0" presId="urn:microsoft.com/office/officeart/2005/8/layout/hProcess9"/>
    <dgm:cxn modelId="{971AD0E5-33C4-4665-991B-E0C6E2D883B6}" srcId="{28F7D1F9-E449-4D57-9D5D-2251A6818468}" destId="{FCDA4504-D699-453D-9181-E86C123F6DFD}" srcOrd="0" destOrd="0" parTransId="{2AB1251E-09D7-4F84-BC3E-0F0261DCD14D}" sibTransId="{FBDE41C4-60B5-45BA-84CE-BE18AE48252A}"/>
    <dgm:cxn modelId="{53D20C40-40B3-4B05-82DF-A2B6E7C8937F}" type="presParOf" srcId="{100A0B0B-25AE-40EE-88D6-9CDB4CD45C6C}" destId="{7C9079B2-270A-4715-8AD8-D90D2D509A18}" srcOrd="0" destOrd="0" presId="urn:microsoft.com/office/officeart/2005/8/layout/hProcess9"/>
    <dgm:cxn modelId="{15607148-480B-4EB0-9C22-0439BFBC8053}" type="presParOf" srcId="{100A0B0B-25AE-40EE-88D6-9CDB4CD45C6C}" destId="{BF85248E-4713-4A1C-A6AB-C8E457C7D742}" srcOrd="1" destOrd="0" presId="urn:microsoft.com/office/officeart/2005/8/layout/hProcess9"/>
    <dgm:cxn modelId="{B7F0276C-0DC1-4204-A075-A5E4BC09E223}" type="presParOf" srcId="{BF85248E-4713-4A1C-A6AB-C8E457C7D742}" destId="{8A0650CD-9CC0-4D98-BB34-2C9EF8098370}" srcOrd="0" destOrd="0" presId="urn:microsoft.com/office/officeart/2005/8/layout/hProcess9"/>
    <dgm:cxn modelId="{DBDA50C3-E35D-4B56-AB72-40551D2A4EB7}" type="presParOf" srcId="{BF85248E-4713-4A1C-A6AB-C8E457C7D742}" destId="{E83C58DA-4AFB-4F1E-BA21-B1C295386D6E}" srcOrd="1" destOrd="0" presId="urn:microsoft.com/office/officeart/2005/8/layout/hProcess9"/>
    <dgm:cxn modelId="{B90F9A2B-6A8D-4CC3-9618-4AC0E862FAFF}" type="presParOf" srcId="{BF85248E-4713-4A1C-A6AB-C8E457C7D742}" destId="{BD6F319A-0991-4E80-8BF4-3BE1BFF73E42}" srcOrd="2" destOrd="0" presId="urn:microsoft.com/office/officeart/2005/8/layout/hProcess9"/>
    <dgm:cxn modelId="{8D3CA3D5-BAB9-4759-B8D3-6674DE0125DE}" type="presParOf" srcId="{BF85248E-4713-4A1C-A6AB-C8E457C7D742}" destId="{2667A9A8-410F-43C2-AEBE-217AA4E89C4C}" srcOrd="3" destOrd="0" presId="urn:microsoft.com/office/officeart/2005/8/layout/hProcess9"/>
    <dgm:cxn modelId="{869D69C1-A420-41E1-8021-A5D5F61AF800}" type="presParOf" srcId="{BF85248E-4713-4A1C-A6AB-C8E457C7D742}" destId="{3756EFA7-CDCC-4220-B527-AAE954AD44C4}" srcOrd="4" destOrd="0" presId="urn:microsoft.com/office/officeart/2005/8/layout/hProcess9"/>
    <dgm:cxn modelId="{831B4F88-D335-4E71-8BEE-192C3567AF6F}" type="presParOf" srcId="{BF85248E-4713-4A1C-A6AB-C8E457C7D742}" destId="{A7259108-1380-4419-ADAB-6D78A4D6A473}" srcOrd="5" destOrd="0" presId="urn:microsoft.com/office/officeart/2005/8/layout/hProcess9"/>
    <dgm:cxn modelId="{63237EEB-457D-446F-A82C-D875C90BB43B}" type="presParOf" srcId="{BF85248E-4713-4A1C-A6AB-C8E457C7D742}" destId="{C25D88E8-C702-4764-8E74-04BF3CF6CB36}" srcOrd="6" destOrd="0" presId="urn:microsoft.com/office/officeart/2005/8/layout/hProcess9"/>
    <dgm:cxn modelId="{B1C945D1-4CD6-473A-9341-8B17154ADBE3}" type="presParOf" srcId="{BF85248E-4713-4A1C-A6AB-C8E457C7D742}" destId="{CEB7F0D5-DB5F-46E1-B45D-51962563546E}" srcOrd="7" destOrd="0" presId="urn:microsoft.com/office/officeart/2005/8/layout/hProcess9"/>
    <dgm:cxn modelId="{EA98E1AB-0F28-44B1-916A-9AF1B6061A95}" type="presParOf" srcId="{BF85248E-4713-4A1C-A6AB-C8E457C7D742}" destId="{E5FE4183-4EFD-460C-A3BD-381A4C822D30}" srcOrd="8" destOrd="0" presId="urn:microsoft.com/office/officeart/2005/8/layout/hProcess9"/>
    <dgm:cxn modelId="{462D3D2C-329E-42C2-BD8F-6333CC075211}" type="presParOf" srcId="{BF85248E-4713-4A1C-A6AB-C8E457C7D742}" destId="{380EAC32-D128-422C-8EC2-30AEB30D7CE8}" srcOrd="9" destOrd="0" presId="urn:microsoft.com/office/officeart/2005/8/layout/hProcess9"/>
    <dgm:cxn modelId="{23E406E9-13DC-4FB4-B8E3-6F541868730B}" type="presParOf" srcId="{BF85248E-4713-4A1C-A6AB-C8E457C7D742}" destId="{B948DC0C-B66B-4B57-9429-8FAD07DF6509}" srcOrd="10" destOrd="0" presId="urn:microsoft.com/office/officeart/2005/8/layout/hProcess9"/>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64E02E2-5D5A-41CB-87F8-6E28BEC2B8E7}" type="doc">
      <dgm:prSet loTypeId="urn:microsoft.com/office/officeart/2005/8/layout/balance1" loCatId="relationship" qsTypeId="urn:microsoft.com/office/officeart/2005/8/quickstyle/simple1" qsCatId="simple" csTypeId="urn:microsoft.com/office/officeart/2005/8/colors/colorful1" csCatId="colorful" phldr="1"/>
      <dgm:spPr/>
      <dgm:t>
        <a:bodyPr/>
        <a:lstStyle/>
        <a:p>
          <a:endParaRPr lang="en-US"/>
        </a:p>
      </dgm:t>
    </dgm:pt>
    <dgm:pt modelId="{A144FF74-3F33-40EB-B32E-4C8A274605AE}">
      <dgm:prSet phldrT="[Text]"/>
      <dgm:spPr/>
      <dgm:t>
        <a:bodyPr/>
        <a:lstStyle/>
        <a:p>
          <a:r>
            <a:rPr lang="en-US" b="1" dirty="0" smtClean="0"/>
            <a:t>Tolerance (+ or -)</a:t>
          </a:r>
          <a:endParaRPr lang="en-US" b="1" dirty="0"/>
        </a:p>
      </dgm:t>
    </dgm:pt>
    <dgm:pt modelId="{C69304B9-EF45-4124-A781-4D35CCE37FA8}" type="parTrans" cxnId="{B9AF439F-A5B1-40D9-8168-42F173CEF05E}">
      <dgm:prSet/>
      <dgm:spPr/>
      <dgm:t>
        <a:bodyPr/>
        <a:lstStyle/>
        <a:p>
          <a:endParaRPr lang="en-US"/>
        </a:p>
      </dgm:t>
    </dgm:pt>
    <dgm:pt modelId="{BC8F65CB-7235-4D45-BBE7-DFF5AA7B13E8}" type="sibTrans" cxnId="{B9AF439F-A5B1-40D9-8168-42F173CEF05E}">
      <dgm:prSet/>
      <dgm:spPr/>
      <dgm:t>
        <a:bodyPr/>
        <a:lstStyle/>
        <a:p>
          <a:endParaRPr lang="en-US"/>
        </a:p>
      </dgm:t>
    </dgm:pt>
    <dgm:pt modelId="{7C826442-C88F-47E6-9508-5DA7A51E92C6}">
      <dgm:prSet phldrT="[Text]"/>
      <dgm:spPr>
        <a:solidFill>
          <a:schemeClr val="accent4">
            <a:lumMod val="20000"/>
            <a:lumOff val="80000"/>
          </a:schemeClr>
        </a:solidFill>
      </dgm:spPr>
      <dgm:t>
        <a:bodyPr/>
        <a:lstStyle/>
        <a:p>
          <a:r>
            <a:rPr lang="en-US" b="1" dirty="0" smtClean="0">
              <a:solidFill>
                <a:schemeClr val="tx1"/>
              </a:solidFill>
            </a:rPr>
            <a:t>Known Value</a:t>
          </a:r>
          <a:endParaRPr lang="en-US" b="1" dirty="0">
            <a:solidFill>
              <a:schemeClr val="tx1"/>
            </a:solidFill>
          </a:endParaRPr>
        </a:p>
      </dgm:t>
    </dgm:pt>
    <dgm:pt modelId="{31AABABC-AA1D-4E39-8220-F7695551A76E}" type="parTrans" cxnId="{D752A14A-7E62-4F3F-8237-8F0ABE47B13C}">
      <dgm:prSet/>
      <dgm:spPr/>
      <dgm:t>
        <a:bodyPr/>
        <a:lstStyle/>
        <a:p>
          <a:endParaRPr lang="en-US"/>
        </a:p>
      </dgm:t>
    </dgm:pt>
    <dgm:pt modelId="{2529870A-7C64-45AF-A187-B8B25C5264DD}" type="sibTrans" cxnId="{D752A14A-7E62-4F3F-8237-8F0ABE47B13C}">
      <dgm:prSet/>
      <dgm:spPr/>
      <dgm:t>
        <a:bodyPr/>
        <a:lstStyle/>
        <a:p>
          <a:endParaRPr lang="en-US"/>
        </a:p>
      </dgm:t>
    </dgm:pt>
    <dgm:pt modelId="{23DA2F80-BA79-46A3-97C1-91EAF1CDBCC8}">
      <dgm:prSet phldrT="[Text]"/>
      <dgm:spPr/>
      <dgm:t>
        <a:bodyPr/>
        <a:lstStyle/>
        <a:p>
          <a:r>
            <a:rPr lang="en-US" b="1" dirty="0" smtClean="0"/>
            <a:t>End result</a:t>
          </a:r>
          <a:endParaRPr lang="en-US" b="1" dirty="0"/>
        </a:p>
      </dgm:t>
    </dgm:pt>
    <dgm:pt modelId="{422745C6-38C5-4C50-B6BB-DED7074D556B}" type="parTrans" cxnId="{B03130DA-C106-4565-860F-CFC64EF66B53}">
      <dgm:prSet/>
      <dgm:spPr/>
      <dgm:t>
        <a:bodyPr/>
        <a:lstStyle/>
        <a:p>
          <a:endParaRPr lang="en-US"/>
        </a:p>
      </dgm:t>
    </dgm:pt>
    <dgm:pt modelId="{1CF686EA-9E00-437E-8984-339D014418D9}" type="sibTrans" cxnId="{B03130DA-C106-4565-860F-CFC64EF66B53}">
      <dgm:prSet/>
      <dgm:spPr/>
      <dgm:t>
        <a:bodyPr/>
        <a:lstStyle/>
        <a:p>
          <a:endParaRPr lang="en-US"/>
        </a:p>
      </dgm:t>
    </dgm:pt>
    <dgm:pt modelId="{A7FDEA5C-505C-4E49-99FE-BEF85D1A3127}">
      <dgm:prSet phldrT="[Text]"/>
      <dgm:spPr>
        <a:solidFill>
          <a:schemeClr val="accent2">
            <a:lumMod val="20000"/>
            <a:lumOff val="80000"/>
          </a:schemeClr>
        </a:solidFill>
      </dgm:spPr>
      <dgm:t>
        <a:bodyPr/>
        <a:lstStyle/>
        <a:p>
          <a:r>
            <a:rPr lang="en-US" b="1" dirty="0" smtClean="0">
              <a:solidFill>
                <a:schemeClr val="tx1"/>
              </a:solidFill>
            </a:rPr>
            <a:t>Measured value with some Uncertainty</a:t>
          </a:r>
          <a:endParaRPr lang="en-US" b="1" dirty="0">
            <a:solidFill>
              <a:schemeClr val="tx1"/>
            </a:solidFill>
          </a:endParaRPr>
        </a:p>
      </dgm:t>
    </dgm:pt>
    <dgm:pt modelId="{ED513B78-2A89-42DC-A155-545CF40EE0F3}" type="parTrans" cxnId="{D0C2361B-5908-4E7A-A7E9-C5A60CF77EEE}">
      <dgm:prSet/>
      <dgm:spPr/>
      <dgm:t>
        <a:bodyPr/>
        <a:lstStyle/>
        <a:p>
          <a:endParaRPr lang="en-US"/>
        </a:p>
      </dgm:t>
    </dgm:pt>
    <dgm:pt modelId="{ADF413E0-A39E-48FB-84BA-B8EBF2260646}" type="sibTrans" cxnId="{D0C2361B-5908-4E7A-A7E9-C5A60CF77EEE}">
      <dgm:prSet/>
      <dgm:spPr/>
      <dgm:t>
        <a:bodyPr/>
        <a:lstStyle/>
        <a:p>
          <a:endParaRPr lang="en-US"/>
        </a:p>
      </dgm:t>
    </dgm:pt>
    <dgm:pt modelId="{27167D39-C148-46CD-B8B9-F3DD145E0109}">
      <dgm:prSet phldrT="[Text]"/>
      <dgm:spPr>
        <a:solidFill>
          <a:schemeClr val="accent5">
            <a:lumMod val="20000"/>
            <a:lumOff val="80000"/>
          </a:schemeClr>
        </a:solidFill>
      </dgm:spPr>
      <dgm:t>
        <a:bodyPr/>
        <a:lstStyle/>
        <a:p>
          <a:r>
            <a:rPr lang="en-US" b="1" dirty="0" smtClean="0">
              <a:solidFill>
                <a:schemeClr val="tx1"/>
              </a:solidFill>
            </a:rPr>
            <a:t>Measured again with some Uncertainty</a:t>
          </a:r>
          <a:endParaRPr lang="en-US" b="1" dirty="0">
            <a:solidFill>
              <a:schemeClr val="tx1"/>
            </a:solidFill>
          </a:endParaRPr>
        </a:p>
      </dgm:t>
    </dgm:pt>
    <dgm:pt modelId="{DF050794-16A7-4903-938A-40854A815308}" type="parTrans" cxnId="{B8ABF910-F357-42B6-95A7-CD556A51B99C}">
      <dgm:prSet/>
      <dgm:spPr/>
      <dgm:t>
        <a:bodyPr/>
        <a:lstStyle/>
        <a:p>
          <a:endParaRPr lang="en-US"/>
        </a:p>
      </dgm:t>
    </dgm:pt>
    <dgm:pt modelId="{0F0ECA55-CF37-4BF7-AB39-7655B8BCFAB3}" type="sibTrans" cxnId="{B8ABF910-F357-42B6-95A7-CD556A51B99C}">
      <dgm:prSet/>
      <dgm:spPr/>
      <dgm:t>
        <a:bodyPr/>
        <a:lstStyle/>
        <a:p>
          <a:endParaRPr lang="en-US"/>
        </a:p>
      </dgm:t>
    </dgm:pt>
    <dgm:pt modelId="{C78B1A43-AD55-445E-A72C-F27DBD34D4BD}" type="pres">
      <dgm:prSet presAssocID="{D64E02E2-5D5A-41CB-87F8-6E28BEC2B8E7}" presName="outerComposite" presStyleCnt="0">
        <dgm:presLayoutVars>
          <dgm:chMax val="2"/>
          <dgm:animLvl val="lvl"/>
          <dgm:resizeHandles val="exact"/>
        </dgm:presLayoutVars>
      </dgm:prSet>
      <dgm:spPr/>
      <dgm:t>
        <a:bodyPr/>
        <a:lstStyle/>
        <a:p>
          <a:endParaRPr lang="en-US"/>
        </a:p>
      </dgm:t>
    </dgm:pt>
    <dgm:pt modelId="{02B80E8A-F145-4E6C-A6E3-2B51FED0ABBA}" type="pres">
      <dgm:prSet presAssocID="{D64E02E2-5D5A-41CB-87F8-6E28BEC2B8E7}" presName="dummyMaxCanvas" presStyleCnt="0"/>
      <dgm:spPr/>
    </dgm:pt>
    <dgm:pt modelId="{DEDF46BF-2535-4D3B-BFFB-90A0B03DEB83}" type="pres">
      <dgm:prSet presAssocID="{D64E02E2-5D5A-41CB-87F8-6E28BEC2B8E7}" presName="parentComposite" presStyleCnt="0"/>
      <dgm:spPr/>
    </dgm:pt>
    <dgm:pt modelId="{9A3A3D94-3EF2-4B1B-9155-70DEF881D3AB}" type="pres">
      <dgm:prSet presAssocID="{D64E02E2-5D5A-41CB-87F8-6E28BEC2B8E7}" presName="parent1" presStyleLbl="alignAccFollowNode1" presStyleIdx="0" presStyleCnt="4">
        <dgm:presLayoutVars>
          <dgm:chMax val="4"/>
        </dgm:presLayoutVars>
      </dgm:prSet>
      <dgm:spPr/>
      <dgm:t>
        <a:bodyPr/>
        <a:lstStyle/>
        <a:p>
          <a:endParaRPr lang="en-US"/>
        </a:p>
      </dgm:t>
    </dgm:pt>
    <dgm:pt modelId="{113E4AB0-6320-45DF-9A6B-59ABDD6394DF}" type="pres">
      <dgm:prSet presAssocID="{D64E02E2-5D5A-41CB-87F8-6E28BEC2B8E7}" presName="parent2" presStyleLbl="alignAccFollowNode1" presStyleIdx="1" presStyleCnt="4">
        <dgm:presLayoutVars>
          <dgm:chMax val="4"/>
        </dgm:presLayoutVars>
      </dgm:prSet>
      <dgm:spPr/>
      <dgm:t>
        <a:bodyPr/>
        <a:lstStyle/>
        <a:p>
          <a:endParaRPr lang="en-US"/>
        </a:p>
      </dgm:t>
    </dgm:pt>
    <dgm:pt modelId="{66789EDC-661D-4B81-B759-1D8C0C1894BF}" type="pres">
      <dgm:prSet presAssocID="{D64E02E2-5D5A-41CB-87F8-6E28BEC2B8E7}" presName="childrenComposite" presStyleCnt="0"/>
      <dgm:spPr/>
    </dgm:pt>
    <dgm:pt modelId="{09E0C905-C488-4D4E-9A09-1F937FBBABF2}" type="pres">
      <dgm:prSet presAssocID="{D64E02E2-5D5A-41CB-87F8-6E28BEC2B8E7}" presName="dummyMaxCanvas_ChildArea" presStyleCnt="0"/>
      <dgm:spPr/>
    </dgm:pt>
    <dgm:pt modelId="{3464A124-7DBF-4FDA-92B4-36C897C55D87}" type="pres">
      <dgm:prSet presAssocID="{D64E02E2-5D5A-41CB-87F8-6E28BEC2B8E7}" presName="fulcrum" presStyleLbl="alignAccFollowNode1" presStyleIdx="2" presStyleCnt="4"/>
      <dgm:spPr/>
    </dgm:pt>
    <dgm:pt modelId="{723E4B10-C071-4E04-ADE9-6FB9726896CF}" type="pres">
      <dgm:prSet presAssocID="{D64E02E2-5D5A-41CB-87F8-6E28BEC2B8E7}" presName="balance_12" presStyleLbl="alignAccFollowNode1" presStyleIdx="3" presStyleCnt="4">
        <dgm:presLayoutVars>
          <dgm:bulletEnabled val="1"/>
        </dgm:presLayoutVars>
      </dgm:prSet>
      <dgm:spPr/>
    </dgm:pt>
    <dgm:pt modelId="{04797A47-0A1E-419A-8507-A3486342D9EE}" type="pres">
      <dgm:prSet presAssocID="{D64E02E2-5D5A-41CB-87F8-6E28BEC2B8E7}" presName="right_12_1" presStyleLbl="node1" presStyleIdx="0" presStyleCnt="3">
        <dgm:presLayoutVars>
          <dgm:bulletEnabled val="1"/>
        </dgm:presLayoutVars>
      </dgm:prSet>
      <dgm:spPr/>
      <dgm:t>
        <a:bodyPr/>
        <a:lstStyle/>
        <a:p>
          <a:endParaRPr lang="en-US"/>
        </a:p>
      </dgm:t>
    </dgm:pt>
    <dgm:pt modelId="{9B28FFC8-D4BB-4C6A-80B3-86D9DA6646DE}" type="pres">
      <dgm:prSet presAssocID="{D64E02E2-5D5A-41CB-87F8-6E28BEC2B8E7}" presName="right_12_2" presStyleLbl="node1" presStyleIdx="1" presStyleCnt="3">
        <dgm:presLayoutVars>
          <dgm:bulletEnabled val="1"/>
        </dgm:presLayoutVars>
      </dgm:prSet>
      <dgm:spPr/>
      <dgm:t>
        <a:bodyPr/>
        <a:lstStyle/>
        <a:p>
          <a:endParaRPr lang="en-US"/>
        </a:p>
      </dgm:t>
    </dgm:pt>
    <dgm:pt modelId="{03E3AE36-313F-4371-9348-F4F987C8F0FD}" type="pres">
      <dgm:prSet presAssocID="{D64E02E2-5D5A-41CB-87F8-6E28BEC2B8E7}" presName="left_12_1" presStyleLbl="node1" presStyleIdx="2" presStyleCnt="3">
        <dgm:presLayoutVars>
          <dgm:bulletEnabled val="1"/>
        </dgm:presLayoutVars>
      </dgm:prSet>
      <dgm:spPr/>
      <dgm:t>
        <a:bodyPr/>
        <a:lstStyle/>
        <a:p>
          <a:endParaRPr lang="en-US"/>
        </a:p>
      </dgm:t>
    </dgm:pt>
  </dgm:ptLst>
  <dgm:cxnLst>
    <dgm:cxn modelId="{3B00EB7D-7A88-429A-98F2-A76800453543}" type="presOf" srcId="{A7FDEA5C-505C-4E49-99FE-BEF85D1A3127}" destId="{04797A47-0A1E-419A-8507-A3486342D9EE}" srcOrd="0" destOrd="0" presId="urn:microsoft.com/office/officeart/2005/8/layout/balance1"/>
    <dgm:cxn modelId="{0EED38EA-DBEC-4C05-A9C7-454E315B01FE}" type="presOf" srcId="{23DA2F80-BA79-46A3-97C1-91EAF1CDBCC8}" destId="{113E4AB0-6320-45DF-9A6B-59ABDD6394DF}" srcOrd="0" destOrd="0" presId="urn:microsoft.com/office/officeart/2005/8/layout/balance1"/>
    <dgm:cxn modelId="{B9AF439F-A5B1-40D9-8168-42F173CEF05E}" srcId="{D64E02E2-5D5A-41CB-87F8-6E28BEC2B8E7}" destId="{A144FF74-3F33-40EB-B32E-4C8A274605AE}" srcOrd="0" destOrd="0" parTransId="{C69304B9-EF45-4124-A781-4D35CCE37FA8}" sibTransId="{BC8F65CB-7235-4D45-BBE7-DFF5AA7B13E8}"/>
    <dgm:cxn modelId="{8593933B-AFF8-48EF-8DEC-23D560F0DD63}" type="presOf" srcId="{D64E02E2-5D5A-41CB-87F8-6E28BEC2B8E7}" destId="{C78B1A43-AD55-445E-A72C-F27DBD34D4BD}" srcOrd="0" destOrd="0" presId="urn:microsoft.com/office/officeart/2005/8/layout/balance1"/>
    <dgm:cxn modelId="{B8ABF910-F357-42B6-95A7-CD556A51B99C}" srcId="{23DA2F80-BA79-46A3-97C1-91EAF1CDBCC8}" destId="{27167D39-C148-46CD-B8B9-F3DD145E0109}" srcOrd="1" destOrd="0" parTransId="{DF050794-16A7-4903-938A-40854A815308}" sibTransId="{0F0ECA55-CF37-4BF7-AB39-7655B8BCFAB3}"/>
    <dgm:cxn modelId="{E7989B97-C81F-4C15-AF93-7426BB34F249}" type="presOf" srcId="{A144FF74-3F33-40EB-B32E-4C8A274605AE}" destId="{9A3A3D94-3EF2-4B1B-9155-70DEF881D3AB}" srcOrd="0" destOrd="0" presId="urn:microsoft.com/office/officeart/2005/8/layout/balance1"/>
    <dgm:cxn modelId="{D0C2361B-5908-4E7A-A7E9-C5A60CF77EEE}" srcId="{23DA2F80-BA79-46A3-97C1-91EAF1CDBCC8}" destId="{A7FDEA5C-505C-4E49-99FE-BEF85D1A3127}" srcOrd="0" destOrd="0" parTransId="{ED513B78-2A89-42DC-A155-545CF40EE0F3}" sibTransId="{ADF413E0-A39E-48FB-84BA-B8EBF2260646}"/>
    <dgm:cxn modelId="{CEB4907E-304B-41C0-A895-34C8988CED41}" type="presOf" srcId="{27167D39-C148-46CD-B8B9-F3DD145E0109}" destId="{9B28FFC8-D4BB-4C6A-80B3-86D9DA6646DE}" srcOrd="0" destOrd="0" presId="urn:microsoft.com/office/officeart/2005/8/layout/balance1"/>
    <dgm:cxn modelId="{B03130DA-C106-4565-860F-CFC64EF66B53}" srcId="{D64E02E2-5D5A-41CB-87F8-6E28BEC2B8E7}" destId="{23DA2F80-BA79-46A3-97C1-91EAF1CDBCC8}" srcOrd="1" destOrd="0" parTransId="{422745C6-38C5-4C50-B6BB-DED7074D556B}" sibTransId="{1CF686EA-9E00-437E-8984-339D014418D9}"/>
    <dgm:cxn modelId="{D752A14A-7E62-4F3F-8237-8F0ABE47B13C}" srcId="{A144FF74-3F33-40EB-B32E-4C8A274605AE}" destId="{7C826442-C88F-47E6-9508-5DA7A51E92C6}" srcOrd="0" destOrd="0" parTransId="{31AABABC-AA1D-4E39-8220-F7695551A76E}" sibTransId="{2529870A-7C64-45AF-A187-B8B25C5264DD}"/>
    <dgm:cxn modelId="{56488189-0AD7-4F71-B84D-CCCFC004E29F}" type="presOf" srcId="{7C826442-C88F-47E6-9508-5DA7A51E92C6}" destId="{03E3AE36-313F-4371-9348-F4F987C8F0FD}" srcOrd="0" destOrd="0" presId="urn:microsoft.com/office/officeart/2005/8/layout/balance1"/>
    <dgm:cxn modelId="{020F52E6-98A1-4BFC-9F07-7C7B76DDF25E}" type="presParOf" srcId="{C78B1A43-AD55-445E-A72C-F27DBD34D4BD}" destId="{02B80E8A-F145-4E6C-A6E3-2B51FED0ABBA}" srcOrd="0" destOrd="0" presId="urn:microsoft.com/office/officeart/2005/8/layout/balance1"/>
    <dgm:cxn modelId="{C58DF865-46D9-4E16-B118-9DE5CD9ED618}" type="presParOf" srcId="{C78B1A43-AD55-445E-A72C-F27DBD34D4BD}" destId="{DEDF46BF-2535-4D3B-BFFB-90A0B03DEB83}" srcOrd="1" destOrd="0" presId="urn:microsoft.com/office/officeart/2005/8/layout/balance1"/>
    <dgm:cxn modelId="{4B203B52-78FE-48FD-AFF5-DA1B53E30E0F}" type="presParOf" srcId="{DEDF46BF-2535-4D3B-BFFB-90A0B03DEB83}" destId="{9A3A3D94-3EF2-4B1B-9155-70DEF881D3AB}" srcOrd="0" destOrd="0" presId="urn:microsoft.com/office/officeart/2005/8/layout/balance1"/>
    <dgm:cxn modelId="{6685EC27-1F77-4998-B482-E872347B39EC}" type="presParOf" srcId="{DEDF46BF-2535-4D3B-BFFB-90A0B03DEB83}" destId="{113E4AB0-6320-45DF-9A6B-59ABDD6394DF}" srcOrd="1" destOrd="0" presId="urn:microsoft.com/office/officeart/2005/8/layout/balance1"/>
    <dgm:cxn modelId="{E368B13C-8033-4CCE-8E10-2BF8A9593583}" type="presParOf" srcId="{C78B1A43-AD55-445E-A72C-F27DBD34D4BD}" destId="{66789EDC-661D-4B81-B759-1D8C0C1894BF}" srcOrd="2" destOrd="0" presId="urn:microsoft.com/office/officeart/2005/8/layout/balance1"/>
    <dgm:cxn modelId="{4CD1A40C-DEE0-4A49-AE1D-6AFA8CB1A323}" type="presParOf" srcId="{66789EDC-661D-4B81-B759-1D8C0C1894BF}" destId="{09E0C905-C488-4D4E-9A09-1F937FBBABF2}" srcOrd="0" destOrd="0" presId="urn:microsoft.com/office/officeart/2005/8/layout/balance1"/>
    <dgm:cxn modelId="{451DD21E-F9B3-4794-AF77-B6FC3482733B}" type="presParOf" srcId="{66789EDC-661D-4B81-B759-1D8C0C1894BF}" destId="{3464A124-7DBF-4FDA-92B4-36C897C55D87}" srcOrd="1" destOrd="0" presId="urn:microsoft.com/office/officeart/2005/8/layout/balance1"/>
    <dgm:cxn modelId="{8092CF33-853A-44A1-8E95-B3E7F4CF7B44}" type="presParOf" srcId="{66789EDC-661D-4B81-B759-1D8C0C1894BF}" destId="{723E4B10-C071-4E04-ADE9-6FB9726896CF}" srcOrd="2" destOrd="0" presId="urn:microsoft.com/office/officeart/2005/8/layout/balance1"/>
    <dgm:cxn modelId="{79F01586-42D7-41D9-9A93-53C73F2E3082}" type="presParOf" srcId="{66789EDC-661D-4B81-B759-1D8C0C1894BF}" destId="{04797A47-0A1E-419A-8507-A3486342D9EE}" srcOrd="3" destOrd="0" presId="urn:microsoft.com/office/officeart/2005/8/layout/balance1"/>
    <dgm:cxn modelId="{3F4C4C78-FCB5-40B6-853F-E20D91197868}" type="presParOf" srcId="{66789EDC-661D-4B81-B759-1D8C0C1894BF}" destId="{9B28FFC8-D4BB-4C6A-80B3-86D9DA6646DE}" srcOrd="4" destOrd="0" presId="urn:microsoft.com/office/officeart/2005/8/layout/balance1"/>
    <dgm:cxn modelId="{63CA7AE4-6872-4837-B4C7-4C3C38B4C60E}" type="presParOf" srcId="{66789EDC-661D-4B81-B759-1D8C0C1894BF}" destId="{03E3AE36-313F-4371-9348-F4F987C8F0FD}" srcOrd="5" destOrd="0" presId="urn:microsoft.com/office/officeart/2005/8/layout/balanc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4CD2248-8FA1-47B1-933C-4FCC6E2B9177}" type="doc">
      <dgm:prSet loTypeId="urn:microsoft.com/office/officeart/2008/layout/HorizontalMultiLevelHierarchy" loCatId="hierarchy" qsTypeId="urn:microsoft.com/office/officeart/2005/8/quickstyle/simple3" qsCatId="simple" csTypeId="urn:microsoft.com/office/officeart/2005/8/colors/colorful4" csCatId="colorful" phldr="1"/>
      <dgm:spPr/>
      <dgm:t>
        <a:bodyPr/>
        <a:lstStyle/>
        <a:p>
          <a:endParaRPr lang="en-US"/>
        </a:p>
      </dgm:t>
    </dgm:pt>
    <dgm:pt modelId="{0F16F1B9-EBD9-40B2-B6FD-6466096C6EF5}">
      <dgm:prSet custT="1"/>
      <dgm:spPr>
        <a:gradFill rotWithShape="0">
          <a:gsLst>
            <a:gs pos="7000">
              <a:schemeClr val="accent3">
                <a:hueOff val="0"/>
                <a:satOff val="0"/>
                <a:lumOff val="0"/>
                <a:alphaOff val="0"/>
                <a:tint val="50000"/>
                <a:shade val="86000"/>
                <a:satMod val="140000"/>
              </a:schemeClr>
            </a:gs>
            <a:gs pos="44000">
              <a:schemeClr val="accent3">
                <a:hueOff val="0"/>
                <a:satOff val="0"/>
                <a:lumOff val="0"/>
                <a:alphaOff val="0"/>
                <a:tint val="48000"/>
                <a:satMod val="150000"/>
              </a:schemeClr>
            </a:gs>
            <a:gs pos="94000">
              <a:schemeClr val="tx2">
                <a:lumMod val="20000"/>
                <a:lumOff val="80000"/>
              </a:schemeClr>
            </a:gs>
          </a:gsLst>
        </a:gradFill>
      </dgm:spPr>
      <dgm:t>
        <a:bodyPr/>
        <a:lstStyle/>
        <a:p>
          <a:pPr rtl="0"/>
          <a:r>
            <a:rPr lang="en-US" sz="3200" dirty="0" smtClean="0"/>
            <a:t>Instrument</a:t>
          </a:r>
          <a:endParaRPr lang="en-US" sz="3200" dirty="0"/>
        </a:p>
      </dgm:t>
    </dgm:pt>
    <dgm:pt modelId="{8CACDF02-B1D5-40D0-83E1-94A3FBE932F6}" type="parTrans" cxnId="{E7F244E3-ACAF-4136-90F9-B3286C01EDE8}">
      <dgm:prSet/>
      <dgm:spPr/>
      <dgm:t>
        <a:bodyPr/>
        <a:lstStyle/>
        <a:p>
          <a:endParaRPr lang="en-US"/>
        </a:p>
      </dgm:t>
    </dgm:pt>
    <dgm:pt modelId="{D4029C0D-7D80-44E9-9B33-54BBBA9AAA44}" type="sibTrans" cxnId="{E7F244E3-ACAF-4136-90F9-B3286C01EDE8}">
      <dgm:prSet/>
      <dgm:spPr/>
      <dgm:t>
        <a:bodyPr/>
        <a:lstStyle/>
        <a:p>
          <a:endParaRPr lang="en-US"/>
        </a:p>
      </dgm:t>
    </dgm:pt>
    <dgm:pt modelId="{3F8E52F0-C620-4E50-8FBC-A4B42A95ED67}">
      <dgm:prSet custT="1"/>
      <dgm:spPr>
        <a:gradFill rotWithShape="0">
          <a:gsLst>
            <a:gs pos="0">
              <a:schemeClr val="accent5">
                <a:hueOff val="0"/>
                <a:satOff val="0"/>
                <a:lumOff val="0"/>
                <a:alphaOff val="0"/>
                <a:tint val="50000"/>
                <a:shade val="86000"/>
                <a:satMod val="140000"/>
              </a:schemeClr>
            </a:gs>
            <a:gs pos="45000">
              <a:schemeClr val="tx2">
                <a:lumMod val="20000"/>
                <a:lumOff val="80000"/>
              </a:schemeClr>
            </a:gs>
            <a:gs pos="100000">
              <a:schemeClr val="accent5">
                <a:hueOff val="0"/>
                <a:satOff val="0"/>
                <a:lumOff val="0"/>
                <a:alphaOff val="0"/>
                <a:tint val="28000"/>
                <a:satMod val="160000"/>
              </a:schemeClr>
            </a:gs>
          </a:gsLst>
        </a:gradFill>
      </dgm:spPr>
      <dgm:t>
        <a:bodyPr/>
        <a:lstStyle/>
        <a:p>
          <a:pPr rtl="0"/>
          <a:r>
            <a:rPr lang="en-US" sz="1600" dirty="0" smtClean="0"/>
            <a:t>Unique ID</a:t>
          </a:r>
          <a:endParaRPr lang="en-US" sz="1600" dirty="0"/>
        </a:p>
      </dgm:t>
    </dgm:pt>
    <dgm:pt modelId="{385310BD-1279-463E-9C68-8C64F33AC4E8}" type="parTrans" cxnId="{68044BA5-13FD-4FD1-A5B8-3F2764401179}">
      <dgm:prSet/>
      <dgm:spPr/>
      <dgm:t>
        <a:bodyPr/>
        <a:lstStyle/>
        <a:p>
          <a:endParaRPr lang="en-US"/>
        </a:p>
      </dgm:t>
    </dgm:pt>
    <dgm:pt modelId="{F6A6B0B6-60F2-4D19-BF6E-712F90642949}" type="sibTrans" cxnId="{68044BA5-13FD-4FD1-A5B8-3F2764401179}">
      <dgm:prSet/>
      <dgm:spPr/>
      <dgm:t>
        <a:bodyPr/>
        <a:lstStyle/>
        <a:p>
          <a:endParaRPr lang="en-US"/>
        </a:p>
      </dgm:t>
    </dgm:pt>
    <dgm:pt modelId="{01FD4BA6-B3BC-4140-883B-4310662EB27F}">
      <dgm:prSet custT="1"/>
      <dgm:spPr>
        <a:gradFill rotWithShape="0">
          <a:gsLst>
            <a:gs pos="0">
              <a:schemeClr val="accent5">
                <a:hueOff val="0"/>
                <a:satOff val="0"/>
                <a:lumOff val="0"/>
                <a:alphaOff val="0"/>
                <a:tint val="50000"/>
                <a:shade val="86000"/>
                <a:satMod val="140000"/>
              </a:schemeClr>
            </a:gs>
            <a:gs pos="45000">
              <a:schemeClr val="tx2">
                <a:lumMod val="20000"/>
                <a:lumOff val="80000"/>
              </a:schemeClr>
            </a:gs>
            <a:gs pos="100000">
              <a:schemeClr val="accent5">
                <a:hueOff val="0"/>
                <a:satOff val="0"/>
                <a:lumOff val="0"/>
                <a:alphaOff val="0"/>
                <a:tint val="28000"/>
                <a:satMod val="160000"/>
              </a:schemeClr>
            </a:gs>
          </a:gsLst>
        </a:gradFill>
      </dgm:spPr>
      <dgm:t>
        <a:bodyPr/>
        <a:lstStyle/>
        <a:p>
          <a:pPr rtl="0"/>
          <a:r>
            <a:rPr lang="en-US" sz="1600" dirty="0" smtClean="0"/>
            <a:t>Conditions</a:t>
          </a:r>
          <a:endParaRPr lang="en-US" sz="1600" dirty="0"/>
        </a:p>
      </dgm:t>
    </dgm:pt>
    <dgm:pt modelId="{24D7F946-06A5-4B96-B1F9-2712CF809F98}" type="parTrans" cxnId="{544DF4ED-43BA-4A5F-A8E6-C4E50975582A}">
      <dgm:prSet/>
      <dgm:spPr/>
      <dgm:t>
        <a:bodyPr/>
        <a:lstStyle/>
        <a:p>
          <a:endParaRPr lang="en-US"/>
        </a:p>
      </dgm:t>
    </dgm:pt>
    <dgm:pt modelId="{1AFA4245-DDCD-4688-BD07-450E01E3AAF6}" type="sibTrans" cxnId="{544DF4ED-43BA-4A5F-A8E6-C4E50975582A}">
      <dgm:prSet/>
      <dgm:spPr/>
      <dgm:t>
        <a:bodyPr/>
        <a:lstStyle/>
        <a:p>
          <a:endParaRPr lang="en-US"/>
        </a:p>
      </dgm:t>
    </dgm:pt>
    <dgm:pt modelId="{FB42C162-8FD8-4D33-9D6A-9E7AABF41E35}">
      <dgm:prSet custT="1"/>
      <dgm:spPr>
        <a:gradFill rotWithShape="0">
          <a:gsLst>
            <a:gs pos="0">
              <a:schemeClr val="accent5">
                <a:hueOff val="0"/>
                <a:satOff val="0"/>
                <a:lumOff val="0"/>
                <a:alphaOff val="0"/>
                <a:tint val="50000"/>
                <a:shade val="86000"/>
                <a:satMod val="140000"/>
              </a:schemeClr>
            </a:gs>
            <a:gs pos="45000">
              <a:schemeClr val="tx2">
                <a:lumMod val="20000"/>
                <a:lumOff val="80000"/>
              </a:schemeClr>
            </a:gs>
            <a:gs pos="100000">
              <a:schemeClr val="accent5">
                <a:hueOff val="0"/>
                <a:satOff val="0"/>
                <a:lumOff val="0"/>
                <a:alphaOff val="0"/>
                <a:tint val="28000"/>
                <a:satMod val="160000"/>
              </a:schemeClr>
            </a:gs>
          </a:gsLst>
        </a:gradFill>
      </dgm:spPr>
      <dgm:t>
        <a:bodyPr/>
        <a:lstStyle/>
        <a:p>
          <a:pPr rtl="0"/>
          <a:r>
            <a:rPr lang="en-US" sz="1600" dirty="0" smtClean="0"/>
            <a:t>Temperature</a:t>
          </a:r>
          <a:endParaRPr lang="en-US" sz="1600" dirty="0"/>
        </a:p>
      </dgm:t>
    </dgm:pt>
    <dgm:pt modelId="{6A5CA6F5-BE7F-41D2-8757-39362433A205}" type="parTrans" cxnId="{BC709A32-3EF1-40BD-8008-7E14FC30CB63}">
      <dgm:prSet/>
      <dgm:spPr/>
      <dgm:t>
        <a:bodyPr/>
        <a:lstStyle/>
        <a:p>
          <a:endParaRPr lang="en-US"/>
        </a:p>
      </dgm:t>
    </dgm:pt>
    <dgm:pt modelId="{FD7666F3-5539-466D-8A3A-B6D3CAF6AD70}" type="sibTrans" cxnId="{BC709A32-3EF1-40BD-8008-7E14FC30CB63}">
      <dgm:prSet/>
      <dgm:spPr/>
      <dgm:t>
        <a:bodyPr/>
        <a:lstStyle/>
        <a:p>
          <a:endParaRPr lang="en-US"/>
        </a:p>
      </dgm:t>
    </dgm:pt>
    <dgm:pt modelId="{185A6B43-8009-4768-AACB-49D08C602AC7}">
      <dgm:prSet custT="1"/>
      <dgm:spPr>
        <a:gradFill rotWithShape="0">
          <a:gsLst>
            <a:gs pos="0">
              <a:schemeClr val="accent5">
                <a:hueOff val="0"/>
                <a:satOff val="0"/>
                <a:lumOff val="0"/>
                <a:alphaOff val="0"/>
                <a:tint val="50000"/>
                <a:shade val="86000"/>
                <a:satMod val="140000"/>
              </a:schemeClr>
            </a:gs>
            <a:gs pos="45000">
              <a:schemeClr val="tx2">
                <a:lumMod val="20000"/>
                <a:lumOff val="80000"/>
              </a:schemeClr>
            </a:gs>
            <a:gs pos="100000">
              <a:schemeClr val="accent5">
                <a:hueOff val="0"/>
                <a:satOff val="0"/>
                <a:lumOff val="0"/>
                <a:alphaOff val="0"/>
                <a:tint val="28000"/>
                <a:satMod val="160000"/>
              </a:schemeClr>
            </a:gs>
          </a:gsLst>
        </a:gradFill>
      </dgm:spPr>
      <dgm:t>
        <a:bodyPr/>
        <a:lstStyle/>
        <a:p>
          <a:pPr rtl="0"/>
          <a:r>
            <a:rPr lang="en-US" sz="1600" dirty="0" smtClean="0"/>
            <a:t>Column, other consumables</a:t>
          </a:r>
          <a:endParaRPr lang="en-US" sz="1600" dirty="0"/>
        </a:p>
      </dgm:t>
    </dgm:pt>
    <dgm:pt modelId="{62F64BC8-56F1-47EF-BD6A-5B94BD643DC5}" type="parTrans" cxnId="{3889C200-1C26-4B79-A6DF-2B85ECD09429}">
      <dgm:prSet/>
      <dgm:spPr/>
      <dgm:t>
        <a:bodyPr/>
        <a:lstStyle/>
        <a:p>
          <a:endParaRPr lang="en-US"/>
        </a:p>
      </dgm:t>
    </dgm:pt>
    <dgm:pt modelId="{CA5C531D-88DA-4FA9-9E43-3A1EFDC0C829}" type="sibTrans" cxnId="{3889C200-1C26-4B79-A6DF-2B85ECD09429}">
      <dgm:prSet/>
      <dgm:spPr/>
      <dgm:t>
        <a:bodyPr/>
        <a:lstStyle/>
        <a:p>
          <a:endParaRPr lang="en-US"/>
        </a:p>
      </dgm:t>
    </dgm:pt>
    <dgm:pt modelId="{F34963C6-3E53-482C-9AAD-A6671990062B}">
      <dgm:prSet custT="1"/>
      <dgm:spPr>
        <a:gradFill rotWithShape="0">
          <a:gsLst>
            <a:gs pos="0">
              <a:schemeClr val="accent5">
                <a:hueOff val="0"/>
                <a:satOff val="0"/>
                <a:lumOff val="0"/>
                <a:alphaOff val="0"/>
                <a:tint val="50000"/>
                <a:shade val="86000"/>
                <a:satMod val="140000"/>
              </a:schemeClr>
            </a:gs>
            <a:gs pos="45000">
              <a:schemeClr val="tx2">
                <a:lumMod val="20000"/>
                <a:lumOff val="80000"/>
              </a:schemeClr>
            </a:gs>
            <a:gs pos="100000">
              <a:schemeClr val="accent5">
                <a:hueOff val="0"/>
                <a:satOff val="0"/>
                <a:lumOff val="0"/>
                <a:alphaOff val="0"/>
                <a:tint val="28000"/>
                <a:satMod val="160000"/>
              </a:schemeClr>
            </a:gs>
          </a:gsLst>
        </a:gradFill>
      </dgm:spPr>
      <dgm:t>
        <a:bodyPr/>
        <a:lstStyle/>
        <a:p>
          <a:pPr rtl="0"/>
          <a:r>
            <a:rPr lang="en-US" sz="1600" dirty="0" smtClean="0"/>
            <a:t>Quality Control (QC)</a:t>
          </a:r>
          <a:endParaRPr lang="en-US" sz="1100" dirty="0"/>
        </a:p>
      </dgm:t>
    </dgm:pt>
    <dgm:pt modelId="{AACFD5F1-DA13-4E75-8C9A-4CF968B3A820}" type="parTrans" cxnId="{45052AD9-3C13-4F2B-81A4-251C2BBA5CA4}">
      <dgm:prSet/>
      <dgm:spPr/>
      <dgm:t>
        <a:bodyPr/>
        <a:lstStyle/>
        <a:p>
          <a:endParaRPr lang="en-US"/>
        </a:p>
      </dgm:t>
    </dgm:pt>
    <dgm:pt modelId="{471CC11C-0C07-4190-9E98-533135644E7A}" type="sibTrans" cxnId="{45052AD9-3C13-4F2B-81A4-251C2BBA5CA4}">
      <dgm:prSet/>
      <dgm:spPr/>
      <dgm:t>
        <a:bodyPr/>
        <a:lstStyle/>
        <a:p>
          <a:endParaRPr lang="en-US"/>
        </a:p>
      </dgm:t>
    </dgm:pt>
    <dgm:pt modelId="{3FCF5BE1-1EB9-489F-BB15-EB626D6E0D53}">
      <dgm:prSet custT="1"/>
      <dgm:spPr/>
      <dgm:t>
        <a:bodyPr/>
        <a:lstStyle/>
        <a:p>
          <a:pPr rtl="0"/>
          <a:r>
            <a:rPr lang="en-US" sz="1600" dirty="0" smtClean="0"/>
            <a:t>Method blank</a:t>
          </a:r>
          <a:endParaRPr lang="en-US" sz="1600" dirty="0"/>
        </a:p>
      </dgm:t>
    </dgm:pt>
    <dgm:pt modelId="{4733EB3D-12F4-4CEC-8732-75046927461E}" type="parTrans" cxnId="{3881BD5A-9C1A-44D3-AA86-36EAEE7B72EC}">
      <dgm:prSet/>
      <dgm:spPr/>
      <dgm:t>
        <a:bodyPr/>
        <a:lstStyle/>
        <a:p>
          <a:endParaRPr lang="en-US"/>
        </a:p>
      </dgm:t>
    </dgm:pt>
    <dgm:pt modelId="{92706BFE-829A-4856-B175-72E8D687A2F5}" type="sibTrans" cxnId="{3881BD5A-9C1A-44D3-AA86-36EAEE7B72EC}">
      <dgm:prSet/>
      <dgm:spPr/>
      <dgm:t>
        <a:bodyPr/>
        <a:lstStyle/>
        <a:p>
          <a:endParaRPr lang="en-US"/>
        </a:p>
      </dgm:t>
    </dgm:pt>
    <dgm:pt modelId="{A196ACD1-FEFE-4FA4-A5EA-12E762272DDB}">
      <dgm:prSet custT="1"/>
      <dgm:spPr/>
      <dgm:t>
        <a:bodyPr/>
        <a:lstStyle/>
        <a:p>
          <a:pPr rtl="0"/>
          <a:r>
            <a:rPr lang="en-US" sz="1600" dirty="0" smtClean="0"/>
            <a:t>Spikes</a:t>
          </a:r>
          <a:endParaRPr lang="en-US" sz="1600" dirty="0"/>
        </a:p>
      </dgm:t>
    </dgm:pt>
    <dgm:pt modelId="{D8FEDB48-F4A5-4E64-858F-70A8C009B996}" type="parTrans" cxnId="{FA5B1732-8953-4E31-BDA2-FAA8B7B11448}">
      <dgm:prSet/>
      <dgm:spPr/>
      <dgm:t>
        <a:bodyPr/>
        <a:lstStyle/>
        <a:p>
          <a:endParaRPr lang="en-US"/>
        </a:p>
      </dgm:t>
    </dgm:pt>
    <dgm:pt modelId="{69746C94-389D-4CF5-9A8F-F149D072D9A2}" type="sibTrans" cxnId="{FA5B1732-8953-4E31-BDA2-FAA8B7B11448}">
      <dgm:prSet/>
      <dgm:spPr/>
      <dgm:t>
        <a:bodyPr/>
        <a:lstStyle/>
        <a:p>
          <a:endParaRPr lang="en-US"/>
        </a:p>
      </dgm:t>
    </dgm:pt>
    <dgm:pt modelId="{66AC2D6C-13A8-4218-BFB3-91CD74E58F88}">
      <dgm:prSet custT="1"/>
      <dgm:spPr/>
      <dgm:t>
        <a:bodyPr/>
        <a:lstStyle/>
        <a:p>
          <a:pPr rtl="0"/>
          <a:r>
            <a:rPr lang="en-US" sz="1600" dirty="0" smtClean="0"/>
            <a:t>Continuing calibration</a:t>
          </a:r>
          <a:endParaRPr lang="en-US" sz="1600" dirty="0"/>
        </a:p>
      </dgm:t>
    </dgm:pt>
    <dgm:pt modelId="{16A7E0E8-7891-41A0-AEF2-278EAE293AB9}" type="parTrans" cxnId="{82B0860E-A34D-42C4-9C5F-8B166B39044B}">
      <dgm:prSet/>
      <dgm:spPr/>
      <dgm:t>
        <a:bodyPr/>
        <a:lstStyle/>
        <a:p>
          <a:endParaRPr lang="en-US"/>
        </a:p>
      </dgm:t>
    </dgm:pt>
    <dgm:pt modelId="{94192F56-8D9D-4E5D-A2E7-7DC79A285AB4}" type="sibTrans" cxnId="{82B0860E-A34D-42C4-9C5F-8B166B39044B}">
      <dgm:prSet/>
      <dgm:spPr/>
      <dgm:t>
        <a:bodyPr/>
        <a:lstStyle/>
        <a:p>
          <a:endParaRPr lang="en-US"/>
        </a:p>
      </dgm:t>
    </dgm:pt>
    <dgm:pt modelId="{35EA5E65-955D-4772-BF23-D20F9F762C91}" type="pres">
      <dgm:prSet presAssocID="{54CD2248-8FA1-47B1-933C-4FCC6E2B9177}" presName="Name0" presStyleCnt="0">
        <dgm:presLayoutVars>
          <dgm:chPref val="1"/>
          <dgm:dir/>
          <dgm:animOne val="branch"/>
          <dgm:animLvl val="lvl"/>
          <dgm:resizeHandles val="exact"/>
        </dgm:presLayoutVars>
      </dgm:prSet>
      <dgm:spPr/>
      <dgm:t>
        <a:bodyPr/>
        <a:lstStyle/>
        <a:p>
          <a:endParaRPr lang="en-US"/>
        </a:p>
      </dgm:t>
    </dgm:pt>
    <dgm:pt modelId="{2C6E667D-1111-45D3-BE24-0FC5B73EABF4}" type="pres">
      <dgm:prSet presAssocID="{0F16F1B9-EBD9-40B2-B6FD-6466096C6EF5}" presName="root1" presStyleCnt="0"/>
      <dgm:spPr/>
      <dgm:t>
        <a:bodyPr/>
        <a:lstStyle/>
        <a:p>
          <a:endParaRPr lang="en-US"/>
        </a:p>
      </dgm:t>
    </dgm:pt>
    <dgm:pt modelId="{017E7394-AEED-4709-851D-3A7CCD7A66F8}" type="pres">
      <dgm:prSet presAssocID="{0F16F1B9-EBD9-40B2-B6FD-6466096C6EF5}" presName="LevelOneTextNode" presStyleLbl="node0" presStyleIdx="0" presStyleCnt="1">
        <dgm:presLayoutVars>
          <dgm:chPref val="3"/>
        </dgm:presLayoutVars>
      </dgm:prSet>
      <dgm:spPr/>
      <dgm:t>
        <a:bodyPr/>
        <a:lstStyle/>
        <a:p>
          <a:endParaRPr lang="en-US"/>
        </a:p>
      </dgm:t>
    </dgm:pt>
    <dgm:pt modelId="{0473FB38-3162-4F51-A471-14EE2FDBDDE5}" type="pres">
      <dgm:prSet presAssocID="{0F16F1B9-EBD9-40B2-B6FD-6466096C6EF5}" presName="level2hierChild" presStyleCnt="0"/>
      <dgm:spPr/>
      <dgm:t>
        <a:bodyPr/>
        <a:lstStyle/>
        <a:p>
          <a:endParaRPr lang="en-US"/>
        </a:p>
      </dgm:t>
    </dgm:pt>
    <dgm:pt modelId="{BDED6F95-BDC7-4EF3-8B2E-A40E82287AD1}" type="pres">
      <dgm:prSet presAssocID="{385310BD-1279-463E-9C68-8C64F33AC4E8}" presName="conn2-1" presStyleLbl="parChTrans1D2" presStyleIdx="0" presStyleCnt="5"/>
      <dgm:spPr/>
      <dgm:t>
        <a:bodyPr/>
        <a:lstStyle/>
        <a:p>
          <a:endParaRPr lang="en-US"/>
        </a:p>
      </dgm:t>
    </dgm:pt>
    <dgm:pt modelId="{CA0740EE-CEBE-440D-BF9F-E41CACB31DE0}" type="pres">
      <dgm:prSet presAssocID="{385310BD-1279-463E-9C68-8C64F33AC4E8}" presName="connTx" presStyleLbl="parChTrans1D2" presStyleIdx="0" presStyleCnt="5"/>
      <dgm:spPr/>
      <dgm:t>
        <a:bodyPr/>
        <a:lstStyle/>
        <a:p>
          <a:endParaRPr lang="en-US"/>
        </a:p>
      </dgm:t>
    </dgm:pt>
    <dgm:pt modelId="{6C90E119-E6E4-4F9F-8854-ACBE37F0BEDB}" type="pres">
      <dgm:prSet presAssocID="{3F8E52F0-C620-4E50-8FBC-A4B42A95ED67}" presName="root2" presStyleCnt="0"/>
      <dgm:spPr/>
      <dgm:t>
        <a:bodyPr/>
        <a:lstStyle/>
        <a:p>
          <a:endParaRPr lang="en-US"/>
        </a:p>
      </dgm:t>
    </dgm:pt>
    <dgm:pt modelId="{056A2BB8-A12B-477F-A46F-A3359E64EED4}" type="pres">
      <dgm:prSet presAssocID="{3F8E52F0-C620-4E50-8FBC-A4B42A95ED67}" presName="LevelTwoTextNode" presStyleLbl="node2" presStyleIdx="0" presStyleCnt="5">
        <dgm:presLayoutVars>
          <dgm:chPref val="3"/>
        </dgm:presLayoutVars>
      </dgm:prSet>
      <dgm:spPr/>
      <dgm:t>
        <a:bodyPr/>
        <a:lstStyle/>
        <a:p>
          <a:endParaRPr lang="en-US"/>
        </a:p>
      </dgm:t>
    </dgm:pt>
    <dgm:pt modelId="{8C76E03F-2951-48A7-BF19-5FE0458DE782}" type="pres">
      <dgm:prSet presAssocID="{3F8E52F0-C620-4E50-8FBC-A4B42A95ED67}" presName="level3hierChild" presStyleCnt="0"/>
      <dgm:spPr/>
      <dgm:t>
        <a:bodyPr/>
        <a:lstStyle/>
        <a:p>
          <a:endParaRPr lang="en-US"/>
        </a:p>
      </dgm:t>
    </dgm:pt>
    <dgm:pt modelId="{88320CDA-477D-4325-B017-5950F7A9F9AD}" type="pres">
      <dgm:prSet presAssocID="{24D7F946-06A5-4B96-B1F9-2712CF809F98}" presName="conn2-1" presStyleLbl="parChTrans1D2" presStyleIdx="1" presStyleCnt="5"/>
      <dgm:spPr/>
      <dgm:t>
        <a:bodyPr/>
        <a:lstStyle/>
        <a:p>
          <a:endParaRPr lang="en-US"/>
        </a:p>
      </dgm:t>
    </dgm:pt>
    <dgm:pt modelId="{C5EC2D7D-0B49-42B3-9BE3-A534150ADF7E}" type="pres">
      <dgm:prSet presAssocID="{24D7F946-06A5-4B96-B1F9-2712CF809F98}" presName="connTx" presStyleLbl="parChTrans1D2" presStyleIdx="1" presStyleCnt="5"/>
      <dgm:spPr/>
      <dgm:t>
        <a:bodyPr/>
        <a:lstStyle/>
        <a:p>
          <a:endParaRPr lang="en-US"/>
        </a:p>
      </dgm:t>
    </dgm:pt>
    <dgm:pt modelId="{15615FF7-2EBA-4CE7-99BA-41147F28CC75}" type="pres">
      <dgm:prSet presAssocID="{01FD4BA6-B3BC-4140-883B-4310662EB27F}" presName="root2" presStyleCnt="0"/>
      <dgm:spPr/>
      <dgm:t>
        <a:bodyPr/>
        <a:lstStyle/>
        <a:p>
          <a:endParaRPr lang="en-US"/>
        </a:p>
      </dgm:t>
    </dgm:pt>
    <dgm:pt modelId="{863B35C4-DDE9-4269-AC1B-AB0CC64DB70F}" type="pres">
      <dgm:prSet presAssocID="{01FD4BA6-B3BC-4140-883B-4310662EB27F}" presName="LevelTwoTextNode" presStyleLbl="node2" presStyleIdx="1" presStyleCnt="5">
        <dgm:presLayoutVars>
          <dgm:chPref val="3"/>
        </dgm:presLayoutVars>
      </dgm:prSet>
      <dgm:spPr/>
      <dgm:t>
        <a:bodyPr/>
        <a:lstStyle/>
        <a:p>
          <a:endParaRPr lang="en-US"/>
        </a:p>
      </dgm:t>
    </dgm:pt>
    <dgm:pt modelId="{1CC17321-186C-49D0-A921-2AF1BB9E9906}" type="pres">
      <dgm:prSet presAssocID="{01FD4BA6-B3BC-4140-883B-4310662EB27F}" presName="level3hierChild" presStyleCnt="0"/>
      <dgm:spPr/>
      <dgm:t>
        <a:bodyPr/>
        <a:lstStyle/>
        <a:p>
          <a:endParaRPr lang="en-US"/>
        </a:p>
      </dgm:t>
    </dgm:pt>
    <dgm:pt modelId="{A177DAFB-98AB-4349-A072-EC0F35B40BFD}" type="pres">
      <dgm:prSet presAssocID="{6A5CA6F5-BE7F-41D2-8757-39362433A205}" presName="conn2-1" presStyleLbl="parChTrans1D2" presStyleIdx="2" presStyleCnt="5"/>
      <dgm:spPr/>
      <dgm:t>
        <a:bodyPr/>
        <a:lstStyle/>
        <a:p>
          <a:endParaRPr lang="en-US"/>
        </a:p>
      </dgm:t>
    </dgm:pt>
    <dgm:pt modelId="{9606CE73-9D14-4DE9-AB8F-740EB5A0A88E}" type="pres">
      <dgm:prSet presAssocID="{6A5CA6F5-BE7F-41D2-8757-39362433A205}" presName="connTx" presStyleLbl="parChTrans1D2" presStyleIdx="2" presStyleCnt="5"/>
      <dgm:spPr/>
      <dgm:t>
        <a:bodyPr/>
        <a:lstStyle/>
        <a:p>
          <a:endParaRPr lang="en-US"/>
        </a:p>
      </dgm:t>
    </dgm:pt>
    <dgm:pt modelId="{E7E84EB2-F10A-41DF-ABE8-18520F80FE90}" type="pres">
      <dgm:prSet presAssocID="{FB42C162-8FD8-4D33-9D6A-9E7AABF41E35}" presName="root2" presStyleCnt="0"/>
      <dgm:spPr/>
      <dgm:t>
        <a:bodyPr/>
        <a:lstStyle/>
        <a:p>
          <a:endParaRPr lang="en-US"/>
        </a:p>
      </dgm:t>
    </dgm:pt>
    <dgm:pt modelId="{5D5FEECE-E452-4862-A4E4-C4F4555EFDA1}" type="pres">
      <dgm:prSet presAssocID="{FB42C162-8FD8-4D33-9D6A-9E7AABF41E35}" presName="LevelTwoTextNode" presStyleLbl="node2" presStyleIdx="2" presStyleCnt="5">
        <dgm:presLayoutVars>
          <dgm:chPref val="3"/>
        </dgm:presLayoutVars>
      </dgm:prSet>
      <dgm:spPr/>
      <dgm:t>
        <a:bodyPr/>
        <a:lstStyle/>
        <a:p>
          <a:endParaRPr lang="en-US"/>
        </a:p>
      </dgm:t>
    </dgm:pt>
    <dgm:pt modelId="{542814A4-9D7D-43D1-A4A1-C1F345666013}" type="pres">
      <dgm:prSet presAssocID="{FB42C162-8FD8-4D33-9D6A-9E7AABF41E35}" presName="level3hierChild" presStyleCnt="0"/>
      <dgm:spPr/>
      <dgm:t>
        <a:bodyPr/>
        <a:lstStyle/>
        <a:p>
          <a:endParaRPr lang="en-US"/>
        </a:p>
      </dgm:t>
    </dgm:pt>
    <dgm:pt modelId="{5A7EE2C4-C0F3-43BA-8B88-AA469D1ABAE2}" type="pres">
      <dgm:prSet presAssocID="{62F64BC8-56F1-47EF-BD6A-5B94BD643DC5}" presName="conn2-1" presStyleLbl="parChTrans1D2" presStyleIdx="3" presStyleCnt="5"/>
      <dgm:spPr/>
      <dgm:t>
        <a:bodyPr/>
        <a:lstStyle/>
        <a:p>
          <a:endParaRPr lang="en-US"/>
        </a:p>
      </dgm:t>
    </dgm:pt>
    <dgm:pt modelId="{64716EE9-C97F-4032-B948-4837AC2FAAB3}" type="pres">
      <dgm:prSet presAssocID="{62F64BC8-56F1-47EF-BD6A-5B94BD643DC5}" presName="connTx" presStyleLbl="parChTrans1D2" presStyleIdx="3" presStyleCnt="5"/>
      <dgm:spPr/>
      <dgm:t>
        <a:bodyPr/>
        <a:lstStyle/>
        <a:p>
          <a:endParaRPr lang="en-US"/>
        </a:p>
      </dgm:t>
    </dgm:pt>
    <dgm:pt modelId="{B8057A05-F428-49D5-B8B8-9CE89230D145}" type="pres">
      <dgm:prSet presAssocID="{185A6B43-8009-4768-AACB-49D08C602AC7}" presName="root2" presStyleCnt="0"/>
      <dgm:spPr/>
      <dgm:t>
        <a:bodyPr/>
        <a:lstStyle/>
        <a:p>
          <a:endParaRPr lang="en-US"/>
        </a:p>
      </dgm:t>
    </dgm:pt>
    <dgm:pt modelId="{D72922EF-CF8E-4CCB-8781-D3527E4287FA}" type="pres">
      <dgm:prSet presAssocID="{185A6B43-8009-4768-AACB-49D08C602AC7}" presName="LevelTwoTextNode" presStyleLbl="node2" presStyleIdx="3" presStyleCnt="5">
        <dgm:presLayoutVars>
          <dgm:chPref val="3"/>
        </dgm:presLayoutVars>
      </dgm:prSet>
      <dgm:spPr/>
      <dgm:t>
        <a:bodyPr/>
        <a:lstStyle/>
        <a:p>
          <a:endParaRPr lang="en-US"/>
        </a:p>
      </dgm:t>
    </dgm:pt>
    <dgm:pt modelId="{4861506A-6F61-499B-A6AE-050EC23097E5}" type="pres">
      <dgm:prSet presAssocID="{185A6B43-8009-4768-AACB-49D08C602AC7}" presName="level3hierChild" presStyleCnt="0"/>
      <dgm:spPr/>
      <dgm:t>
        <a:bodyPr/>
        <a:lstStyle/>
        <a:p>
          <a:endParaRPr lang="en-US"/>
        </a:p>
      </dgm:t>
    </dgm:pt>
    <dgm:pt modelId="{11FDD9A5-4B24-4042-A4C9-3F318EE3CEF0}" type="pres">
      <dgm:prSet presAssocID="{AACFD5F1-DA13-4E75-8C9A-4CF968B3A820}" presName="conn2-1" presStyleLbl="parChTrans1D2" presStyleIdx="4" presStyleCnt="5"/>
      <dgm:spPr/>
      <dgm:t>
        <a:bodyPr/>
        <a:lstStyle/>
        <a:p>
          <a:endParaRPr lang="en-US"/>
        </a:p>
      </dgm:t>
    </dgm:pt>
    <dgm:pt modelId="{7395A2D7-99AE-45C7-8459-CFA5CE6CA568}" type="pres">
      <dgm:prSet presAssocID="{AACFD5F1-DA13-4E75-8C9A-4CF968B3A820}" presName="connTx" presStyleLbl="parChTrans1D2" presStyleIdx="4" presStyleCnt="5"/>
      <dgm:spPr/>
      <dgm:t>
        <a:bodyPr/>
        <a:lstStyle/>
        <a:p>
          <a:endParaRPr lang="en-US"/>
        </a:p>
      </dgm:t>
    </dgm:pt>
    <dgm:pt modelId="{A1AF09FF-6B58-41F5-BA3B-038486ACBFC8}" type="pres">
      <dgm:prSet presAssocID="{F34963C6-3E53-482C-9AAD-A6671990062B}" presName="root2" presStyleCnt="0"/>
      <dgm:spPr/>
      <dgm:t>
        <a:bodyPr/>
        <a:lstStyle/>
        <a:p>
          <a:endParaRPr lang="en-US"/>
        </a:p>
      </dgm:t>
    </dgm:pt>
    <dgm:pt modelId="{E77B15E2-F6D0-469C-B224-1D3EA1D80582}" type="pres">
      <dgm:prSet presAssocID="{F34963C6-3E53-482C-9AAD-A6671990062B}" presName="LevelTwoTextNode" presStyleLbl="node2" presStyleIdx="4" presStyleCnt="5">
        <dgm:presLayoutVars>
          <dgm:chPref val="3"/>
        </dgm:presLayoutVars>
      </dgm:prSet>
      <dgm:spPr/>
      <dgm:t>
        <a:bodyPr/>
        <a:lstStyle/>
        <a:p>
          <a:endParaRPr lang="en-US"/>
        </a:p>
      </dgm:t>
    </dgm:pt>
    <dgm:pt modelId="{E50C5239-09D4-4592-B0B6-7E6DB2DD2EE0}" type="pres">
      <dgm:prSet presAssocID="{F34963C6-3E53-482C-9AAD-A6671990062B}" presName="level3hierChild" presStyleCnt="0"/>
      <dgm:spPr/>
      <dgm:t>
        <a:bodyPr/>
        <a:lstStyle/>
        <a:p>
          <a:endParaRPr lang="en-US"/>
        </a:p>
      </dgm:t>
    </dgm:pt>
    <dgm:pt modelId="{D49B720B-8AAE-4E3B-8D38-8335CE2E9F33}" type="pres">
      <dgm:prSet presAssocID="{4733EB3D-12F4-4CEC-8732-75046927461E}" presName="conn2-1" presStyleLbl="parChTrans1D3" presStyleIdx="0" presStyleCnt="3"/>
      <dgm:spPr/>
      <dgm:t>
        <a:bodyPr/>
        <a:lstStyle/>
        <a:p>
          <a:endParaRPr lang="en-US"/>
        </a:p>
      </dgm:t>
    </dgm:pt>
    <dgm:pt modelId="{2FC814AA-D47D-4C94-A759-9033E12F2EE5}" type="pres">
      <dgm:prSet presAssocID="{4733EB3D-12F4-4CEC-8732-75046927461E}" presName="connTx" presStyleLbl="parChTrans1D3" presStyleIdx="0" presStyleCnt="3"/>
      <dgm:spPr/>
      <dgm:t>
        <a:bodyPr/>
        <a:lstStyle/>
        <a:p>
          <a:endParaRPr lang="en-US"/>
        </a:p>
      </dgm:t>
    </dgm:pt>
    <dgm:pt modelId="{C92435F4-1034-449D-9F37-9D2EBABA9490}" type="pres">
      <dgm:prSet presAssocID="{3FCF5BE1-1EB9-489F-BB15-EB626D6E0D53}" presName="root2" presStyleCnt="0"/>
      <dgm:spPr/>
      <dgm:t>
        <a:bodyPr/>
        <a:lstStyle/>
        <a:p>
          <a:endParaRPr lang="en-US"/>
        </a:p>
      </dgm:t>
    </dgm:pt>
    <dgm:pt modelId="{CF55B6A6-17A6-465A-80DA-F4B6481B010B}" type="pres">
      <dgm:prSet presAssocID="{3FCF5BE1-1EB9-489F-BB15-EB626D6E0D53}" presName="LevelTwoTextNode" presStyleLbl="node3" presStyleIdx="0" presStyleCnt="3">
        <dgm:presLayoutVars>
          <dgm:chPref val="3"/>
        </dgm:presLayoutVars>
      </dgm:prSet>
      <dgm:spPr/>
      <dgm:t>
        <a:bodyPr/>
        <a:lstStyle/>
        <a:p>
          <a:endParaRPr lang="en-US"/>
        </a:p>
      </dgm:t>
    </dgm:pt>
    <dgm:pt modelId="{C3CC9BA3-3384-4F91-AB92-AB35FC294567}" type="pres">
      <dgm:prSet presAssocID="{3FCF5BE1-1EB9-489F-BB15-EB626D6E0D53}" presName="level3hierChild" presStyleCnt="0"/>
      <dgm:spPr/>
      <dgm:t>
        <a:bodyPr/>
        <a:lstStyle/>
        <a:p>
          <a:endParaRPr lang="en-US"/>
        </a:p>
      </dgm:t>
    </dgm:pt>
    <dgm:pt modelId="{CC527170-A5CE-4350-9BC5-18331B1C527E}" type="pres">
      <dgm:prSet presAssocID="{D8FEDB48-F4A5-4E64-858F-70A8C009B996}" presName="conn2-1" presStyleLbl="parChTrans1D3" presStyleIdx="1" presStyleCnt="3"/>
      <dgm:spPr/>
      <dgm:t>
        <a:bodyPr/>
        <a:lstStyle/>
        <a:p>
          <a:endParaRPr lang="en-US"/>
        </a:p>
      </dgm:t>
    </dgm:pt>
    <dgm:pt modelId="{8E470609-7FF1-4DA7-99BE-02C3240B5F48}" type="pres">
      <dgm:prSet presAssocID="{D8FEDB48-F4A5-4E64-858F-70A8C009B996}" presName="connTx" presStyleLbl="parChTrans1D3" presStyleIdx="1" presStyleCnt="3"/>
      <dgm:spPr/>
      <dgm:t>
        <a:bodyPr/>
        <a:lstStyle/>
        <a:p>
          <a:endParaRPr lang="en-US"/>
        </a:p>
      </dgm:t>
    </dgm:pt>
    <dgm:pt modelId="{1199A62C-1C95-4D5F-BAD1-EC24E2A73A7A}" type="pres">
      <dgm:prSet presAssocID="{A196ACD1-FEFE-4FA4-A5EA-12E762272DDB}" presName="root2" presStyleCnt="0"/>
      <dgm:spPr/>
      <dgm:t>
        <a:bodyPr/>
        <a:lstStyle/>
        <a:p>
          <a:endParaRPr lang="en-US"/>
        </a:p>
      </dgm:t>
    </dgm:pt>
    <dgm:pt modelId="{28F491EB-2B4E-4090-9B74-80EE353EAC67}" type="pres">
      <dgm:prSet presAssocID="{A196ACD1-FEFE-4FA4-A5EA-12E762272DDB}" presName="LevelTwoTextNode" presStyleLbl="node3" presStyleIdx="1" presStyleCnt="3">
        <dgm:presLayoutVars>
          <dgm:chPref val="3"/>
        </dgm:presLayoutVars>
      </dgm:prSet>
      <dgm:spPr/>
      <dgm:t>
        <a:bodyPr/>
        <a:lstStyle/>
        <a:p>
          <a:endParaRPr lang="en-US"/>
        </a:p>
      </dgm:t>
    </dgm:pt>
    <dgm:pt modelId="{1FA6D06D-DAAE-4722-ABA4-1296431899E8}" type="pres">
      <dgm:prSet presAssocID="{A196ACD1-FEFE-4FA4-A5EA-12E762272DDB}" presName="level3hierChild" presStyleCnt="0"/>
      <dgm:spPr/>
      <dgm:t>
        <a:bodyPr/>
        <a:lstStyle/>
        <a:p>
          <a:endParaRPr lang="en-US"/>
        </a:p>
      </dgm:t>
    </dgm:pt>
    <dgm:pt modelId="{CDD2F387-6860-49FE-9ADF-BDEC7C99B5E8}" type="pres">
      <dgm:prSet presAssocID="{16A7E0E8-7891-41A0-AEF2-278EAE293AB9}" presName="conn2-1" presStyleLbl="parChTrans1D3" presStyleIdx="2" presStyleCnt="3"/>
      <dgm:spPr/>
      <dgm:t>
        <a:bodyPr/>
        <a:lstStyle/>
        <a:p>
          <a:endParaRPr lang="en-US"/>
        </a:p>
      </dgm:t>
    </dgm:pt>
    <dgm:pt modelId="{9D3E0119-E9B1-48CC-8298-AE97DF19F449}" type="pres">
      <dgm:prSet presAssocID="{16A7E0E8-7891-41A0-AEF2-278EAE293AB9}" presName="connTx" presStyleLbl="parChTrans1D3" presStyleIdx="2" presStyleCnt="3"/>
      <dgm:spPr/>
      <dgm:t>
        <a:bodyPr/>
        <a:lstStyle/>
        <a:p>
          <a:endParaRPr lang="en-US"/>
        </a:p>
      </dgm:t>
    </dgm:pt>
    <dgm:pt modelId="{A89C859B-9D79-4C06-B66E-69727B41D1CB}" type="pres">
      <dgm:prSet presAssocID="{66AC2D6C-13A8-4218-BFB3-91CD74E58F88}" presName="root2" presStyleCnt="0"/>
      <dgm:spPr/>
      <dgm:t>
        <a:bodyPr/>
        <a:lstStyle/>
        <a:p>
          <a:endParaRPr lang="en-US"/>
        </a:p>
      </dgm:t>
    </dgm:pt>
    <dgm:pt modelId="{61022F90-85BE-4DBE-81AA-34C3768D23BF}" type="pres">
      <dgm:prSet presAssocID="{66AC2D6C-13A8-4218-BFB3-91CD74E58F88}" presName="LevelTwoTextNode" presStyleLbl="node3" presStyleIdx="2" presStyleCnt="3">
        <dgm:presLayoutVars>
          <dgm:chPref val="3"/>
        </dgm:presLayoutVars>
      </dgm:prSet>
      <dgm:spPr/>
      <dgm:t>
        <a:bodyPr/>
        <a:lstStyle/>
        <a:p>
          <a:endParaRPr lang="en-US"/>
        </a:p>
      </dgm:t>
    </dgm:pt>
    <dgm:pt modelId="{04A8F5EC-278D-4705-B715-137D6EC40CA2}" type="pres">
      <dgm:prSet presAssocID="{66AC2D6C-13A8-4218-BFB3-91CD74E58F88}" presName="level3hierChild" presStyleCnt="0"/>
      <dgm:spPr/>
      <dgm:t>
        <a:bodyPr/>
        <a:lstStyle/>
        <a:p>
          <a:endParaRPr lang="en-US"/>
        </a:p>
      </dgm:t>
    </dgm:pt>
  </dgm:ptLst>
  <dgm:cxnLst>
    <dgm:cxn modelId="{C9CB71BD-F7ED-46CD-BBAA-1EAA17650F58}" type="presOf" srcId="{385310BD-1279-463E-9C68-8C64F33AC4E8}" destId="{CA0740EE-CEBE-440D-BF9F-E41CACB31DE0}" srcOrd="1" destOrd="0" presId="urn:microsoft.com/office/officeart/2008/layout/HorizontalMultiLevelHierarchy"/>
    <dgm:cxn modelId="{D68B162D-CEE0-4918-AF9E-915ED7A95233}" type="presOf" srcId="{16A7E0E8-7891-41A0-AEF2-278EAE293AB9}" destId="{CDD2F387-6860-49FE-9ADF-BDEC7C99B5E8}" srcOrd="0" destOrd="0" presId="urn:microsoft.com/office/officeart/2008/layout/HorizontalMultiLevelHierarchy"/>
    <dgm:cxn modelId="{4378BCB6-689B-43CD-BDDD-B28D63C14080}" type="presOf" srcId="{62F64BC8-56F1-47EF-BD6A-5B94BD643DC5}" destId="{64716EE9-C97F-4032-B948-4837AC2FAAB3}" srcOrd="1" destOrd="0" presId="urn:microsoft.com/office/officeart/2008/layout/HorizontalMultiLevelHierarchy"/>
    <dgm:cxn modelId="{ECC17EF3-A873-4A3E-B394-994AED97E0B3}" type="presOf" srcId="{4733EB3D-12F4-4CEC-8732-75046927461E}" destId="{D49B720B-8AAE-4E3B-8D38-8335CE2E9F33}" srcOrd="0" destOrd="0" presId="urn:microsoft.com/office/officeart/2008/layout/HorizontalMultiLevelHierarchy"/>
    <dgm:cxn modelId="{E7F244E3-ACAF-4136-90F9-B3286C01EDE8}" srcId="{54CD2248-8FA1-47B1-933C-4FCC6E2B9177}" destId="{0F16F1B9-EBD9-40B2-B6FD-6466096C6EF5}" srcOrd="0" destOrd="0" parTransId="{8CACDF02-B1D5-40D0-83E1-94A3FBE932F6}" sibTransId="{D4029C0D-7D80-44E9-9B33-54BBBA9AAA44}"/>
    <dgm:cxn modelId="{3889C200-1C26-4B79-A6DF-2B85ECD09429}" srcId="{0F16F1B9-EBD9-40B2-B6FD-6466096C6EF5}" destId="{185A6B43-8009-4768-AACB-49D08C602AC7}" srcOrd="3" destOrd="0" parTransId="{62F64BC8-56F1-47EF-BD6A-5B94BD643DC5}" sibTransId="{CA5C531D-88DA-4FA9-9E43-3A1EFDC0C829}"/>
    <dgm:cxn modelId="{8065C765-A694-4153-902C-1D46758182AC}" type="presOf" srcId="{D8FEDB48-F4A5-4E64-858F-70A8C009B996}" destId="{CC527170-A5CE-4350-9BC5-18331B1C527E}" srcOrd="0" destOrd="0" presId="urn:microsoft.com/office/officeart/2008/layout/HorizontalMultiLevelHierarchy"/>
    <dgm:cxn modelId="{3B9C939D-89D5-43C6-84B4-2E229C342A6D}" type="presOf" srcId="{54CD2248-8FA1-47B1-933C-4FCC6E2B9177}" destId="{35EA5E65-955D-4772-BF23-D20F9F762C91}" srcOrd="0" destOrd="0" presId="urn:microsoft.com/office/officeart/2008/layout/HorizontalMultiLevelHierarchy"/>
    <dgm:cxn modelId="{323F3EEE-45BA-4FD4-AA6A-4DBC8BD1FEC9}" type="presOf" srcId="{FB42C162-8FD8-4D33-9D6A-9E7AABF41E35}" destId="{5D5FEECE-E452-4862-A4E4-C4F4555EFDA1}" srcOrd="0" destOrd="0" presId="urn:microsoft.com/office/officeart/2008/layout/HorizontalMultiLevelHierarchy"/>
    <dgm:cxn modelId="{C29E67AF-54EF-41E9-A340-F5314B7B3CF2}" type="presOf" srcId="{185A6B43-8009-4768-AACB-49D08C602AC7}" destId="{D72922EF-CF8E-4CCB-8781-D3527E4287FA}" srcOrd="0" destOrd="0" presId="urn:microsoft.com/office/officeart/2008/layout/HorizontalMultiLevelHierarchy"/>
    <dgm:cxn modelId="{60ECFBE3-97CB-48D6-A48D-FCD527C07D3B}" type="presOf" srcId="{0F16F1B9-EBD9-40B2-B6FD-6466096C6EF5}" destId="{017E7394-AEED-4709-851D-3A7CCD7A66F8}" srcOrd="0" destOrd="0" presId="urn:microsoft.com/office/officeart/2008/layout/HorizontalMultiLevelHierarchy"/>
    <dgm:cxn modelId="{8F79E787-809D-4AB6-B9FA-2884347AAF93}" type="presOf" srcId="{16A7E0E8-7891-41A0-AEF2-278EAE293AB9}" destId="{9D3E0119-E9B1-48CC-8298-AE97DF19F449}" srcOrd="1" destOrd="0" presId="urn:microsoft.com/office/officeart/2008/layout/HorizontalMultiLevelHierarchy"/>
    <dgm:cxn modelId="{82B0860E-A34D-42C4-9C5F-8B166B39044B}" srcId="{F34963C6-3E53-482C-9AAD-A6671990062B}" destId="{66AC2D6C-13A8-4218-BFB3-91CD74E58F88}" srcOrd="2" destOrd="0" parTransId="{16A7E0E8-7891-41A0-AEF2-278EAE293AB9}" sibTransId="{94192F56-8D9D-4E5D-A2E7-7DC79A285AB4}"/>
    <dgm:cxn modelId="{2EDB007C-C538-43D1-A5AE-330DD25E53D1}" type="presOf" srcId="{F34963C6-3E53-482C-9AAD-A6671990062B}" destId="{E77B15E2-F6D0-469C-B224-1D3EA1D80582}" srcOrd="0" destOrd="0" presId="urn:microsoft.com/office/officeart/2008/layout/HorizontalMultiLevelHierarchy"/>
    <dgm:cxn modelId="{B1A03976-7D89-4A40-B906-9F8B5F80BCC9}" type="presOf" srcId="{66AC2D6C-13A8-4218-BFB3-91CD74E58F88}" destId="{61022F90-85BE-4DBE-81AA-34C3768D23BF}" srcOrd="0" destOrd="0" presId="urn:microsoft.com/office/officeart/2008/layout/HorizontalMultiLevelHierarchy"/>
    <dgm:cxn modelId="{45052AD9-3C13-4F2B-81A4-251C2BBA5CA4}" srcId="{0F16F1B9-EBD9-40B2-B6FD-6466096C6EF5}" destId="{F34963C6-3E53-482C-9AAD-A6671990062B}" srcOrd="4" destOrd="0" parTransId="{AACFD5F1-DA13-4E75-8C9A-4CF968B3A820}" sibTransId="{471CC11C-0C07-4190-9E98-533135644E7A}"/>
    <dgm:cxn modelId="{114F5CEF-8ADB-4876-8DC2-0756B735F0D6}" type="presOf" srcId="{6A5CA6F5-BE7F-41D2-8757-39362433A205}" destId="{9606CE73-9D14-4DE9-AB8F-740EB5A0A88E}" srcOrd="1" destOrd="0" presId="urn:microsoft.com/office/officeart/2008/layout/HorizontalMultiLevelHierarchy"/>
    <dgm:cxn modelId="{CD3E59DF-2320-4211-BEFC-6A9E594249E3}" type="presOf" srcId="{6A5CA6F5-BE7F-41D2-8757-39362433A205}" destId="{A177DAFB-98AB-4349-A072-EC0F35B40BFD}" srcOrd="0" destOrd="0" presId="urn:microsoft.com/office/officeart/2008/layout/HorizontalMultiLevelHierarchy"/>
    <dgm:cxn modelId="{BC709A32-3EF1-40BD-8008-7E14FC30CB63}" srcId="{0F16F1B9-EBD9-40B2-B6FD-6466096C6EF5}" destId="{FB42C162-8FD8-4D33-9D6A-9E7AABF41E35}" srcOrd="2" destOrd="0" parTransId="{6A5CA6F5-BE7F-41D2-8757-39362433A205}" sibTransId="{FD7666F3-5539-466D-8A3A-B6D3CAF6AD70}"/>
    <dgm:cxn modelId="{990F4E05-7D5A-423D-91A7-DE21B9FF7011}" type="presOf" srcId="{A196ACD1-FEFE-4FA4-A5EA-12E762272DDB}" destId="{28F491EB-2B4E-4090-9B74-80EE353EAC67}" srcOrd="0" destOrd="0" presId="urn:microsoft.com/office/officeart/2008/layout/HorizontalMultiLevelHierarchy"/>
    <dgm:cxn modelId="{68044BA5-13FD-4FD1-A5B8-3F2764401179}" srcId="{0F16F1B9-EBD9-40B2-B6FD-6466096C6EF5}" destId="{3F8E52F0-C620-4E50-8FBC-A4B42A95ED67}" srcOrd="0" destOrd="0" parTransId="{385310BD-1279-463E-9C68-8C64F33AC4E8}" sibTransId="{F6A6B0B6-60F2-4D19-BF6E-712F90642949}"/>
    <dgm:cxn modelId="{87255D58-751E-49A5-BFC7-C20C49C21A45}" type="presOf" srcId="{3F8E52F0-C620-4E50-8FBC-A4B42A95ED67}" destId="{056A2BB8-A12B-477F-A46F-A3359E64EED4}" srcOrd="0" destOrd="0" presId="urn:microsoft.com/office/officeart/2008/layout/HorizontalMultiLevelHierarchy"/>
    <dgm:cxn modelId="{A6B57D24-77E7-4B78-9BD9-8F3BDB347114}" type="presOf" srcId="{3FCF5BE1-1EB9-489F-BB15-EB626D6E0D53}" destId="{CF55B6A6-17A6-465A-80DA-F4B6481B010B}" srcOrd="0" destOrd="0" presId="urn:microsoft.com/office/officeart/2008/layout/HorizontalMultiLevelHierarchy"/>
    <dgm:cxn modelId="{167B6788-D6E8-4988-8066-85B7777B5F32}" type="presOf" srcId="{4733EB3D-12F4-4CEC-8732-75046927461E}" destId="{2FC814AA-D47D-4C94-A759-9033E12F2EE5}" srcOrd="1" destOrd="0" presId="urn:microsoft.com/office/officeart/2008/layout/HorizontalMultiLevelHierarchy"/>
    <dgm:cxn modelId="{FA5B1732-8953-4E31-BDA2-FAA8B7B11448}" srcId="{F34963C6-3E53-482C-9AAD-A6671990062B}" destId="{A196ACD1-FEFE-4FA4-A5EA-12E762272DDB}" srcOrd="1" destOrd="0" parTransId="{D8FEDB48-F4A5-4E64-858F-70A8C009B996}" sibTransId="{69746C94-389D-4CF5-9A8F-F149D072D9A2}"/>
    <dgm:cxn modelId="{0F3B21ED-2FBD-4277-88D5-708ACA094D36}" type="presOf" srcId="{62F64BC8-56F1-47EF-BD6A-5B94BD643DC5}" destId="{5A7EE2C4-C0F3-43BA-8B88-AA469D1ABAE2}" srcOrd="0" destOrd="0" presId="urn:microsoft.com/office/officeart/2008/layout/HorizontalMultiLevelHierarchy"/>
    <dgm:cxn modelId="{87CCB285-0A28-44B3-B9EB-3E62A6FD6B4D}" type="presOf" srcId="{D8FEDB48-F4A5-4E64-858F-70A8C009B996}" destId="{8E470609-7FF1-4DA7-99BE-02C3240B5F48}" srcOrd="1" destOrd="0" presId="urn:microsoft.com/office/officeart/2008/layout/HorizontalMultiLevelHierarchy"/>
    <dgm:cxn modelId="{F778A93F-39BF-4F44-B21A-B091966685BE}" type="presOf" srcId="{24D7F946-06A5-4B96-B1F9-2712CF809F98}" destId="{C5EC2D7D-0B49-42B3-9BE3-A534150ADF7E}" srcOrd="1" destOrd="0" presId="urn:microsoft.com/office/officeart/2008/layout/HorizontalMultiLevelHierarchy"/>
    <dgm:cxn modelId="{332C827F-DB2F-488C-A8D3-5ACFBEE2660B}" type="presOf" srcId="{AACFD5F1-DA13-4E75-8C9A-4CF968B3A820}" destId="{11FDD9A5-4B24-4042-A4C9-3F318EE3CEF0}" srcOrd="0" destOrd="0" presId="urn:microsoft.com/office/officeart/2008/layout/HorizontalMultiLevelHierarchy"/>
    <dgm:cxn modelId="{7761A8F1-C76A-42A2-85F8-F7EBDCF2CA53}" type="presOf" srcId="{AACFD5F1-DA13-4E75-8C9A-4CF968B3A820}" destId="{7395A2D7-99AE-45C7-8459-CFA5CE6CA568}" srcOrd="1" destOrd="0" presId="urn:microsoft.com/office/officeart/2008/layout/HorizontalMultiLevelHierarchy"/>
    <dgm:cxn modelId="{3881BD5A-9C1A-44D3-AA86-36EAEE7B72EC}" srcId="{F34963C6-3E53-482C-9AAD-A6671990062B}" destId="{3FCF5BE1-1EB9-489F-BB15-EB626D6E0D53}" srcOrd="0" destOrd="0" parTransId="{4733EB3D-12F4-4CEC-8732-75046927461E}" sibTransId="{92706BFE-829A-4856-B175-72E8D687A2F5}"/>
    <dgm:cxn modelId="{692213B5-4345-4D5E-8C08-3BAE6CD24376}" type="presOf" srcId="{24D7F946-06A5-4B96-B1F9-2712CF809F98}" destId="{88320CDA-477D-4325-B017-5950F7A9F9AD}" srcOrd="0" destOrd="0" presId="urn:microsoft.com/office/officeart/2008/layout/HorizontalMultiLevelHierarchy"/>
    <dgm:cxn modelId="{544DF4ED-43BA-4A5F-A8E6-C4E50975582A}" srcId="{0F16F1B9-EBD9-40B2-B6FD-6466096C6EF5}" destId="{01FD4BA6-B3BC-4140-883B-4310662EB27F}" srcOrd="1" destOrd="0" parTransId="{24D7F946-06A5-4B96-B1F9-2712CF809F98}" sibTransId="{1AFA4245-DDCD-4688-BD07-450E01E3AAF6}"/>
    <dgm:cxn modelId="{26B6C1AB-2479-40B2-8D04-BED7E5824D6B}" type="presOf" srcId="{01FD4BA6-B3BC-4140-883B-4310662EB27F}" destId="{863B35C4-DDE9-4269-AC1B-AB0CC64DB70F}" srcOrd="0" destOrd="0" presId="urn:microsoft.com/office/officeart/2008/layout/HorizontalMultiLevelHierarchy"/>
    <dgm:cxn modelId="{96268049-1BBB-4BEF-AFE9-AB997DB1406B}" type="presOf" srcId="{385310BD-1279-463E-9C68-8C64F33AC4E8}" destId="{BDED6F95-BDC7-4EF3-8B2E-A40E82287AD1}" srcOrd="0" destOrd="0" presId="urn:microsoft.com/office/officeart/2008/layout/HorizontalMultiLevelHierarchy"/>
    <dgm:cxn modelId="{05DF3D01-1F5C-4561-9511-0334A26944FD}" type="presParOf" srcId="{35EA5E65-955D-4772-BF23-D20F9F762C91}" destId="{2C6E667D-1111-45D3-BE24-0FC5B73EABF4}" srcOrd="0" destOrd="0" presId="urn:microsoft.com/office/officeart/2008/layout/HorizontalMultiLevelHierarchy"/>
    <dgm:cxn modelId="{C9E7F05C-AFCD-47D9-B95F-B74A414A10FD}" type="presParOf" srcId="{2C6E667D-1111-45D3-BE24-0FC5B73EABF4}" destId="{017E7394-AEED-4709-851D-3A7CCD7A66F8}" srcOrd="0" destOrd="0" presId="urn:microsoft.com/office/officeart/2008/layout/HorizontalMultiLevelHierarchy"/>
    <dgm:cxn modelId="{2F61C270-8D70-49F4-B1A2-CE0BD00A473B}" type="presParOf" srcId="{2C6E667D-1111-45D3-BE24-0FC5B73EABF4}" destId="{0473FB38-3162-4F51-A471-14EE2FDBDDE5}" srcOrd="1" destOrd="0" presId="urn:microsoft.com/office/officeart/2008/layout/HorizontalMultiLevelHierarchy"/>
    <dgm:cxn modelId="{8F8B75AB-D36C-4F4A-8FDC-AB64603C703A}" type="presParOf" srcId="{0473FB38-3162-4F51-A471-14EE2FDBDDE5}" destId="{BDED6F95-BDC7-4EF3-8B2E-A40E82287AD1}" srcOrd="0" destOrd="0" presId="urn:microsoft.com/office/officeart/2008/layout/HorizontalMultiLevelHierarchy"/>
    <dgm:cxn modelId="{E211CCC3-3A9A-47FC-8AC8-3CFC500136B7}" type="presParOf" srcId="{BDED6F95-BDC7-4EF3-8B2E-A40E82287AD1}" destId="{CA0740EE-CEBE-440D-BF9F-E41CACB31DE0}" srcOrd="0" destOrd="0" presId="urn:microsoft.com/office/officeart/2008/layout/HorizontalMultiLevelHierarchy"/>
    <dgm:cxn modelId="{189C5668-3C98-4FDD-A936-CF02B8B6B8AD}" type="presParOf" srcId="{0473FB38-3162-4F51-A471-14EE2FDBDDE5}" destId="{6C90E119-E6E4-4F9F-8854-ACBE37F0BEDB}" srcOrd="1" destOrd="0" presId="urn:microsoft.com/office/officeart/2008/layout/HorizontalMultiLevelHierarchy"/>
    <dgm:cxn modelId="{C2259E07-DC1D-4A9D-9EB6-DFFDABB2A24C}" type="presParOf" srcId="{6C90E119-E6E4-4F9F-8854-ACBE37F0BEDB}" destId="{056A2BB8-A12B-477F-A46F-A3359E64EED4}" srcOrd="0" destOrd="0" presId="urn:microsoft.com/office/officeart/2008/layout/HorizontalMultiLevelHierarchy"/>
    <dgm:cxn modelId="{617A424C-BF34-4E79-9C18-9F37371A400E}" type="presParOf" srcId="{6C90E119-E6E4-4F9F-8854-ACBE37F0BEDB}" destId="{8C76E03F-2951-48A7-BF19-5FE0458DE782}" srcOrd="1" destOrd="0" presId="urn:microsoft.com/office/officeart/2008/layout/HorizontalMultiLevelHierarchy"/>
    <dgm:cxn modelId="{FFE8EBDF-2F3D-4105-9130-3699E9A623C7}" type="presParOf" srcId="{0473FB38-3162-4F51-A471-14EE2FDBDDE5}" destId="{88320CDA-477D-4325-B017-5950F7A9F9AD}" srcOrd="2" destOrd="0" presId="urn:microsoft.com/office/officeart/2008/layout/HorizontalMultiLevelHierarchy"/>
    <dgm:cxn modelId="{46D28CA5-D2EF-4B9F-8616-63300306A78F}" type="presParOf" srcId="{88320CDA-477D-4325-B017-5950F7A9F9AD}" destId="{C5EC2D7D-0B49-42B3-9BE3-A534150ADF7E}" srcOrd="0" destOrd="0" presId="urn:microsoft.com/office/officeart/2008/layout/HorizontalMultiLevelHierarchy"/>
    <dgm:cxn modelId="{F4660450-47B2-436F-AF20-BB0D2FC1D237}" type="presParOf" srcId="{0473FB38-3162-4F51-A471-14EE2FDBDDE5}" destId="{15615FF7-2EBA-4CE7-99BA-41147F28CC75}" srcOrd="3" destOrd="0" presId="urn:microsoft.com/office/officeart/2008/layout/HorizontalMultiLevelHierarchy"/>
    <dgm:cxn modelId="{DC905133-8483-4CB6-8FFC-4949CB5359BA}" type="presParOf" srcId="{15615FF7-2EBA-4CE7-99BA-41147F28CC75}" destId="{863B35C4-DDE9-4269-AC1B-AB0CC64DB70F}" srcOrd="0" destOrd="0" presId="urn:microsoft.com/office/officeart/2008/layout/HorizontalMultiLevelHierarchy"/>
    <dgm:cxn modelId="{A56434DB-4CF5-4A82-BE0F-2494D4AD3297}" type="presParOf" srcId="{15615FF7-2EBA-4CE7-99BA-41147F28CC75}" destId="{1CC17321-186C-49D0-A921-2AF1BB9E9906}" srcOrd="1" destOrd="0" presId="urn:microsoft.com/office/officeart/2008/layout/HorizontalMultiLevelHierarchy"/>
    <dgm:cxn modelId="{29F7C246-88B6-4117-A0A6-A22A729CEB84}" type="presParOf" srcId="{0473FB38-3162-4F51-A471-14EE2FDBDDE5}" destId="{A177DAFB-98AB-4349-A072-EC0F35B40BFD}" srcOrd="4" destOrd="0" presId="urn:microsoft.com/office/officeart/2008/layout/HorizontalMultiLevelHierarchy"/>
    <dgm:cxn modelId="{022D26EB-B045-43E3-8EA7-7DAAFAAF94B8}" type="presParOf" srcId="{A177DAFB-98AB-4349-A072-EC0F35B40BFD}" destId="{9606CE73-9D14-4DE9-AB8F-740EB5A0A88E}" srcOrd="0" destOrd="0" presId="urn:microsoft.com/office/officeart/2008/layout/HorizontalMultiLevelHierarchy"/>
    <dgm:cxn modelId="{1A2F5644-3A70-44DE-851D-928D0D6B74E9}" type="presParOf" srcId="{0473FB38-3162-4F51-A471-14EE2FDBDDE5}" destId="{E7E84EB2-F10A-41DF-ABE8-18520F80FE90}" srcOrd="5" destOrd="0" presId="urn:microsoft.com/office/officeart/2008/layout/HorizontalMultiLevelHierarchy"/>
    <dgm:cxn modelId="{EF24D823-B8D7-4A25-9A54-0C652B0B1A7F}" type="presParOf" srcId="{E7E84EB2-F10A-41DF-ABE8-18520F80FE90}" destId="{5D5FEECE-E452-4862-A4E4-C4F4555EFDA1}" srcOrd="0" destOrd="0" presId="urn:microsoft.com/office/officeart/2008/layout/HorizontalMultiLevelHierarchy"/>
    <dgm:cxn modelId="{917CBEED-72F7-4C98-A2B1-FC95D6F8300A}" type="presParOf" srcId="{E7E84EB2-F10A-41DF-ABE8-18520F80FE90}" destId="{542814A4-9D7D-43D1-A4A1-C1F345666013}" srcOrd="1" destOrd="0" presId="urn:microsoft.com/office/officeart/2008/layout/HorizontalMultiLevelHierarchy"/>
    <dgm:cxn modelId="{952D1350-915F-4510-A580-7EA4C39FFDB0}" type="presParOf" srcId="{0473FB38-3162-4F51-A471-14EE2FDBDDE5}" destId="{5A7EE2C4-C0F3-43BA-8B88-AA469D1ABAE2}" srcOrd="6" destOrd="0" presId="urn:microsoft.com/office/officeart/2008/layout/HorizontalMultiLevelHierarchy"/>
    <dgm:cxn modelId="{81FDD4F5-88E4-48FD-868E-9C155997F1B6}" type="presParOf" srcId="{5A7EE2C4-C0F3-43BA-8B88-AA469D1ABAE2}" destId="{64716EE9-C97F-4032-B948-4837AC2FAAB3}" srcOrd="0" destOrd="0" presId="urn:microsoft.com/office/officeart/2008/layout/HorizontalMultiLevelHierarchy"/>
    <dgm:cxn modelId="{CE2ED8E8-0EA9-41A2-8789-AE566D30D7B4}" type="presParOf" srcId="{0473FB38-3162-4F51-A471-14EE2FDBDDE5}" destId="{B8057A05-F428-49D5-B8B8-9CE89230D145}" srcOrd="7" destOrd="0" presId="urn:microsoft.com/office/officeart/2008/layout/HorizontalMultiLevelHierarchy"/>
    <dgm:cxn modelId="{440C2BBF-1DF6-4975-91A2-C3BA1DFE2C57}" type="presParOf" srcId="{B8057A05-F428-49D5-B8B8-9CE89230D145}" destId="{D72922EF-CF8E-4CCB-8781-D3527E4287FA}" srcOrd="0" destOrd="0" presId="urn:microsoft.com/office/officeart/2008/layout/HorizontalMultiLevelHierarchy"/>
    <dgm:cxn modelId="{FADCB3DD-18EE-4A42-9F10-3AE49E02D048}" type="presParOf" srcId="{B8057A05-F428-49D5-B8B8-9CE89230D145}" destId="{4861506A-6F61-499B-A6AE-050EC23097E5}" srcOrd="1" destOrd="0" presId="urn:microsoft.com/office/officeart/2008/layout/HorizontalMultiLevelHierarchy"/>
    <dgm:cxn modelId="{E3634D20-83A6-43AD-BC72-7E9D25659656}" type="presParOf" srcId="{0473FB38-3162-4F51-A471-14EE2FDBDDE5}" destId="{11FDD9A5-4B24-4042-A4C9-3F318EE3CEF0}" srcOrd="8" destOrd="0" presId="urn:microsoft.com/office/officeart/2008/layout/HorizontalMultiLevelHierarchy"/>
    <dgm:cxn modelId="{07BE3E83-0E79-4B0F-B8BD-5730F97F831E}" type="presParOf" srcId="{11FDD9A5-4B24-4042-A4C9-3F318EE3CEF0}" destId="{7395A2D7-99AE-45C7-8459-CFA5CE6CA568}" srcOrd="0" destOrd="0" presId="urn:microsoft.com/office/officeart/2008/layout/HorizontalMultiLevelHierarchy"/>
    <dgm:cxn modelId="{583E5F4A-4882-4389-AA32-FF4D44B4E17D}" type="presParOf" srcId="{0473FB38-3162-4F51-A471-14EE2FDBDDE5}" destId="{A1AF09FF-6B58-41F5-BA3B-038486ACBFC8}" srcOrd="9" destOrd="0" presId="urn:microsoft.com/office/officeart/2008/layout/HorizontalMultiLevelHierarchy"/>
    <dgm:cxn modelId="{7B864889-BE91-46B1-9C89-0013A421160E}" type="presParOf" srcId="{A1AF09FF-6B58-41F5-BA3B-038486ACBFC8}" destId="{E77B15E2-F6D0-469C-B224-1D3EA1D80582}" srcOrd="0" destOrd="0" presId="urn:microsoft.com/office/officeart/2008/layout/HorizontalMultiLevelHierarchy"/>
    <dgm:cxn modelId="{7B36BBF0-353A-4247-A66A-2E58BE3A2703}" type="presParOf" srcId="{A1AF09FF-6B58-41F5-BA3B-038486ACBFC8}" destId="{E50C5239-09D4-4592-B0B6-7E6DB2DD2EE0}" srcOrd="1" destOrd="0" presId="urn:microsoft.com/office/officeart/2008/layout/HorizontalMultiLevelHierarchy"/>
    <dgm:cxn modelId="{8BFB159E-748E-4ED5-AB5E-B25B964E0A0A}" type="presParOf" srcId="{E50C5239-09D4-4592-B0B6-7E6DB2DD2EE0}" destId="{D49B720B-8AAE-4E3B-8D38-8335CE2E9F33}" srcOrd="0" destOrd="0" presId="urn:microsoft.com/office/officeart/2008/layout/HorizontalMultiLevelHierarchy"/>
    <dgm:cxn modelId="{04A45977-DB02-4BB5-991D-AA8A69E7330D}" type="presParOf" srcId="{D49B720B-8AAE-4E3B-8D38-8335CE2E9F33}" destId="{2FC814AA-D47D-4C94-A759-9033E12F2EE5}" srcOrd="0" destOrd="0" presId="urn:microsoft.com/office/officeart/2008/layout/HorizontalMultiLevelHierarchy"/>
    <dgm:cxn modelId="{23D34934-F15B-4625-8191-3198A0A791FD}" type="presParOf" srcId="{E50C5239-09D4-4592-B0B6-7E6DB2DD2EE0}" destId="{C92435F4-1034-449D-9F37-9D2EBABA9490}" srcOrd="1" destOrd="0" presId="urn:microsoft.com/office/officeart/2008/layout/HorizontalMultiLevelHierarchy"/>
    <dgm:cxn modelId="{AC12380C-3F3F-46D6-8807-6234FA9FC57B}" type="presParOf" srcId="{C92435F4-1034-449D-9F37-9D2EBABA9490}" destId="{CF55B6A6-17A6-465A-80DA-F4B6481B010B}" srcOrd="0" destOrd="0" presId="urn:microsoft.com/office/officeart/2008/layout/HorizontalMultiLevelHierarchy"/>
    <dgm:cxn modelId="{F1A983A8-DF42-44C4-911B-07DE1CA4183C}" type="presParOf" srcId="{C92435F4-1034-449D-9F37-9D2EBABA9490}" destId="{C3CC9BA3-3384-4F91-AB92-AB35FC294567}" srcOrd="1" destOrd="0" presId="urn:microsoft.com/office/officeart/2008/layout/HorizontalMultiLevelHierarchy"/>
    <dgm:cxn modelId="{7A98E035-FA57-4375-B067-12A093CB6EE3}" type="presParOf" srcId="{E50C5239-09D4-4592-B0B6-7E6DB2DD2EE0}" destId="{CC527170-A5CE-4350-9BC5-18331B1C527E}" srcOrd="2" destOrd="0" presId="urn:microsoft.com/office/officeart/2008/layout/HorizontalMultiLevelHierarchy"/>
    <dgm:cxn modelId="{3340A91D-DE82-47D4-B7EC-624BA6A297B3}" type="presParOf" srcId="{CC527170-A5CE-4350-9BC5-18331B1C527E}" destId="{8E470609-7FF1-4DA7-99BE-02C3240B5F48}" srcOrd="0" destOrd="0" presId="urn:microsoft.com/office/officeart/2008/layout/HorizontalMultiLevelHierarchy"/>
    <dgm:cxn modelId="{6E8C7DBC-70AF-49FA-909D-A78EBD5AD561}" type="presParOf" srcId="{E50C5239-09D4-4592-B0B6-7E6DB2DD2EE0}" destId="{1199A62C-1C95-4D5F-BAD1-EC24E2A73A7A}" srcOrd="3" destOrd="0" presId="urn:microsoft.com/office/officeart/2008/layout/HorizontalMultiLevelHierarchy"/>
    <dgm:cxn modelId="{3AA107F8-DD89-437F-8052-B6265D367708}" type="presParOf" srcId="{1199A62C-1C95-4D5F-BAD1-EC24E2A73A7A}" destId="{28F491EB-2B4E-4090-9B74-80EE353EAC67}" srcOrd="0" destOrd="0" presId="urn:microsoft.com/office/officeart/2008/layout/HorizontalMultiLevelHierarchy"/>
    <dgm:cxn modelId="{E0972FF1-6057-4A6A-AA03-F276877D7D60}" type="presParOf" srcId="{1199A62C-1C95-4D5F-BAD1-EC24E2A73A7A}" destId="{1FA6D06D-DAAE-4722-ABA4-1296431899E8}" srcOrd="1" destOrd="0" presId="urn:microsoft.com/office/officeart/2008/layout/HorizontalMultiLevelHierarchy"/>
    <dgm:cxn modelId="{22F67173-05A4-42D2-A527-C91217498980}" type="presParOf" srcId="{E50C5239-09D4-4592-B0B6-7E6DB2DD2EE0}" destId="{CDD2F387-6860-49FE-9ADF-BDEC7C99B5E8}" srcOrd="4" destOrd="0" presId="urn:microsoft.com/office/officeart/2008/layout/HorizontalMultiLevelHierarchy"/>
    <dgm:cxn modelId="{0B0661BA-0967-45CE-B509-BE9AE53B64F0}" type="presParOf" srcId="{CDD2F387-6860-49FE-9ADF-BDEC7C99B5E8}" destId="{9D3E0119-E9B1-48CC-8298-AE97DF19F449}" srcOrd="0" destOrd="0" presId="urn:microsoft.com/office/officeart/2008/layout/HorizontalMultiLevelHierarchy"/>
    <dgm:cxn modelId="{C1F4D108-A85B-4A13-B193-60E44B93FC78}" type="presParOf" srcId="{E50C5239-09D4-4592-B0B6-7E6DB2DD2EE0}" destId="{A89C859B-9D79-4C06-B66E-69727B41D1CB}" srcOrd="5" destOrd="0" presId="urn:microsoft.com/office/officeart/2008/layout/HorizontalMultiLevelHierarchy"/>
    <dgm:cxn modelId="{3AE37C7E-2081-4D82-AA1A-D1ACB4217EDC}" type="presParOf" srcId="{A89C859B-9D79-4C06-B66E-69727B41D1CB}" destId="{61022F90-85BE-4DBE-81AA-34C3768D23BF}" srcOrd="0" destOrd="0" presId="urn:microsoft.com/office/officeart/2008/layout/HorizontalMultiLevelHierarchy"/>
    <dgm:cxn modelId="{4A854B86-D37B-45FD-83F6-9033CEF46A87}" type="presParOf" srcId="{A89C859B-9D79-4C06-B66E-69727B41D1CB}" destId="{04A8F5EC-278D-4705-B715-137D6EC40CA2}" srcOrd="1" destOrd="0" presId="urn:microsoft.com/office/officeart/2008/layout/HorizontalMultiLevelHierarchy"/>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11F5E3C-4B62-401F-9AC1-C1DD0C74F774}" type="doc">
      <dgm:prSet loTypeId="urn:microsoft.com/office/officeart/2005/8/layout/radial4" loCatId="relationship" qsTypeId="urn:microsoft.com/office/officeart/2005/8/quickstyle/simple3" qsCatId="simple" csTypeId="urn:microsoft.com/office/officeart/2005/8/colors/colorful1" csCatId="colorful" phldr="1"/>
      <dgm:spPr/>
      <dgm:t>
        <a:bodyPr/>
        <a:lstStyle/>
        <a:p>
          <a:endParaRPr lang="en-US"/>
        </a:p>
      </dgm:t>
    </dgm:pt>
    <dgm:pt modelId="{C6CF2EB5-FE3D-43E6-829D-A64406E1271E}">
      <dgm:prSet phldrT="[Text]"/>
      <dgm:spPr/>
      <dgm:t>
        <a:bodyPr/>
        <a:lstStyle/>
        <a:p>
          <a:r>
            <a:rPr lang="en-US" dirty="0" smtClean="0"/>
            <a:t>Support Equipment</a:t>
          </a:r>
          <a:endParaRPr lang="en-US" dirty="0"/>
        </a:p>
      </dgm:t>
    </dgm:pt>
    <dgm:pt modelId="{2A06C05C-865C-403D-BB1E-F7BA3AC4954A}" type="parTrans" cxnId="{F1C3CF37-50F1-455D-AE92-E13D1FD997E5}">
      <dgm:prSet/>
      <dgm:spPr/>
      <dgm:t>
        <a:bodyPr/>
        <a:lstStyle/>
        <a:p>
          <a:endParaRPr lang="en-US"/>
        </a:p>
      </dgm:t>
    </dgm:pt>
    <dgm:pt modelId="{789B1ED5-D9CF-42AA-9BE4-3BB5FE544A09}" type="sibTrans" cxnId="{F1C3CF37-50F1-455D-AE92-E13D1FD997E5}">
      <dgm:prSet/>
      <dgm:spPr/>
      <dgm:t>
        <a:bodyPr/>
        <a:lstStyle/>
        <a:p>
          <a:endParaRPr lang="en-US"/>
        </a:p>
      </dgm:t>
    </dgm:pt>
    <dgm:pt modelId="{922D9183-6B03-4C2E-9D40-242BEACDCE67}">
      <dgm:prSet phldrT="[Text]" custT="1"/>
      <dgm:spPr/>
      <dgm:t>
        <a:bodyPr/>
        <a:lstStyle/>
        <a:p>
          <a:r>
            <a:rPr lang="en-US" sz="1400" dirty="0" smtClean="0"/>
            <a:t>Maintained in proper working order. Keep records of repair and maintenance</a:t>
          </a:r>
          <a:endParaRPr lang="en-US" sz="1400" dirty="0"/>
        </a:p>
      </dgm:t>
    </dgm:pt>
    <dgm:pt modelId="{0EB741DC-BA0D-409B-AE4F-85627BB270BD}" type="parTrans" cxnId="{0E892039-34A7-47A5-93B2-1E3C2721975B}">
      <dgm:prSet/>
      <dgm:spPr/>
      <dgm:t>
        <a:bodyPr/>
        <a:lstStyle/>
        <a:p>
          <a:endParaRPr lang="en-US"/>
        </a:p>
      </dgm:t>
    </dgm:pt>
    <dgm:pt modelId="{6B3E4E13-4705-4EA1-A686-A29DBA1E0C74}" type="sibTrans" cxnId="{0E892039-34A7-47A5-93B2-1E3C2721975B}">
      <dgm:prSet/>
      <dgm:spPr/>
      <dgm:t>
        <a:bodyPr/>
        <a:lstStyle/>
        <a:p>
          <a:endParaRPr lang="en-US"/>
        </a:p>
      </dgm:t>
    </dgm:pt>
    <dgm:pt modelId="{CC30B4C4-3C6E-4A22-885E-DF2553033A45}">
      <dgm:prSet phldrT="[Text]" custT="1"/>
      <dgm:spPr/>
      <dgm:t>
        <a:bodyPr/>
        <a:lstStyle/>
        <a:p>
          <a:r>
            <a:rPr lang="en-US" sz="1400" dirty="0" smtClean="0"/>
            <a:t>Remove from service until repaired or use established correction factors</a:t>
          </a:r>
          <a:endParaRPr lang="en-US" sz="1400" dirty="0"/>
        </a:p>
      </dgm:t>
    </dgm:pt>
    <dgm:pt modelId="{B46A83D8-00A3-46C5-BB78-BBC63FA45ED1}" type="parTrans" cxnId="{908866A1-B217-4C44-8B7E-5526BD8236F2}">
      <dgm:prSet/>
      <dgm:spPr/>
      <dgm:t>
        <a:bodyPr/>
        <a:lstStyle/>
        <a:p>
          <a:endParaRPr lang="en-US"/>
        </a:p>
      </dgm:t>
    </dgm:pt>
    <dgm:pt modelId="{57940876-64B4-43BC-9934-E46EDF941C68}" type="sibTrans" cxnId="{908866A1-B217-4C44-8B7E-5526BD8236F2}">
      <dgm:prSet/>
      <dgm:spPr/>
      <dgm:t>
        <a:bodyPr/>
        <a:lstStyle/>
        <a:p>
          <a:endParaRPr lang="en-US"/>
        </a:p>
      </dgm:t>
    </dgm:pt>
    <dgm:pt modelId="{396C3C6F-6125-4CCD-8919-623F1C540D5C}">
      <dgm:prSet phldrT="[Text]" custT="1"/>
      <dgm:spPr/>
      <dgm:t>
        <a:bodyPr/>
        <a:lstStyle/>
        <a:p>
          <a:r>
            <a:rPr lang="en-US" sz="1400" dirty="0" smtClean="0"/>
            <a:t>Raw data records shall be retained to document equipment performance</a:t>
          </a:r>
          <a:endParaRPr lang="en-US" sz="1400" dirty="0"/>
        </a:p>
      </dgm:t>
    </dgm:pt>
    <dgm:pt modelId="{0C6C71F0-DA2F-437B-AFE9-8B67056DA702}" type="parTrans" cxnId="{BFC12BBA-C414-4543-83AA-C8D322C01D46}">
      <dgm:prSet/>
      <dgm:spPr/>
      <dgm:t>
        <a:bodyPr/>
        <a:lstStyle/>
        <a:p>
          <a:endParaRPr lang="en-US"/>
        </a:p>
      </dgm:t>
    </dgm:pt>
    <dgm:pt modelId="{2A93265F-1A03-4A7A-8ED9-A80CEB7FF388}" type="sibTrans" cxnId="{BFC12BBA-C414-4543-83AA-C8D322C01D46}">
      <dgm:prSet/>
      <dgm:spPr/>
      <dgm:t>
        <a:bodyPr/>
        <a:lstStyle/>
        <a:p>
          <a:endParaRPr lang="en-US"/>
        </a:p>
      </dgm:t>
    </dgm:pt>
    <dgm:pt modelId="{D6E58027-4C4F-4EF8-82D8-50F28BE2B700}">
      <dgm:prSet phldrT="[Text]" custT="1"/>
      <dgm:spPr/>
      <dgm:t>
        <a:bodyPr/>
        <a:lstStyle/>
        <a:p>
          <a:r>
            <a:rPr lang="en-US" sz="1400" dirty="0" smtClean="0"/>
            <a:t>On each day of use, equipment shall be checked and documented</a:t>
          </a:r>
          <a:endParaRPr lang="en-US" sz="1400" dirty="0"/>
        </a:p>
      </dgm:t>
    </dgm:pt>
    <dgm:pt modelId="{31026146-822E-41BA-88E2-233237749D03}" type="parTrans" cxnId="{88DA992E-C028-418A-9857-650E549BE88E}">
      <dgm:prSet/>
      <dgm:spPr/>
      <dgm:t>
        <a:bodyPr/>
        <a:lstStyle/>
        <a:p>
          <a:endParaRPr lang="en-US"/>
        </a:p>
      </dgm:t>
    </dgm:pt>
    <dgm:pt modelId="{8E80D024-1DFF-47DB-93BE-D06F42E455A8}" type="sibTrans" cxnId="{88DA992E-C028-418A-9857-650E549BE88E}">
      <dgm:prSet/>
      <dgm:spPr/>
      <dgm:t>
        <a:bodyPr/>
        <a:lstStyle/>
        <a:p>
          <a:endParaRPr lang="en-US"/>
        </a:p>
      </dgm:t>
    </dgm:pt>
    <dgm:pt modelId="{5A96E962-5CFB-4350-A38B-80A841EBD27B}">
      <dgm:prSet phldrT="[Text]" custT="1"/>
      <dgm:spPr/>
      <dgm:t>
        <a:bodyPr/>
        <a:lstStyle/>
        <a:p>
          <a:r>
            <a:rPr lang="en-US" sz="1400" dirty="0" smtClean="0"/>
            <a:t>Calibrated or verified annually using a recognized National Metrology Institute traceable reference</a:t>
          </a:r>
          <a:endParaRPr lang="en-US" sz="1400" dirty="0"/>
        </a:p>
      </dgm:t>
    </dgm:pt>
    <dgm:pt modelId="{657EBED0-A110-4759-AA6A-D7A572CB54BF}" type="parTrans" cxnId="{C4117630-0ACA-4A2F-A87C-03443AEDC2AF}">
      <dgm:prSet/>
      <dgm:spPr/>
      <dgm:t>
        <a:bodyPr/>
        <a:lstStyle/>
        <a:p>
          <a:endParaRPr lang="en-US"/>
        </a:p>
      </dgm:t>
    </dgm:pt>
    <dgm:pt modelId="{A2C46EF8-1166-4107-9C61-48C5C8EC2344}" type="sibTrans" cxnId="{C4117630-0ACA-4A2F-A87C-03443AEDC2AF}">
      <dgm:prSet/>
      <dgm:spPr/>
      <dgm:t>
        <a:bodyPr/>
        <a:lstStyle/>
        <a:p>
          <a:endParaRPr lang="en-US"/>
        </a:p>
      </dgm:t>
    </dgm:pt>
    <dgm:pt modelId="{309B71E9-CC83-4C5D-BA6A-AFCAC8B8410E}">
      <dgm:prSet phldrT="[Text]" custT="1"/>
      <dgm:spPr/>
      <dgm:t>
        <a:bodyPr/>
        <a:lstStyle/>
        <a:p>
          <a:r>
            <a:rPr lang="en-US" sz="1400" dirty="0" smtClean="0"/>
            <a:t>Date of Use Verification</a:t>
          </a:r>
          <a:endParaRPr lang="en-US" sz="1400" dirty="0"/>
        </a:p>
      </dgm:t>
    </dgm:pt>
    <dgm:pt modelId="{5D4128FB-7AB2-49CB-85D5-6668BB1ED76F}" type="parTrans" cxnId="{88397169-7CE2-480B-89F6-DDC714793B6A}">
      <dgm:prSet/>
      <dgm:spPr/>
      <dgm:t>
        <a:bodyPr/>
        <a:lstStyle/>
        <a:p>
          <a:endParaRPr lang="en-US"/>
        </a:p>
      </dgm:t>
    </dgm:pt>
    <dgm:pt modelId="{9BAA9B8F-14E9-4976-899E-3E32CDC04A67}" type="sibTrans" cxnId="{88397169-7CE2-480B-89F6-DDC714793B6A}">
      <dgm:prSet/>
      <dgm:spPr/>
      <dgm:t>
        <a:bodyPr/>
        <a:lstStyle/>
        <a:p>
          <a:endParaRPr lang="en-US"/>
        </a:p>
      </dgm:t>
    </dgm:pt>
    <dgm:pt modelId="{DEDEE73D-6927-4DCF-97E3-3BB2AB5DCD85}">
      <dgm:prSet phldrT="[Text]" custT="1"/>
      <dgm:spPr/>
      <dgm:t>
        <a:bodyPr/>
        <a:lstStyle/>
        <a:p>
          <a:r>
            <a:rPr lang="en-US" sz="1400" dirty="0" smtClean="0"/>
            <a:t>Volumetric devices (except Class A glassware and Glass microliter syringes) shall be checked quarterly                            </a:t>
          </a:r>
        </a:p>
        <a:p>
          <a:r>
            <a:rPr lang="en-US" sz="700" dirty="0" smtClean="0"/>
            <a:t>	</a:t>
          </a:r>
          <a:endParaRPr lang="en-US" sz="700" dirty="0"/>
        </a:p>
      </dgm:t>
    </dgm:pt>
    <dgm:pt modelId="{DCABADE6-7B08-4F27-8D41-EEF7BF04C3BF}" type="sibTrans" cxnId="{DBAF73F1-7AF3-481E-9F62-7BD263588B87}">
      <dgm:prSet/>
      <dgm:spPr/>
      <dgm:t>
        <a:bodyPr/>
        <a:lstStyle/>
        <a:p>
          <a:endParaRPr lang="en-US"/>
        </a:p>
      </dgm:t>
    </dgm:pt>
    <dgm:pt modelId="{1DB30FD1-A152-446A-80DF-38E33562300E}" type="parTrans" cxnId="{DBAF73F1-7AF3-481E-9F62-7BD263588B87}">
      <dgm:prSet/>
      <dgm:spPr/>
      <dgm:t>
        <a:bodyPr/>
        <a:lstStyle/>
        <a:p>
          <a:endParaRPr lang="en-US"/>
        </a:p>
      </dgm:t>
    </dgm:pt>
    <dgm:pt modelId="{82E2724E-EAFC-48F6-834E-7E2EB10E6874}" type="pres">
      <dgm:prSet presAssocID="{311F5E3C-4B62-401F-9AC1-C1DD0C74F774}" presName="cycle" presStyleCnt="0">
        <dgm:presLayoutVars>
          <dgm:chMax val="1"/>
          <dgm:dir/>
          <dgm:animLvl val="ctr"/>
          <dgm:resizeHandles val="exact"/>
        </dgm:presLayoutVars>
      </dgm:prSet>
      <dgm:spPr/>
      <dgm:t>
        <a:bodyPr/>
        <a:lstStyle/>
        <a:p>
          <a:endParaRPr lang="en-US"/>
        </a:p>
      </dgm:t>
    </dgm:pt>
    <dgm:pt modelId="{E3E05AFB-CAF4-41C2-BF32-2427A05341FC}" type="pres">
      <dgm:prSet presAssocID="{C6CF2EB5-FE3D-43E6-829D-A64406E1271E}" presName="centerShape" presStyleLbl="node0" presStyleIdx="0" presStyleCnt="1"/>
      <dgm:spPr/>
      <dgm:t>
        <a:bodyPr/>
        <a:lstStyle/>
        <a:p>
          <a:endParaRPr lang="en-US"/>
        </a:p>
      </dgm:t>
    </dgm:pt>
    <dgm:pt modelId="{2111B443-400A-4C3B-8BE3-2FF551CC5703}" type="pres">
      <dgm:prSet presAssocID="{5D4128FB-7AB2-49CB-85D5-6668BB1ED76F}" presName="parTrans" presStyleLbl="bgSibTrans2D1" presStyleIdx="0" presStyleCnt="7"/>
      <dgm:spPr/>
      <dgm:t>
        <a:bodyPr/>
        <a:lstStyle/>
        <a:p>
          <a:endParaRPr lang="en-US"/>
        </a:p>
      </dgm:t>
    </dgm:pt>
    <dgm:pt modelId="{AF2D67A4-3063-432A-B3AD-F94C0431A3B9}" type="pres">
      <dgm:prSet presAssocID="{309B71E9-CC83-4C5D-BA6A-AFCAC8B8410E}" presName="node" presStyleLbl="node1" presStyleIdx="0" presStyleCnt="7" custRadScaleRad="89839" custRadScaleInc="-195">
        <dgm:presLayoutVars>
          <dgm:bulletEnabled val="1"/>
        </dgm:presLayoutVars>
      </dgm:prSet>
      <dgm:spPr/>
      <dgm:t>
        <a:bodyPr/>
        <a:lstStyle/>
        <a:p>
          <a:endParaRPr lang="en-US"/>
        </a:p>
      </dgm:t>
    </dgm:pt>
    <dgm:pt modelId="{780FD509-9AF4-4568-AFFB-E584A7ACD215}" type="pres">
      <dgm:prSet presAssocID="{0EB741DC-BA0D-409B-AE4F-85627BB270BD}" presName="parTrans" presStyleLbl="bgSibTrans2D1" presStyleIdx="1" presStyleCnt="7"/>
      <dgm:spPr/>
      <dgm:t>
        <a:bodyPr/>
        <a:lstStyle/>
        <a:p>
          <a:endParaRPr lang="en-US"/>
        </a:p>
      </dgm:t>
    </dgm:pt>
    <dgm:pt modelId="{D6F90CEE-A6D2-4BB2-BE55-F70E5CBB14AE}" type="pres">
      <dgm:prSet presAssocID="{922D9183-6B03-4C2E-9D40-242BEACDCE67}" presName="node" presStyleLbl="node1" presStyleIdx="1" presStyleCnt="7" custScaleX="118270" custScaleY="102671" custRadScaleRad="96639" custRadScaleInc="-11137">
        <dgm:presLayoutVars>
          <dgm:bulletEnabled val="1"/>
        </dgm:presLayoutVars>
      </dgm:prSet>
      <dgm:spPr/>
      <dgm:t>
        <a:bodyPr/>
        <a:lstStyle/>
        <a:p>
          <a:endParaRPr lang="en-US"/>
        </a:p>
      </dgm:t>
    </dgm:pt>
    <dgm:pt modelId="{076832B4-2BAF-474E-9F39-164D34426EF3}" type="pres">
      <dgm:prSet presAssocID="{657EBED0-A110-4759-AA6A-D7A572CB54BF}" presName="parTrans" presStyleLbl="bgSibTrans2D1" presStyleIdx="2" presStyleCnt="7"/>
      <dgm:spPr/>
      <dgm:t>
        <a:bodyPr/>
        <a:lstStyle/>
        <a:p>
          <a:endParaRPr lang="en-US"/>
        </a:p>
      </dgm:t>
    </dgm:pt>
    <dgm:pt modelId="{B1DD4904-3E89-4E72-88E7-72CB69545D8F}" type="pres">
      <dgm:prSet presAssocID="{5A96E962-5CFB-4350-A38B-80A841EBD27B}" presName="node" presStyleLbl="node1" presStyleIdx="2" presStyleCnt="7" custScaleX="148792" custScaleY="122049" custRadScaleRad="108877" custRadScaleInc="-17028">
        <dgm:presLayoutVars>
          <dgm:bulletEnabled val="1"/>
        </dgm:presLayoutVars>
      </dgm:prSet>
      <dgm:spPr/>
      <dgm:t>
        <a:bodyPr/>
        <a:lstStyle/>
        <a:p>
          <a:endParaRPr lang="en-US"/>
        </a:p>
      </dgm:t>
    </dgm:pt>
    <dgm:pt modelId="{A8D914BA-E34A-46D7-8E60-550C365B62B1}" type="pres">
      <dgm:prSet presAssocID="{B46A83D8-00A3-46C5-BB78-BBC63FA45ED1}" presName="parTrans" presStyleLbl="bgSibTrans2D1" presStyleIdx="3" presStyleCnt="7"/>
      <dgm:spPr/>
      <dgm:t>
        <a:bodyPr/>
        <a:lstStyle/>
        <a:p>
          <a:endParaRPr lang="en-US"/>
        </a:p>
      </dgm:t>
    </dgm:pt>
    <dgm:pt modelId="{15F4AE2B-D07F-4520-AE7F-C64D38A6E172}" type="pres">
      <dgm:prSet presAssocID="{CC30B4C4-3C6E-4A22-885E-DF2553033A45}" presName="node" presStyleLbl="node1" presStyleIdx="3" presStyleCnt="7" custScaleX="113934" custScaleY="111188">
        <dgm:presLayoutVars>
          <dgm:bulletEnabled val="1"/>
        </dgm:presLayoutVars>
      </dgm:prSet>
      <dgm:spPr/>
      <dgm:t>
        <a:bodyPr/>
        <a:lstStyle/>
        <a:p>
          <a:endParaRPr lang="en-US"/>
        </a:p>
      </dgm:t>
    </dgm:pt>
    <dgm:pt modelId="{90DE4301-D1E0-4BEA-BDB6-B7D926EFC86C}" type="pres">
      <dgm:prSet presAssocID="{0C6C71F0-DA2F-437B-AFE9-8B67056DA702}" presName="parTrans" presStyleLbl="bgSibTrans2D1" presStyleIdx="4" presStyleCnt="7"/>
      <dgm:spPr/>
      <dgm:t>
        <a:bodyPr/>
        <a:lstStyle/>
        <a:p>
          <a:endParaRPr lang="en-US"/>
        </a:p>
      </dgm:t>
    </dgm:pt>
    <dgm:pt modelId="{4FFA2337-1381-4B15-932B-F5B8F923D7F0}" type="pres">
      <dgm:prSet presAssocID="{396C3C6F-6125-4CCD-8919-623F1C540D5C}" presName="node" presStyleLbl="node1" presStyleIdx="4" presStyleCnt="7" custScaleX="138047" custScaleY="116782" custRadScaleRad="105759" custRadScaleInc="22417">
        <dgm:presLayoutVars>
          <dgm:bulletEnabled val="1"/>
        </dgm:presLayoutVars>
      </dgm:prSet>
      <dgm:spPr/>
      <dgm:t>
        <a:bodyPr/>
        <a:lstStyle/>
        <a:p>
          <a:endParaRPr lang="en-US"/>
        </a:p>
      </dgm:t>
    </dgm:pt>
    <dgm:pt modelId="{0629654F-9461-4BDD-BB34-DF537CEAB1FE}" type="pres">
      <dgm:prSet presAssocID="{31026146-822E-41BA-88E2-233237749D03}" presName="parTrans" presStyleLbl="bgSibTrans2D1" presStyleIdx="5" presStyleCnt="7"/>
      <dgm:spPr/>
      <dgm:t>
        <a:bodyPr/>
        <a:lstStyle/>
        <a:p>
          <a:endParaRPr lang="en-US"/>
        </a:p>
      </dgm:t>
    </dgm:pt>
    <dgm:pt modelId="{F27B199A-8A38-4FE2-9712-72E483A7D9B1}" type="pres">
      <dgm:prSet presAssocID="{D6E58027-4C4F-4EF8-82D8-50F28BE2B700}" presName="node" presStyleLbl="node1" presStyleIdx="5" presStyleCnt="7" custRadScaleRad="104991" custRadScaleInc="16469">
        <dgm:presLayoutVars>
          <dgm:bulletEnabled val="1"/>
        </dgm:presLayoutVars>
      </dgm:prSet>
      <dgm:spPr/>
      <dgm:t>
        <a:bodyPr/>
        <a:lstStyle/>
        <a:p>
          <a:endParaRPr lang="en-US"/>
        </a:p>
      </dgm:t>
    </dgm:pt>
    <dgm:pt modelId="{E539F73C-2812-43C6-80EB-4F57D0C1785C}" type="pres">
      <dgm:prSet presAssocID="{1DB30FD1-A152-446A-80DF-38E33562300E}" presName="parTrans" presStyleLbl="bgSibTrans2D1" presStyleIdx="6" presStyleCnt="7"/>
      <dgm:spPr/>
      <dgm:t>
        <a:bodyPr/>
        <a:lstStyle/>
        <a:p>
          <a:endParaRPr lang="en-US"/>
        </a:p>
      </dgm:t>
    </dgm:pt>
    <dgm:pt modelId="{51EE82DC-1621-4512-A7B7-6E60E266D2A2}" type="pres">
      <dgm:prSet presAssocID="{DEDEE73D-6927-4DCF-97E3-3BB2AB5DCD85}" presName="node" presStyleLbl="node1" presStyleIdx="6" presStyleCnt="7" custScaleX="136703" custScaleY="126689">
        <dgm:presLayoutVars>
          <dgm:bulletEnabled val="1"/>
        </dgm:presLayoutVars>
      </dgm:prSet>
      <dgm:spPr/>
      <dgm:t>
        <a:bodyPr/>
        <a:lstStyle/>
        <a:p>
          <a:endParaRPr lang="en-US"/>
        </a:p>
      </dgm:t>
    </dgm:pt>
  </dgm:ptLst>
  <dgm:cxnLst>
    <dgm:cxn modelId="{CB63AD00-5D96-4465-BD6F-0F3A4AF56EC6}" type="presOf" srcId="{D6E58027-4C4F-4EF8-82D8-50F28BE2B700}" destId="{F27B199A-8A38-4FE2-9712-72E483A7D9B1}" srcOrd="0" destOrd="0" presId="urn:microsoft.com/office/officeart/2005/8/layout/radial4"/>
    <dgm:cxn modelId="{251E6F47-2274-44B6-88B2-A611DB21D035}" type="presOf" srcId="{0EB741DC-BA0D-409B-AE4F-85627BB270BD}" destId="{780FD509-9AF4-4568-AFFB-E584A7ACD215}" srcOrd="0" destOrd="0" presId="urn:microsoft.com/office/officeart/2005/8/layout/radial4"/>
    <dgm:cxn modelId="{B768CB77-45DA-4148-B16F-1FDC5E31B5EB}" type="presOf" srcId="{5A96E962-5CFB-4350-A38B-80A841EBD27B}" destId="{B1DD4904-3E89-4E72-88E7-72CB69545D8F}" srcOrd="0" destOrd="0" presId="urn:microsoft.com/office/officeart/2005/8/layout/radial4"/>
    <dgm:cxn modelId="{E0E38EBE-7D74-49E7-943E-DDF134286A75}" type="presOf" srcId="{657EBED0-A110-4759-AA6A-D7A572CB54BF}" destId="{076832B4-2BAF-474E-9F39-164D34426EF3}" srcOrd="0" destOrd="0" presId="urn:microsoft.com/office/officeart/2005/8/layout/radial4"/>
    <dgm:cxn modelId="{DC407EBD-DC48-4E74-8401-ED3CE1CC8929}" type="presOf" srcId="{309B71E9-CC83-4C5D-BA6A-AFCAC8B8410E}" destId="{AF2D67A4-3063-432A-B3AD-F94C0431A3B9}" srcOrd="0" destOrd="0" presId="urn:microsoft.com/office/officeart/2005/8/layout/radial4"/>
    <dgm:cxn modelId="{22D715D4-A9BD-4A07-A985-3E8C1B3E2A94}" type="presOf" srcId="{922D9183-6B03-4C2E-9D40-242BEACDCE67}" destId="{D6F90CEE-A6D2-4BB2-BE55-F70E5CBB14AE}" srcOrd="0" destOrd="0" presId="urn:microsoft.com/office/officeart/2005/8/layout/radial4"/>
    <dgm:cxn modelId="{D2AA2D91-2278-410E-B783-5F52726F7141}" type="presOf" srcId="{B46A83D8-00A3-46C5-BB78-BBC63FA45ED1}" destId="{A8D914BA-E34A-46D7-8E60-550C365B62B1}" srcOrd="0" destOrd="0" presId="urn:microsoft.com/office/officeart/2005/8/layout/radial4"/>
    <dgm:cxn modelId="{F7C917F8-D846-4734-9CAD-D81F9089E116}" type="presOf" srcId="{DEDEE73D-6927-4DCF-97E3-3BB2AB5DCD85}" destId="{51EE82DC-1621-4512-A7B7-6E60E266D2A2}" srcOrd="0" destOrd="0" presId="urn:microsoft.com/office/officeart/2005/8/layout/radial4"/>
    <dgm:cxn modelId="{892AB87A-A5DB-400D-B31D-015A600230ED}" type="presOf" srcId="{311F5E3C-4B62-401F-9AC1-C1DD0C74F774}" destId="{82E2724E-EAFC-48F6-834E-7E2EB10E6874}" srcOrd="0" destOrd="0" presId="urn:microsoft.com/office/officeart/2005/8/layout/radial4"/>
    <dgm:cxn modelId="{B73C5B41-7062-413D-BE32-F3BA3F7CB2F0}" type="presOf" srcId="{CC30B4C4-3C6E-4A22-885E-DF2553033A45}" destId="{15F4AE2B-D07F-4520-AE7F-C64D38A6E172}" srcOrd="0" destOrd="0" presId="urn:microsoft.com/office/officeart/2005/8/layout/radial4"/>
    <dgm:cxn modelId="{88DA992E-C028-418A-9857-650E549BE88E}" srcId="{C6CF2EB5-FE3D-43E6-829D-A64406E1271E}" destId="{D6E58027-4C4F-4EF8-82D8-50F28BE2B700}" srcOrd="5" destOrd="0" parTransId="{31026146-822E-41BA-88E2-233237749D03}" sibTransId="{8E80D024-1DFF-47DB-93BE-D06F42E455A8}"/>
    <dgm:cxn modelId="{41CB84D0-AC9D-4FF9-8555-6F82DC4D9242}" type="presOf" srcId="{C6CF2EB5-FE3D-43E6-829D-A64406E1271E}" destId="{E3E05AFB-CAF4-41C2-BF32-2427A05341FC}" srcOrd="0" destOrd="0" presId="urn:microsoft.com/office/officeart/2005/8/layout/radial4"/>
    <dgm:cxn modelId="{908866A1-B217-4C44-8B7E-5526BD8236F2}" srcId="{C6CF2EB5-FE3D-43E6-829D-A64406E1271E}" destId="{CC30B4C4-3C6E-4A22-885E-DF2553033A45}" srcOrd="3" destOrd="0" parTransId="{B46A83D8-00A3-46C5-BB78-BBC63FA45ED1}" sibTransId="{57940876-64B4-43BC-9934-E46EDF941C68}"/>
    <dgm:cxn modelId="{61868484-82F9-45C6-B906-EF039A93CCC2}" type="presOf" srcId="{396C3C6F-6125-4CCD-8919-623F1C540D5C}" destId="{4FFA2337-1381-4B15-932B-F5B8F923D7F0}" srcOrd="0" destOrd="0" presId="urn:microsoft.com/office/officeart/2005/8/layout/radial4"/>
    <dgm:cxn modelId="{DBAF73F1-7AF3-481E-9F62-7BD263588B87}" srcId="{C6CF2EB5-FE3D-43E6-829D-A64406E1271E}" destId="{DEDEE73D-6927-4DCF-97E3-3BB2AB5DCD85}" srcOrd="6" destOrd="0" parTransId="{1DB30FD1-A152-446A-80DF-38E33562300E}" sibTransId="{DCABADE6-7B08-4F27-8D41-EEF7BF04C3BF}"/>
    <dgm:cxn modelId="{0C491F88-6AB7-4CC0-A817-395C0AD0F2B0}" type="presOf" srcId="{0C6C71F0-DA2F-437B-AFE9-8B67056DA702}" destId="{90DE4301-D1E0-4BEA-BDB6-B7D926EFC86C}" srcOrd="0" destOrd="0" presId="urn:microsoft.com/office/officeart/2005/8/layout/radial4"/>
    <dgm:cxn modelId="{F14BD9C5-2438-4C22-8E76-C7AB67E22070}" type="presOf" srcId="{31026146-822E-41BA-88E2-233237749D03}" destId="{0629654F-9461-4BDD-BB34-DF537CEAB1FE}" srcOrd="0" destOrd="0" presId="urn:microsoft.com/office/officeart/2005/8/layout/radial4"/>
    <dgm:cxn modelId="{BFC12BBA-C414-4543-83AA-C8D322C01D46}" srcId="{C6CF2EB5-FE3D-43E6-829D-A64406E1271E}" destId="{396C3C6F-6125-4CCD-8919-623F1C540D5C}" srcOrd="4" destOrd="0" parTransId="{0C6C71F0-DA2F-437B-AFE9-8B67056DA702}" sibTransId="{2A93265F-1A03-4A7A-8ED9-A80CEB7FF388}"/>
    <dgm:cxn modelId="{F1C3CF37-50F1-455D-AE92-E13D1FD997E5}" srcId="{311F5E3C-4B62-401F-9AC1-C1DD0C74F774}" destId="{C6CF2EB5-FE3D-43E6-829D-A64406E1271E}" srcOrd="0" destOrd="0" parTransId="{2A06C05C-865C-403D-BB1E-F7BA3AC4954A}" sibTransId="{789B1ED5-D9CF-42AA-9BE4-3BB5FE544A09}"/>
    <dgm:cxn modelId="{88397169-7CE2-480B-89F6-DDC714793B6A}" srcId="{C6CF2EB5-FE3D-43E6-829D-A64406E1271E}" destId="{309B71E9-CC83-4C5D-BA6A-AFCAC8B8410E}" srcOrd="0" destOrd="0" parTransId="{5D4128FB-7AB2-49CB-85D5-6668BB1ED76F}" sibTransId="{9BAA9B8F-14E9-4976-899E-3E32CDC04A67}"/>
    <dgm:cxn modelId="{FA22C9C6-6DE5-4200-A6C3-6AEA831FB0D0}" type="presOf" srcId="{5D4128FB-7AB2-49CB-85D5-6668BB1ED76F}" destId="{2111B443-400A-4C3B-8BE3-2FF551CC5703}" srcOrd="0" destOrd="0" presId="urn:microsoft.com/office/officeart/2005/8/layout/radial4"/>
    <dgm:cxn modelId="{C4117630-0ACA-4A2F-A87C-03443AEDC2AF}" srcId="{C6CF2EB5-FE3D-43E6-829D-A64406E1271E}" destId="{5A96E962-5CFB-4350-A38B-80A841EBD27B}" srcOrd="2" destOrd="0" parTransId="{657EBED0-A110-4759-AA6A-D7A572CB54BF}" sibTransId="{A2C46EF8-1166-4107-9C61-48C5C8EC2344}"/>
    <dgm:cxn modelId="{0E892039-34A7-47A5-93B2-1E3C2721975B}" srcId="{C6CF2EB5-FE3D-43E6-829D-A64406E1271E}" destId="{922D9183-6B03-4C2E-9D40-242BEACDCE67}" srcOrd="1" destOrd="0" parTransId="{0EB741DC-BA0D-409B-AE4F-85627BB270BD}" sibTransId="{6B3E4E13-4705-4EA1-A686-A29DBA1E0C74}"/>
    <dgm:cxn modelId="{E1F55BBE-1226-4F72-8C67-32E2E2C89990}" type="presOf" srcId="{1DB30FD1-A152-446A-80DF-38E33562300E}" destId="{E539F73C-2812-43C6-80EB-4F57D0C1785C}" srcOrd="0" destOrd="0" presId="urn:microsoft.com/office/officeart/2005/8/layout/radial4"/>
    <dgm:cxn modelId="{B7E778A2-16FA-46D0-8C73-4436E90247AA}" type="presParOf" srcId="{82E2724E-EAFC-48F6-834E-7E2EB10E6874}" destId="{E3E05AFB-CAF4-41C2-BF32-2427A05341FC}" srcOrd="0" destOrd="0" presId="urn:microsoft.com/office/officeart/2005/8/layout/radial4"/>
    <dgm:cxn modelId="{35C639A0-D7DA-431C-82C0-5BB1DC2E680A}" type="presParOf" srcId="{82E2724E-EAFC-48F6-834E-7E2EB10E6874}" destId="{2111B443-400A-4C3B-8BE3-2FF551CC5703}" srcOrd="1" destOrd="0" presId="urn:microsoft.com/office/officeart/2005/8/layout/radial4"/>
    <dgm:cxn modelId="{B7F4E8C9-656E-40C5-90E3-281EEC2301E7}" type="presParOf" srcId="{82E2724E-EAFC-48F6-834E-7E2EB10E6874}" destId="{AF2D67A4-3063-432A-B3AD-F94C0431A3B9}" srcOrd="2" destOrd="0" presId="urn:microsoft.com/office/officeart/2005/8/layout/radial4"/>
    <dgm:cxn modelId="{B6078938-1D98-4B6E-8911-98A3F57A4A93}" type="presParOf" srcId="{82E2724E-EAFC-48F6-834E-7E2EB10E6874}" destId="{780FD509-9AF4-4568-AFFB-E584A7ACD215}" srcOrd="3" destOrd="0" presId="urn:microsoft.com/office/officeart/2005/8/layout/radial4"/>
    <dgm:cxn modelId="{E26C512E-B10B-442F-B87F-24D3DA664B0B}" type="presParOf" srcId="{82E2724E-EAFC-48F6-834E-7E2EB10E6874}" destId="{D6F90CEE-A6D2-4BB2-BE55-F70E5CBB14AE}" srcOrd="4" destOrd="0" presId="urn:microsoft.com/office/officeart/2005/8/layout/radial4"/>
    <dgm:cxn modelId="{30CAC1E4-396F-4B85-BCC4-7707076661CD}" type="presParOf" srcId="{82E2724E-EAFC-48F6-834E-7E2EB10E6874}" destId="{076832B4-2BAF-474E-9F39-164D34426EF3}" srcOrd="5" destOrd="0" presId="urn:microsoft.com/office/officeart/2005/8/layout/radial4"/>
    <dgm:cxn modelId="{2DEC05AD-1D55-49F3-AE88-27E596ACD786}" type="presParOf" srcId="{82E2724E-EAFC-48F6-834E-7E2EB10E6874}" destId="{B1DD4904-3E89-4E72-88E7-72CB69545D8F}" srcOrd="6" destOrd="0" presId="urn:microsoft.com/office/officeart/2005/8/layout/radial4"/>
    <dgm:cxn modelId="{977EF773-5928-4015-AA7D-94391D4A48E8}" type="presParOf" srcId="{82E2724E-EAFC-48F6-834E-7E2EB10E6874}" destId="{A8D914BA-E34A-46D7-8E60-550C365B62B1}" srcOrd="7" destOrd="0" presId="urn:microsoft.com/office/officeart/2005/8/layout/radial4"/>
    <dgm:cxn modelId="{073EF59D-91E4-4428-B1CB-4529A3824688}" type="presParOf" srcId="{82E2724E-EAFC-48F6-834E-7E2EB10E6874}" destId="{15F4AE2B-D07F-4520-AE7F-C64D38A6E172}" srcOrd="8" destOrd="0" presId="urn:microsoft.com/office/officeart/2005/8/layout/radial4"/>
    <dgm:cxn modelId="{AB2FACBE-8A2F-447D-8FAF-D2B38C8E1983}" type="presParOf" srcId="{82E2724E-EAFC-48F6-834E-7E2EB10E6874}" destId="{90DE4301-D1E0-4BEA-BDB6-B7D926EFC86C}" srcOrd="9" destOrd="0" presId="urn:microsoft.com/office/officeart/2005/8/layout/radial4"/>
    <dgm:cxn modelId="{097C5EFE-00F2-4B7E-AA60-FE2C84DCE719}" type="presParOf" srcId="{82E2724E-EAFC-48F6-834E-7E2EB10E6874}" destId="{4FFA2337-1381-4B15-932B-F5B8F923D7F0}" srcOrd="10" destOrd="0" presId="urn:microsoft.com/office/officeart/2005/8/layout/radial4"/>
    <dgm:cxn modelId="{46B7A6ED-75DB-4D50-A569-9195A9878563}" type="presParOf" srcId="{82E2724E-EAFC-48F6-834E-7E2EB10E6874}" destId="{0629654F-9461-4BDD-BB34-DF537CEAB1FE}" srcOrd="11" destOrd="0" presId="urn:microsoft.com/office/officeart/2005/8/layout/radial4"/>
    <dgm:cxn modelId="{5E87A855-6A9B-4576-93AC-07F1F4BD2C40}" type="presParOf" srcId="{82E2724E-EAFC-48F6-834E-7E2EB10E6874}" destId="{F27B199A-8A38-4FE2-9712-72E483A7D9B1}" srcOrd="12" destOrd="0" presId="urn:microsoft.com/office/officeart/2005/8/layout/radial4"/>
    <dgm:cxn modelId="{52797FE8-5F08-4313-8E6D-3CB413F4A41D}" type="presParOf" srcId="{82E2724E-EAFC-48F6-834E-7E2EB10E6874}" destId="{E539F73C-2812-43C6-80EB-4F57D0C1785C}" srcOrd="13" destOrd="0" presId="urn:microsoft.com/office/officeart/2005/8/layout/radial4"/>
    <dgm:cxn modelId="{1D839CE2-0714-4E9B-A2ED-061D435A49D3}" type="presParOf" srcId="{82E2724E-EAFC-48F6-834E-7E2EB10E6874}" destId="{51EE82DC-1621-4512-A7B7-6E60E266D2A2}" srcOrd="14"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487730-3D31-42C8-B904-4EF0197CE9B0}">
      <dsp:nvSpPr>
        <dsp:cNvPr id="0" name=""/>
        <dsp:cNvSpPr/>
      </dsp:nvSpPr>
      <dsp:spPr>
        <a:xfrm>
          <a:off x="2362199" y="0"/>
          <a:ext cx="1295400" cy="1008491"/>
        </a:xfrm>
        <a:prstGeom prst="trapezoid">
          <a:avLst>
            <a:gd name="adj" fmla="val 66880"/>
          </a:avLst>
        </a:prstGeom>
        <a:solidFill>
          <a:schemeClr val="accent4">
            <a:lumMod val="40000"/>
            <a:lumOff val="6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rtl="0">
            <a:lnSpc>
              <a:spcPct val="90000"/>
            </a:lnSpc>
            <a:spcBef>
              <a:spcPct val="0"/>
            </a:spcBef>
            <a:spcAft>
              <a:spcPct val="35000"/>
            </a:spcAft>
          </a:pPr>
          <a:r>
            <a:rPr lang="en-US" sz="2000" kern="1200" dirty="0" smtClean="0"/>
            <a:t>Policies</a:t>
          </a:r>
        </a:p>
        <a:p>
          <a:pPr lvl="0" algn="ctr" defTabSz="889000" rtl="0">
            <a:lnSpc>
              <a:spcPct val="90000"/>
            </a:lnSpc>
            <a:spcBef>
              <a:spcPct val="0"/>
            </a:spcBef>
            <a:spcAft>
              <a:spcPct val="35000"/>
            </a:spcAft>
          </a:pPr>
          <a:r>
            <a:rPr lang="en-US" sz="2100" kern="1200" dirty="0" smtClean="0"/>
            <a:t> </a:t>
          </a:r>
          <a:r>
            <a:rPr lang="en-US" sz="1600" kern="1200" dirty="0" smtClean="0"/>
            <a:t>“What we do”</a:t>
          </a:r>
          <a:endParaRPr lang="en-US" sz="1600" kern="1200" dirty="0"/>
        </a:p>
      </dsp:txBody>
      <dsp:txXfrm>
        <a:off x="2362199" y="0"/>
        <a:ext cx="1295400" cy="1008491"/>
      </dsp:txXfrm>
    </dsp:sp>
    <dsp:sp modelId="{D25D2B8E-31A1-489B-ABE0-966795241725}">
      <dsp:nvSpPr>
        <dsp:cNvPr id="0" name=""/>
        <dsp:cNvSpPr/>
      </dsp:nvSpPr>
      <dsp:spPr>
        <a:xfrm>
          <a:off x="1556944" y="1008491"/>
          <a:ext cx="2905911" cy="1163975"/>
        </a:xfrm>
        <a:prstGeom prst="trapezoid">
          <a:avLst>
            <a:gd name="adj" fmla="val 66880"/>
          </a:avLst>
        </a:prstGeom>
        <a:solidFill>
          <a:schemeClr val="accent5">
            <a:lumMod val="40000"/>
            <a:lumOff val="6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rtl="0">
            <a:lnSpc>
              <a:spcPct val="90000"/>
            </a:lnSpc>
            <a:spcBef>
              <a:spcPct val="0"/>
            </a:spcBef>
            <a:spcAft>
              <a:spcPct val="35000"/>
            </a:spcAft>
          </a:pPr>
          <a:r>
            <a:rPr lang="en-US" sz="2000" kern="1200" dirty="0" smtClean="0"/>
            <a:t>Processes</a:t>
          </a:r>
          <a:r>
            <a:rPr lang="en-US" sz="2300" kern="1200" dirty="0" smtClean="0"/>
            <a:t> </a:t>
          </a:r>
          <a:r>
            <a:rPr lang="en-US" sz="1600" kern="1200" dirty="0" smtClean="0"/>
            <a:t>“How it happens”</a:t>
          </a:r>
          <a:endParaRPr lang="en-US" sz="1600" kern="1200" dirty="0"/>
        </a:p>
      </dsp:txBody>
      <dsp:txXfrm>
        <a:off x="2065478" y="1008491"/>
        <a:ext cx="1888842" cy="1163975"/>
      </dsp:txXfrm>
    </dsp:sp>
    <dsp:sp modelId="{122DF267-4418-40E3-9A70-CD3A7A525F2F}">
      <dsp:nvSpPr>
        <dsp:cNvPr id="0" name=""/>
        <dsp:cNvSpPr/>
      </dsp:nvSpPr>
      <dsp:spPr>
        <a:xfrm>
          <a:off x="778472" y="2172467"/>
          <a:ext cx="4462855" cy="1163975"/>
        </a:xfrm>
        <a:prstGeom prst="trapezoid">
          <a:avLst>
            <a:gd name="adj" fmla="val 66880"/>
          </a:avLst>
        </a:prstGeom>
        <a:solidFill>
          <a:schemeClr val="accent6">
            <a:lumMod val="40000"/>
            <a:lumOff val="6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rtl="0">
            <a:lnSpc>
              <a:spcPct val="90000"/>
            </a:lnSpc>
            <a:spcBef>
              <a:spcPct val="0"/>
            </a:spcBef>
            <a:spcAft>
              <a:spcPct val="35000"/>
            </a:spcAft>
          </a:pPr>
          <a:r>
            <a:rPr lang="en-US" sz="2000" kern="1200" dirty="0" smtClean="0"/>
            <a:t>Procedures and Job Aids  </a:t>
          </a:r>
        </a:p>
        <a:p>
          <a:pPr lvl="0" algn="ctr" defTabSz="889000" rtl="0">
            <a:lnSpc>
              <a:spcPct val="90000"/>
            </a:lnSpc>
            <a:spcBef>
              <a:spcPct val="0"/>
            </a:spcBef>
            <a:spcAft>
              <a:spcPct val="35000"/>
            </a:spcAft>
          </a:pPr>
          <a:r>
            <a:rPr lang="en-US" sz="1600" kern="1200" dirty="0" smtClean="0"/>
            <a:t>“How to do it”</a:t>
          </a:r>
          <a:endParaRPr lang="en-US" sz="1600" kern="1200" dirty="0"/>
        </a:p>
      </dsp:txBody>
      <dsp:txXfrm>
        <a:off x="1559471" y="2172467"/>
        <a:ext cx="2900856" cy="1163975"/>
      </dsp:txXfrm>
    </dsp:sp>
    <dsp:sp modelId="{47179ED7-B0B5-40CB-976E-8650BB8B7776}">
      <dsp:nvSpPr>
        <dsp:cNvPr id="0" name=""/>
        <dsp:cNvSpPr/>
      </dsp:nvSpPr>
      <dsp:spPr>
        <a:xfrm>
          <a:off x="0" y="3336442"/>
          <a:ext cx="6019800" cy="1163975"/>
        </a:xfrm>
        <a:prstGeom prst="trapezoid">
          <a:avLst>
            <a:gd name="adj" fmla="val 66880"/>
          </a:avLst>
        </a:prstGeom>
        <a:solidFill>
          <a:schemeClr val="accent2">
            <a:lumMod val="40000"/>
            <a:lumOff val="6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rtl="0">
            <a:lnSpc>
              <a:spcPct val="90000"/>
            </a:lnSpc>
            <a:spcBef>
              <a:spcPct val="0"/>
            </a:spcBef>
            <a:spcAft>
              <a:spcPct val="35000"/>
            </a:spcAft>
          </a:pPr>
          <a:r>
            <a:rPr lang="en-US" sz="2000" kern="1200" dirty="0" smtClean="0"/>
            <a:t>Forms &amp; Records   </a:t>
          </a:r>
          <a:r>
            <a:rPr lang="en-US" sz="1600" kern="1200" dirty="0" smtClean="0"/>
            <a:t>“What happened”</a:t>
          </a:r>
          <a:endParaRPr lang="en-US" sz="1600" kern="1200" dirty="0"/>
        </a:p>
      </dsp:txBody>
      <dsp:txXfrm>
        <a:off x="1053464" y="3336442"/>
        <a:ext cx="3912870" cy="11639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F964EF-A830-4E2F-9F94-6FE9069F1F52}">
      <dsp:nvSpPr>
        <dsp:cNvPr id="0" name=""/>
        <dsp:cNvSpPr/>
      </dsp:nvSpPr>
      <dsp:spPr>
        <a:xfrm>
          <a:off x="3302678" y="2727132"/>
          <a:ext cx="1276822" cy="2436324"/>
        </a:xfrm>
        <a:custGeom>
          <a:avLst/>
          <a:gdLst/>
          <a:ahLst/>
          <a:cxnLst/>
          <a:rect l="0" t="0" r="0" b="0"/>
          <a:pathLst>
            <a:path>
              <a:moveTo>
                <a:pt x="0" y="0"/>
              </a:moveTo>
              <a:lnTo>
                <a:pt x="638411" y="0"/>
              </a:lnTo>
              <a:lnTo>
                <a:pt x="638411" y="2436324"/>
              </a:lnTo>
              <a:lnTo>
                <a:pt x="1276822" y="2436324"/>
              </a:lnTo>
            </a:path>
          </a:pathLst>
        </a:custGeom>
        <a:noFill/>
        <a:ln w="26425"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44500">
            <a:lnSpc>
              <a:spcPct val="90000"/>
            </a:lnSpc>
            <a:spcBef>
              <a:spcPct val="0"/>
            </a:spcBef>
            <a:spcAft>
              <a:spcPct val="35000"/>
            </a:spcAft>
          </a:pPr>
          <a:endParaRPr lang="en-US" sz="1000" kern="1200"/>
        </a:p>
      </dsp:txBody>
      <dsp:txXfrm>
        <a:off x="3872323" y="3876529"/>
        <a:ext cx="137531" cy="137531"/>
      </dsp:txXfrm>
    </dsp:sp>
    <dsp:sp modelId="{2C8DABBE-CF0E-4EA4-97FE-6274F250131E}">
      <dsp:nvSpPr>
        <dsp:cNvPr id="0" name=""/>
        <dsp:cNvSpPr/>
      </dsp:nvSpPr>
      <dsp:spPr>
        <a:xfrm>
          <a:off x="3302678" y="2727132"/>
          <a:ext cx="1276822" cy="1629572"/>
        </a:xfrm>
        <a:custGeom>
          <a:avLst/>
          <a:gdLst/>
          <a:ahLst/>
          <a:cxnLst/>
          <a:rect l="0" t="0" r="0" b="0"/>
          <a:pathLst>
            <a:path>
              <a:moveTo>
                <a:pt x="0" y="0"/>
              </a:moveTo>
              <a:lnTo>
                <a:pt x="638411" y="0"/>
              </a:lnTo>
              <a:lnTo>
                <a:pt x="638411" y="1629572"/>
              </a:lnTo>
              <a:lnTo>
                <a:pt x="1276822" y="1629572"/>
              </a:lnTo>
            </a:path>
          </a:pathLst>
        </a:custGeom>
        <a:noFill/>
        <a:ln w="26425"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p>
      </dsp:txBody>
      <dsp:txXfrm>
        <a:off x="3889334" y="3490163"/>
        <a:ext cx="103510" cy="103510"/>
      </dsp:txXfrm>
    </dsp:sp>
    <dsp:sp modelId="{277371C4-9515-40C0-83D6-88CC1FDD5EB2}">
      <dsp:nvSpPr>
        <dsp:cNvPr id="0" name=""/>
        <dsp:cNvSpPr/>
      </dsp:nvSpPr>
      <dsp:spPr>
        <a:xfrm>
          <a:off x="3302678" y="2727132"/>
          <a:ext cx="1276822" cy="822819"/>
        </a:xfrm>
        <a:custGeom>
          <a:avLst/>
          <a:gdLst/>
          <a:ahLst/>
          <a:cxnLst/>
          <a:rect l="0" t="0" r="0" b="0"/>
          <a:pathLst>
            <a:path>
              <a:moveTo>
                <a:pt x="0" y="0"/>
              </a:moveTo>
              <a:lnTo>
                <a:pt x="638411" y="0"/>
              </a:lnTo>
              <a:lnTo>
                <a:pt x="638411" y="822819"/>
              </a:lnTo>
              <a:lnTo>
                <a:pt x="1276822" y="822819"/>
              </a:lnTo>
            </a:path>
          </a:pathLst>
        </a:custGeom>
        <a:noFill/>
        <a:ln w="26425"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903114" y="3100568"/>
        <a:ext cx="75949" cy="75949"/>
      </dsp:txXfrm>
    </dsp:sp>
    <dsp:sp modelId="{0B91A78A-4F7F-4F41-A57D-CF759E6300DE}">
      <dsp:nvSpPr>
        <dsp:cNvPr id="0" name=""/>
        <dsp:cNvSpPr/>
      </dsp:nvSpPr>
      <dsp:spPr>
        <a:xfrm>
          <a:off x="3302678" y="2681412"/>
          <a:ext cx="1276822" cy="91440"/>
        </a:xfrm>
        <a:custGeom>
          <a:avLst/>
          <a:gdLst/>
          <a:ahLst/>
          <a:cxnLst/>
          <a:rect l="0" t="0" r="0" b="0"/>
          <a:pathLst>
            <a:path>
              <a:moveTo>
                <a:pt x="0" y="45720"/>
              </a:moveTo>
              <a:lnTo>
                <a:pt x="638411" y="45720"/>
              </a:lnTo>
              <a:lnTo>
                <a:pt x="638411" y="61787"/>
              </a:lnTo>
              <a:lnTo>
                <a:pt x="1276822" y="61787"/>
              </a:lnTo>
            </a:path>
          </a:pathLst>
        </a:custGeom>
        <a:noFill/>
        <a:ln w="26425"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909166" y="2695209"/>
        <a:ext cx="63846" cy="63846"/>
      </dsp:txXfrm>
    </dsp:sp>
    <dsp:sp modelId="{7466425F-6D47-4F79-9697-07ADF54AA98A}">
      <dsp:nvSpPr>
        <dsp:cNvPr id="0" name=""/>
        <dsp:cNvSpPr/>
      </dsp:nvSpPr>
      <dsp:spPr>
        <a:xfrm>
          <a:off x="3302678" y="1936447"/>
          <a:ext cx="1276822" cy="790685"/>
        </a:xfrm>
        <a:custGeom>
          <a:avLst/>
          <a:gdLst/>
          <a:ahLst/>
          <a:cxnLst/>
          <a:rect l="0" t="0" r="0" b="0"/>
          <a:pathLst>
            <a:path>
              <a:moveTo>
                <a:pt x="0" y="790685"/>
              </a:moveTo>
              <a:lnTo>
                <a:pt x="638411" y="790685"/>
              </a:lnTo>
              <a:lnTo>
                <a:pt x="638411" y="0"/>
              </a:lnTo>
              <a:lnTo>
                <a:pt x="1276822" y="0"/>
              </a:lnTo>
            </a:path>
          </a:pathLst>
        </a:custGeom>
        <a:noFill/>
        <a:ln w="26425"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903543" y="2294244"/>
        <a:ext cx="75090" cy="75090"/>
      </dsp:txXfrm>
    </dsp:sp>
    <dsp:sp modelId="{A491710A-6CF8-423B-980F-0513BA2F0C27}">
      <dsp:nvSpPr>
        <dsp:cNvPr id="0" name=""/>
        <dsp:cNvSpPr/>
      </dsp:nvSpPr>
      <dsp:spPr>
        <a:xfrm>
          <a:off x="3302678" y="1129694"/>
          <a:ext cx="1276822" cy="1597438"/>
        </a:xfrm>
        <a:custGeom>
          <a:avLst/>
          <a:gdLst/>
          <a:ahLst/>
          <a:cxnLst/>
          <a:rect l="0" t="0" r="0" b="0"/>
          <a:pathLst>
            <a:path>
              <a:moveTo>
                <a:pt x="0" y="1597438"/>
              </a:moveTo>
              <a:lnTo>
                <a:pt x="638411" y="1597438"/>
              </a:lnTo>
              <a:lnTo>
                <a:pt x="638411" y="0"/>
              </a:lnTo>
              <a:lnTo>
                <a:pt x="1276822" y="0"/>
              </a:lnTo>
            </a:path>
          </a:pathLst>
        </a:custGeom>
        <a:noFill/>
        <a:ln w="26425"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p>
      </dsp:txBody>
      <dsp:txXfrm>
        <a:off x="3889964" y="1877288"/>
        <a:ext cx="102250" cy="102250"/>
      </dsp:txXfrm>
    </dsp:sp>
    <dsp:sp modelId="{8473F145-1A9D-48A7-A92C-CFCEFDE8325F}">
      <dsp:nvSpPr>
        <dsp:cNvPr id="0" name=""/>
        <dsp:cNvSpPr/>
      </dsp:nvSpPr>
      <dsp:spPr>
        <a:xfrm>
          <a:off x="3302678" y="322942"/>
          <a:ext cx="1276822" cy="2404190"/>
        </a:xfrm>
        <a:custGeom>
          <a:avLst/>
          <a:gdLst/>
          <a:ahLst/>
          <a:cxnLst/>
          <a:rect l="0" t="0" r="0" b="0"/>
          <a:pathLst>
            <a:path>
              <a:moveTo>
                <a:pt x="0" y="2404190"/>
              </a:moveTo>
              <a:lnTo>
                <a:pt x="638411" y="2404190"/>
              </a:lnTo>
              <a:lnTo>
                <a:pt x="638411" y="0"/>
              </a:lnTo>
              <a:lnTo>
                <a:pt x="1276822" y="0"/>
              </a:lnTo>
            </a:path>
          </a:pathLst>
        </a:custGeom>
        <a:noFill/>
        <a:ln w="26425"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44500">
            <a:lnSpc>
              <a:spcPct val="90000"/>
            </a:lnSpc>
            <a:spcBef>
              <a:spcPct val="0"/>
            </a:spcBef>
            <a:spcAft>
              <a:spcPct val="35000"/>
            </a:spcAft>
          </a:pPr>
          <a:endParaRPr lang="en-US" sz="1000" kern="1200"/>
        </a:p>
      </dsp:txBody>
      <dsp:txXfrm>
        <a:off x="3873034" y="1456982"/>
        <a:ext cx="136110" cy="136110"/>
      </dsp:txXfrm>
    </dsp:sp>
    <dsp:sp modelId="{FABF0517-6652-4575-A273-7A5948F56720}">
      <dsp:nvSpPr>
        <dsp:cNvPr id="0" name=""/>
        <dsp:cNvSpPr/>
      </dsp:nvSpPr>
      <dsp:spPr>
        <a:xfrm>
          <a:off x="0" y="1187064"/>
          <a:ext cx="3525220" cy="3080136"/>
        </a:xfrm>
        <a:prstGeom prst="rect">
          <a:avLst/>
        </a:prstGeom>
        <a:gradFill rotWithShape="0">
          <a:gsLst>
            <a:gs pos="0">
              <a:schemeClr val="accent2">
                <a:lumMod val="20000"/>
                <a:lumOff val="80000"/>
              </a:schemeClr>
            </a:gs>
            <a:gs pos="45000">
              <a:schemeClr val="lt1">
                <a:hueOff val="0"/>
                <a:satOff val="0"/>
                <a:lumOff val="0"/>
                <a:alphaOff val="0"/>
                <a:tint val="48000"/>
                <a:satMod val="150000"/>
              </a:schemeClr>
            </a:gs>
            <a:gs pos="100000">
              <a:schemeClr val="accent6">
                <a:lumMod val="20000"/>
                <a:lumOff val="8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en-US" sz="2700" kern="1200" dirty="0" smtClean="0"/>
            <a:t>The laboratory shall use appropriate methods that meet the </a:t>
          </a:r>
          <a:r>
            <a:rPr lang="en-US" sz="2700" u="sng" kern="1200" dirty="0" smtClean="0"/>
            <a:t>needs of the customer </a:t>
          </a:r>
          <a:r>
            <a:rPr lang="en-US" sz="2700" kern="1200" dirty="0" smtClean="0"/>
            <a:t>and use procedures for all tests that should include these items:</a:t>
          </a:r>
          <a:endParaRPr lang="en-US" sz="2700" kern="1200" dirty="0"/>
        </a:p>
      </dsp:txBody>
      <dsp:txXfrm>
        <a:off x="0" y="1187064"/>
        <a:ext cx="3525220" cy="3080136"/>
      </dsp:txXfrm>
    </dsp:sp>
    <dsp:sp modelId="{1B4EA78F-94B8-42DF-88B0-9FBC6BA869DF}">
      <dsp:nvSpPr>
        <dsp:cNvPr id="0" name=""/>
        <dsp:cNvSpPr/>
      </dsp:nvSpPr>
      <dsp:spPr>
        <a:xfrm>
          <a:off x="4579500" y="241"/>
          <a:ext cx="2116918" cy="645402"/>
        </a:xfrm>
        <a:prstGeom prst="rect">
          <a:avLst/>
        </a:prstGeom>
        <a:gradFill rotWithShape="0">
          <a:gsLst>
            <a:gs pos="0">
              <a:schemeClr val="lt1">
                <a:hueOff val="0"/>
                <a:satOff val="0"/>
                <a:lumOff val="0"/>
                <a:alphaOff val="0"/>
                <a:tint val="50000"/>
                <a:shade val="86000"/>
                <a:satMod val="140000"/>
              </a:schemeClr>
            </a:gs>
            <a:gs pos="45000">
              <a:schemeClr val="lt1">
                <a:hueOff val="0"/>
                <a:satOff val="0"/>
                <a:lumOff val="0"/>
                <a:alphaOff val="0"/>
                <a:tint val="48000"/>
                <a:satMod val="150000"/>
              </a:schemeClr>
            </a:gs>
            <a:gs pos="100000">
              <a:schemeClr val="lt1">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smtClean="0"/>
            <a:t>Sampling</a:t>
          </a:r>
          <a:endParaRPr lang="en-US" sz="1500" kern="1200" dirty="0"/>
        </a:p>
      </dsp:txBody>
      <dsp:txXfrm>
        <a:off x="4579500" y="241"/>
        <a:ext cx="2116918" cy="645402"/>
      </dsp:txXfrm>
    </dsp:sp>
    <dsp:sp modelId="{0C2CAC6F-EF7C-44D0-9E92-FC7F01D0D711}">
      <dsp:nvSpPr>
        <dsp:cNvPr id="0" name=""/>
        <dsp:cNvSpPr/>
      </dsp:nvSpPr>
      <dsp:spPr>
        <a:xfrm>
          <a:off x="4579500" y="806993"/>
          <a:ext cx="2116918" cy="645402"/>
        </a:xfrm>
        <a:prstGeom prst="rect">
          <a:avLst/>
        </a:prstGeom>
        <a:gradFill rotWithShape="0">
          <a:gsLst>
            <a:gs pos="0">
              <a:schemeClr val="lt1">
                <a:hueOff val="0"/>
                <a:satOff val="0"/>
                <a:lumOff val="0"/>
                <a:alphaOff val="0"/>
                <a:tint val="50000"/>
                <a:shade val="86000"/>
                <a:satMod val="140000"/>
              </a:schemeClr>
            </a:gs>
            <a:gs pos="45000">
              <a:schemeClr val="lt1">
                <a:hueOff val="0"/>
                <a:satOff val="0"/>
                <a:lumOff val="0"/>
                <a:alphaOff val="0"/>
                <a:tint val="48000"/>
                <a:satMod val="150000"/>
              </a:schemeClr>
            </a:gs>
            <a:gs pos="100000">
              <a:schemeClr val="lt1">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smtClean="0"/>
            <a:t>Handling</a:t>
          </a:r>
          <a:endParaRPr lang="en-US" sz="1500" kern="1200" dirty="0" smtClean="0"/>
        </a:p>
      </dsp:txBody>
      <dsp:txXfrm>
        <a:off x="4579500" y="806993"/>
        <a:ext cx="2116918" cy="645402"/>
      </dsp:txXfrm>
    </dsp:sp>
    <dsp:sp modelId="{3BCFD2DE-CAA7-4B6B-8DE0-0010EC701465}">
      <dsp:nvSpPr>
        <dsp:cNvPr id="0" name=""/>
        <dsp:cNvSpPr/>
      </dsp:nvSpPr>
      <dsp:spPr>
        <a:xfrm>
          <a:off x="4579500" y="1613746"/>
          <a:ext cx="2116918" cy="645402"/>
        </a:xfrm>
        <a:prstGeom prst="rect">
          <a:avLst/>
        </a:prstGeom>
        <a:gradFill rotWithShape="0">
          <a:gsLst>
            <a:gs pos="0">
              <a:schemeClr val="lt1">
                <a:hueOff val="0"/>
                <a:satOff val="0"/>
                <a:lumOff val="0"/>
                <a:alphaOff val="0"/>
                <a:tint val="50000"/>
                <a:shade val="86000"/>
                <a:satMod val="140000"/>
              </a:schemeClr>
            </a:gs>
            <a:gs pos="45000">
              <a:schemeClr val="lt1">
                <a:hueOff val="0"/>
                <a:satOff val="0"/>
                <a:lumOff val="0"/>
                <a:alphaOff val="0"/>
                <a:tint val="48000"/>
                <a:satMod val="150000"/>
              </a:schemeClr>
            </a:gs>
            <a:gs pos="100000">
              <a:schemeClr val="lt1">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smtClean="0"/>
            <a:t>Transport</a:t>
          </a:r>
          <a:endParaRPr lang="en-US" sz="1500" kern="1200" dirty="0" smtClean="0"/>
        </a:p>
      </dsp:txBody>
      <dsp:txXfrm>
        <a:off x="4579500" y="1613746"/>
        <a:ext cx="2116918" cy="645402"/>
      </dsp:txXfrm>
    </dsp:sp>
    <dsp:sp modelId="{9A3AA640-D37B-4A2E-80AC-345341C14326}">
      <dsp:nvSpPr>
        <dsp:cNvPr id="0" name=""/>
        <dsp:cNvSpPr/>
      </dsp:nvSpPr>
      <dsp:spPr>
        <a:xfrm>
          <a:off x="4579500" y="2420498"/>
          <a:ext cx="2116918" cy="645402"/>
        </a:xfrm>
        <a:prstGeom prst="rect">
          <a:avLst/>
        </a:prstGeom>
        <a:gradFill rotWithShape="0">
          <a:gsLst>
            <a:gs pos="0">
              <a:schemeClr val="lt1">
                <a:hueOff val="0"/>
                <a:satOff val="0"/>
                <a:lumOff val="0"/>
                <a:alphaOff val="0"/>
                <a:tint val="50000"/>
                <a:shade val="86000"/>
                <a:satMod val="140000"/>
              </a:schemeClr>
            </a:gs>
            <a:gs pos="45000">
              <a:schemeClr val="lt1">
                <a:hueOff val="0"/>
                <a:satOff val="0"/>
                <a:lumOff val="0"/>
                <a:alphaOff val="0"/>
                <a:tint val="48000"/>
                <a:satMod val="150000"/>
              </a:schemeClr>
            </a:gs>
            <a:gs pos="100000">
              <a:schemeClr val="lt1">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smtClean="0"/>
            <a:t>Storage</a:t>
          </a:r>
          <a:endParaRPr lang="en-US" sz="1500" kern="1200" dirty="0" smtClean="0"/>
        </a:p>
      </dsp:txBody>
      <dsp:txXfrm>
        <a:off x="4579500" y="2420498"/>
        <a:ext cx="2116918" cy="645402"/>
      </dsp:txXfrm>
    </dsp:sp>
    <dsp:sp modelId="{8C820ACF-A742-44D4-A86F-7B5975A87980}">
      <dsp:nvSpPr>
        <dsp:cNvPr id="0" name=""/>
        <dsp:cNvSpPr/>
      </dsp:nvSpPr>
      <dsp:spPr>
        <a:xfrm>
          <a:off x="4579500" y="3227251"/>
          <a:ext cx="2116918" cy="645402"/>
        </a:xfrm>
        <a:prstGeom prst="rect">
          <a:avLst/>
        </a:prstGeom>
        <a:gradFill rotWithShape="0">
          <a:gsLst>
            <a:gs pos="0">
              <a:schemeClr val="lt1">
                <a:hueOff val="0"/>
                <a:satOff val="0"/>
                <a:lumOff val="0"/>
                <a:alphaOff val="0"/>
                <a:tint val="50000"/>
                <a:shade val="86000"/>
                <a:satMod val="140000"/>
              </a:schemeClr>
            </a:gs>
            <a:gs pos="45000">
              <a:schemeClr val="lt1">
                <a:hueOff val="0"/>
                <a:satOff val="0"/>
                <a:lumOff val="0"/>
                <a:alphaOff val="0"/>
                <a:tint val="48000"/>
                <a:satMod val="150000"/>
              </a:schemeClr>
            </a:gs>
            <a:gs pos="100000">
              <a:schemeClr val="lt1">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smtClean="0"/>
            <a:t>Sample Preparation</a:t>
          </a:r>
          <a:endParaRPr lang="en-US" sz="1500" kern="1200" dirty="0" smtClean="0"/>
        </a:p>
      </dsp:txBody>
      <dsp:txXfrm>
        <a:off x="4579500" y="3227251"/>
        <a:ext cx="2116918" cy="645402"/>
      </dsp:txXfrm>
    </dsp:sp>
    <dsp:sp modelId="{B598A38B-85E8-4B83-8BD0-FA60A3EE31D2}">
      <dsp:nvSpPr>
        <dsp:cNvPr id="0" name=""/>
        <dsp:cNvSpPr/>
      </dsp:nvSpPr>
      <dsp:spPr>
        <a:xfrm>
          <a:off x="4579500" y="4034004"/>
          <a:ext cx="2116918" cy="645402"/>
        </a:xfrm>
        <a:prstGeom prst="rect">
          <a:avLst/>
        </a:prstGeom>
        <a:gradFill rotWithShape="0">
          <a:gsLst>
            <a:gs pos="0">
              <a:schemeClr val="lt1">
                <a:hueOff val="0"/>
                <a:satOff val="0"/>
                <a:lumOff val="0"/>
                <a:alphaOff val="0"/>
                <a:tint val="50000"/>
                <a:shade val="86000"/>
                <a:satMod val="140000"/>
              </a:schemeClr>
            </a:gs>
            <a:gs pos="45000">
              <a:schemeClr val="lt1">
                <a:hueOff val="0"/>
                <a:satOff val="0"/>
                <a:lumOff val="0"/>
                <a:alphaOff val="0"/>
                <a:tint val="48000"/>
                <a:satMod val="150000"/>
              </a:schemeClr>
            </a:gs>
            <a:gs pos="100000">
              <a:schemeClr val="lt1">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smtClean="0"/>
            <a:t>Estimation of measurement uncertainty</a:t>
          </a:r>
          <a:endParaRPr lang="en-US" sz="1500" kern="1200" dirty="0" smtClean="0"/>
        </a:p>
      </dsp:txBody>
      <dsp:txXfrm>
        <a:off x="4579500" y="4034004"/>
        <a:ext cx="2116918" cy="645402"/>
      </dsp:txXfrm>
    </dsp:sp>
    <dsp:sp modelId="{2B23A56E-EBF4-4CF2-9956-3F2C0A6A6D1E}">
      <dsp:nvSpPr>
        <dsp:cNvPr id="0" name=""/>
        <dsp:cNvSpPr/>
      </dsp:nvSpPr>
      <dsp:spPr>
        <a:xfrm>
          <a:off x="4579500" y="4840756"/>
          <a:ext cx="2116918" cy="645402"/>
        </a:xfrm>
        <a:prstGeom prst="rect">
          <a:avLst/>
        </a:prstGeom>
        <a:gradFill rotWithShape="0">
          <a:gsLst>
            <a:gs pos="0">
              <a:schemeClr val="lt1">
                <a:hueOff val="0"/>
                <a:satOff val="0"/>
                <a:lumOff val="0"/>
                <a:alphaOff val="0"/>
                <a:tint val="50000"/>
                <a:shade val="86000"/>
                <a:satMod val="140000"/>
              </a:schemeClr>
            </a:gs>
            <a:gs pos="45000">
              <a:schemeClr val="lt1">
                <a:hueOff val="0"/>
                <a:satOff val="0"/>
                <a:lumOff val="0"/>
                <a:alphaOff val="0"/>
                <a:tint val="48000"/>
                <a:satMod val="150000"/>
              </a:schemeClr>
            </a:gs>
            <a:gs pos="100000">
              <a:schemeClr val="lt1">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smtClean="0"/>
            <a:t>Statistical techniques for analysis </a:t>
          </a:r>
          <a:endParaRPr lang="en-US" sz="1500" kern="1200" dirty="0" smtClean="0"/>
        </a:p>
      </dsp:txBody>
      <dsp:txXfrm>
        <a:off x="4579500" y="4840756"/>
        <a:ext cx="2116918" cy="6454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C55CAF-7418-4BB5-9AF7-A902EF17335B}">
      <dsp:nvSpPr>
        <dsp:cNvPr id="0" name=""/>
        <dsp:cNvSpPr/>
      </dsp:nvSpPr>
      <dsp:spPr>
        <a:xfrm>
          <a:off x="5980009" y="2859169"/>
          <a:ext cx="552716" cy="263042"/>
        </a:xfrm>
        <a:custGeom>
          <a:avLst/>
          <a:gdLst/>
          <a:ahLst/>
          <a:cxnLst/>
          <a:rect l="0" t="0" r="0" b="0"/>
          <a:pathLst>
            <a:path>
              <a:moveTo>
                <a:pt x="0" y="0"/>
              </a:moveTo>
              <a:lnTo>
                <a:pt x="0" y="179255"/>
              </a:lnTo>
              <a:lnTo>
                <a:pt x="552716" y="179255"/>
              </a:lnTo>
              <a:lnTo>
                <a:pt x="552716" y="263042"/>
              </a:lnTo>
            </a:path>
          </a:pathLst>
        </a:custGeom>
        <a:noFill/>
        <a:ln w="2642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1EAEC78-D3F0-4F00-9F1D-A35345255D61}">
      <dsp:nvSpPr>
        <dsp:cNvPr id="0" name=""/>
        <dsp:cNvSpPr/>
      </dsp:nvSpPr>
      <dsp:spPr>
        <a:xfrm>
          <a:off x="5427293" y="3696534"/>
          <a:ext cx="2210865" cy="263042"/>
        </a:xfrm>
        <a:custGeom>
          <a:avLst/>
          <a:gdLst/>
          <a:ahLst/>
          <a:cxnLst/>
          <a:rect l="0" t="0" r="0" b="0"/>
          <a:pathLst>
            <a:path>
              <a:moveTo>
                <a:pt x="0" y="0"/>
              </a:moveTo>
              <a:lnTo>
                <a:pt x="0" y="179255"/>
              </a:lnTo>
              <a:lnTo>
                <a:pt x="2210865" y="179255"/>
              </a:lnTo>
              <a:lnTo>
                <a:pt x="2210865" y="263042"/>
              </a:lnTo>
            </a:path>
          </a:pathLst>
        </a:custGeom>
        <a:noFill/>
        <a:ln w="2642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FA495DC-3EAC-4244-945B-5C9D760A0F16}">
      <dsp:nvSpPr>
        <dsp:cNvPr id="0" name=""/>
        <dsp:cNvSpPr/>
      </dsp:nvSpPr>
      <dsp:spPr>
        <a:xfrm>
          <a:off x="5427293" y="3696534"/>
          <a:ext cx="1105432" cy="263042"/>
        </a:xfrm>
        <a:custGeom>
          <a:avLst/>
          <a:gdLst/>
          <a:ahLst/>
          <a:cxnLst/>
          <a:rect l="0" t="0" r="0" b="0"/>
          <a:pathLst>
            <a:path>
              <a:moveTo>
                <a:pt x="0" y="0"/>
              </a:moveTo>
              <a:lnTo>
                <a:pt x="0" y="179255"/>
              </a:lnTo>
              <a:lnTo>
                <a:pt x="1105432" y="179255"/>
              </a:lnTo>
              <a:lnTo>
                <a:pt x="1105432" y="263042"/>
              </a:lnTo>
            </a:path>
          </a:pathLst>
        </a:custGeom>
        <a:noFill/>
        <a:ln w="2642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97B33A1-9738-4F49-A89F-10B16AF30EB5}">
      <dsp:nvSpPr>
        <dsp:cNvPr id="0" name=""/>
        <dsp:cNvSpPr/>
      </dsp:nvSpPr>
      <dsp:spPr>
        <a:xfrm>
          <a:off x="5381573" y="3696534"/>
          <a:ext cx="91440" cy="263042"/>
        </a:xfrm>
        <a:custGeom>
          <a:avLst/>
          <a:gdLst/>
          <a:ahLst/>
          <a:cxnLst/>
          <a:rect l="0" t="0" r="0" b="0"/>
          <a:pathLst>
            <a:path>
              <a:moveTo>
                <a:pt x="45720" y="0"/>
              </a:moveTo>
              <a:lnTo>
                <a:pt x="45720" y="263042"/>
              </a:lnTo>
            </a:path>
          </a:pathLst>
        </a:custGeom>
        <a:noFill/>
        <a:ln w="2642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921D3D8-B41A-453B-8610-FE6059A1D598}">
      <dsp:nvSpPr>
        <dsp:cNvPr id="0" name=""/>
        <dsp:cNvSpPr/>
      </dsp:nvSpPr>
      <dsp:spPr>
        <a:xfrm>
          <a:off x="4321861" y="3696534"/>
          <a:ext cx="1105432" cy="263042"/>
        </a:xfrm>
        <a:custGeom>
          <a:avLst/>
          <a:gdLst/>
          <a:ahLst/>
          <a:cxnLst/>
          <a:rect l="0" t="0" r="0" b="0"/>
          <a:pathLst>
            <a:path>
              <a:moveTo>
                <a:pt x="1105432" y="0"/>
              </a:moveTo>
              <a:lnTo>
                <a:pt x="1105432" y="179255"/>
              </a:lnTo>
              <a:lnTo>
                <a:pt x="0" y="179255"/>
              </a:lnTo>
              <a:lnTo>
                <a:pt x="0" y="263042"/>
              </a:lnTo>
            </a:path>
          </a:pathLst>
        </a:custGeom>
        <a:noFill/>
        <a:ln w="2642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4F7F05F-CD2C-4115-9422-2A5B2F15A044}">
      <dsp:nvSpPr>
        <dsp:cNvPr id="0" name=""/>
        <dsp:cNvSpPr/>
      </dsp:nvSpPr>
      <dsp:spPr>
        <a:xfrm>
          <a:off x="3216428" y="3696534"/>
          <a:ext cx="2210865" cy="263042"/>
        </a:xfrm>
        <a:custGeom>
          <a:avLst/>
          <a:gdLst/>
          <a:ahLst/>
          <a:cxnLst/>
          <a:rect l="0" t="0" r="0" b="0"/>
          <a:pathLst>
            <a:path>
              <a:moveTo>
                <a:pt x="2210865" y="0"/>
              </a:moveTo>
              <a:lnTo>
                <a:pt x="2210865" y="179255"/>
              </a:lnTo>
              <a:lnTo>
                <a:pt x="0" y="179255"/>
              </a:lnTo>
              <a:lnTo>
                <a:pt x="0" y="263042"/>
              </a:lnTo>
            </a:path>
          </a:pathLst>
        </a:custGeom>
        <a:noFill/>
        <a:ln w="2642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DC8AB85-CCDF-48A1-91EB-636FA61FE59D}">
      <dsp:nvSpPr>
        <dsp:cNvPr id="0" name=""/>
        <dsp:cNvSpPr/>
      </dsp:nvSpPr>
      <dsp:spPr>
        <a:xfrm>
          <a:off x="5427293" y="2859169"/>
          <a:ext cx="552716" cy="263042"/>
        </a:xfrm>
        <a:custGeom>
          <a:avLst/>
          <a:gdLst/>
          <a:ahLst/>
          <a:cxnLst/>
          <a:rect l="0" t="0" r="0" b="0"/>
          <a:pathLst>
            <a:path>
              <a:moveTo>
                <a:pt x="552716" y="0"/>
              </a:moveTo>
              <a:lnTo>
                <a:pt x="552716" y="179255"/>
              </a:lnTo>
              <a:lnTo>
                <a:pt x="0" y="179255"/>
              </a:lnTo>
              <a:lnTo>
                <a:pt x="0" y="263042"/>
              </a:lnTo>
            </a:path>
          </a:pathLst>
        </a:custGeom>
        <a:noFill/>
        <a:ln w="2642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D5B5E6-1A81-4169-A9C8-B9E587607DFA}">
      <dsp:nvSpPr>
        <dsp:cNvPr id="0" name=""/>
        <dsp:cNvSpPr/>
      </dsp:nvSpPr>
      <dsp:spPr>
        <a:xfrm>
          <a:off x="3769144" y="2021803"/>
          <a:ext cx="2210865" cy="263042"/>
        </a:xfrm>
        <a:custGeom>
          <a:avLst/>
          <a:gdLst/>
          <a:ahLst/>
          <a:cxnLst/>
          <a:rect l="0" t="0" r="0" b="0"/>
          <a:pathLst>
            <a:path>
              <a:moveTo>
                <a:pt x="0" y="0"/>
              </a:moveTo>
              <a:lnTo>
                <a:pt x="0" y="179255"/>
              </a:lnTo>
              <a:lnTo>
                <a:pt x="2210865" y="179255"/>
              </a:lnTo>
              <a:lnTo>
                <a:pt x="2210865" y="263042"/>
              </a:lnTo>
            </a:path>
          </a:pathLst>
        </a:custGeom>
        <a:noFill/>
        <a:ln w="26425"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966CAD-E731-4097-BA99-657BA03FAA5F}">
      <dsp:nvSpPr>
        <dsp:cNvPr id="0" name=""/>
        <dsp:cNvSpPr/>
      </dsp:nvSpPr>
      <dsp:spPr>
        <a:xfrm>
          <a:off x="3769144" y="2021803"/>
          <a:ext cx="1105432" cy="263042"/>
        </a:xfrm>
        <a:custGeom>
          <a:avLst/>
          <a:gdLst/>
          <a:ahLst/>
          <a:cxnLst/>
          <a:rect l="0" t="0" r="0" b="0"/>
          <a:pathLst>
            <a:path>
              <a:moveTo>
                <a:pt x="0" y="0"/>
              </a:moveTo>
              <a:lnTo>
                <a:pt x="0" y="179255"/>
              </a:lnTo>
              <a:lnTo>
                <a:pt x="1105432" y="179255"/>
              </a:lnTo>
              <a:lnTo>
                <a:pt x="1105432" y="263042"/>
              </a:lnTo>
            </a:path>
          </a:pathLst>
        </a:custGeom>
        <a:noFill/>
        <a:ln w="26425"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47253DD-2924-42CE-A015-E0428C4E3962}">
      <dsp:nvSpPr>
        <dsp:cNvPr id="0" name=""/>
        <dsp:cNvSpPr/>
      </dsp:nvSpPr>
      <dsp:spPr>
        <a:xfrm>
          <a:off x="3723424" y="2859169"/>
          <a:ext cx="91440" cy="263042"/>
        </a:xfrm>
        <a:custGeom>
          <a:avLst/>
          <a:gdLst/>
          <a:ahLst/>
          <a:cxnLst/>
          <a:rect l="0" t="0" r="0" b="0"/>
          <a:pathLst>
            <a:path>
              <a:moveTo>
                <a:pt x="45720" y="0"/>
              </a:moveTo>
              <a:lnTo>
                <a:pt x="45720" y="263042"/>
              </a:lnTo>
            </a:path>
          </a:pathLst>
        </a:custGeom>
        <a:noFill/>
        <a:ln w="2642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65B894A-756E-4012-AB69-4CB8B0FEE4DC}">
      <dsp:nvSpPr>
        <dsp:cNvPr id="0" name=""/>
        <dsp:cNvSpPr/>
      </dsp:nvSpPr>
      <dsp:spPr>
        <a:xfrm>
          <a:off x="3723424" y="2021803"/>
          <a:ext cx="91440" cy="263042"/>
        </a:xfrm>
        <a:custGeom>
          <a:avLst/>
          <a:gdLst/>
          <a:ahLst/>
          <a:cxnLst/>
          <a:rect l="0" t="0" r="0" b="0"/>
          <a:pathLst>
            <a:path>
              <a:moveTo>
                <a:pt x="45720" y="0"/>
              </a:moveTo>
              <a:lnTo>
                <a:pt x="45720" y="263042"/>
              </a:lnTo>
            </a:path>
          </a:pathLst>
        </a:custGeom>
        <a:noFill/>
        <a:ln w="26425"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B2F30B5-239C-4F40-BE28-4FA6188A30DE}">
      <dsp:nvSpPr>
        <dsp:cNvPr id="0" name=""/>
        <dsp:cNvSpPr/>
      </dsp:nvSpPr>
      <dsp:spPr>
        <a:xfrm>
          <a:off x="1558279" y="2859169"/>
          <a:ext cx="1105432" cy="263042"/>
        </a:xfrm>
        <a:custGeom>
          <a:avLst/>
          <a:gdLst/>
          <a:ahLst/>
          <a:cxnLst/>
          <a:rect l="0" t="0" r="0" b="0"/>
          <a:pathLst>
            <a:path>
              <a:moveTo>
                <a:pt x="0" y="0"/>
              </a:moveTo>
              <a:lnTo>
                <a:pt x="0" y="179255"/>
              </a:lnTo>
              <a:lnTo>
                <a:pt x="1105432" y="179255"/>
              </a:lnTo>
              <a:lnTo>
                <a:pt x="1105432" y="263042"/>
              </a:lnTo>
            </a:path>
          </a:pathLst>
        </a:custGeom>
        <a:noFill/>
        <a:ln w="2642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5893379-428E-421B-B434-8DC2AC82CEF4}">
      <dsp:nvSpPr>
        <dsp:cNvPr id="0" name=""/>
        <dsp:cNvSpPr/>
      </dsp:nvSpPr>
      <dsp:spPr>
        <a:xfrm>
          <a:off x="1512559" y="2859169"/>
          <a:ext cx="91440" cy="263042"/>
        </a:xfrm>
        <a:custGeom>
          <a:avLst/>
          <a:gdLst/>
          <a:ahLst/>
          <a:cxnLst/>
          <a:rect l="0" t="0" r="0" b="0"/>
          <a:pathLst>
            <a:path>
              <a:moveTo>
                <a:pt x="45720" y="0"/>
              </a:moveTo>
              <a:lnTo>
                <a:pt x="45720" y="263042"/>
              </a:lnTo>
            </a:path>
          </a:pathLst>
        </a:custGeom>
        <a:noFill/>
        <a:ln w="2642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3D15AAE-47BB-41FD-AD31-77D242F264A0}">
      <dsp:nvSpPr>
        <dsp:cNvPr id="0" name=""/>
        <dsp:cNvSpPr/>
      </dsp:nvSpPr>
      <dsp:spPr>
        <a:xfrm>
          <a:off x="452847" y="2859169"/>
          <a:ext cx="1105432" cy="263042"/>
        </a:xfrm>
        <a:custGeom>
          <a:avLst/>
          <a:gdLst/>
          <a:ahLst/>
          <a:cxnLst/>
          <a:rect l="0" t="0" r="0" b="0"/>
          <a:pathLst>
            <a:path>
              <a:moveTo>
                <a:pt x="1105432" y="0"/>
              </a:moveTo>
              <a:lnTo>
                <a:pt x="1105432" y="179255"/>
              </a:lnTo>
              <a:lnTo>
                <a:pt x="0" y="179255"/>
              </a:lnTo>
              <a:lnTo>
                <a:pt x="0" y="263042"/>
              </a:lnTo>
            </a:path>
          </a:pathLst>
        </a:custGeom>
        <a:noFill/>
        <a:ln w="2642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58EB29E-55C9-4171-B909-1131DBF40AB4}">
      <dsp:nvSpPr>
        <dsp:cNvPr id="0" name=""/>
        <dsp:cNvSpPr/>
      </dsp:nvSpPr>
      <dsp:spPr>
        <a:xfrm>
          <a:off x="1558279" y="2021803"/>
          <a:ext cx="2210865" cy="263042"/>
        </a:xfrm>
        <a:custGeom>
          <a:avLst/>
          <a:gdLst/>
          <a:ahLst/>
          <a:cxnLst/>
          <a:rect l="0" t="0" r="0" b="0"/>
          <a:pathLst>
            <a:path>
              <a:moveTo>
                <a:pt x="2210865" y="0"/>
              </a:moveTo>
              <a:lnTo>
                <a:pt x="2210865" y="179255"/>
              </a:lnTo>
              <a:lnTo>
                <a:pt x="0" y="179255"/>
              </a:lnTo>
              <a:lnTo>
                <a:pt x="0" y="263042"/>
              </a:lnTo>
            </a:path>
          </a:pathLst>
        </a:custGeom>
        <a:noFill/>
        <a:ln w="26425"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586349B-A9A1-4D1A-B337-D8AB6A2F52B3}">
      <dsp:nvSpPr>
        <dsp:cNvPr id="0" name=""/>
        <dsp:cNvSpPr/>
      </dsp:nvSpPr>
      <dsp:spPr>
        <a:xfrm>
          <a:off x="2482323" y="818931"/>
          <a:ext cx="2573642" cy="1202872"/>
        </a:xfrm>
        <a:prstGeom prst="roundRect">
          <a:avLst>
            <a:gd name="adj" fmla="val 10000"/>
          </a:avLst>
        </a:prstGeom>
        <a:gradFill rotWithShape="0">
          <a:gsLst>
            <a:gs pos="0">
              <a:schemeClr val="accent2">
                <a:hueOff val="0"/>
                <a:satOff val="0"/>
                <a:lumOff val="0"/>
                <a:alphaOff val="0"/>
                <a:tint val="50000"/>
                <a:shade val="86000"/>
                <a:satMod val="140000"/>
              </a:schemeClr>
            </a:gs>
            <a:gs pos="45000">
              <a:schemeClr val="accent2">
                <a:hueOff val="0"/>
                <a:satOff val="0"/>
                <a:lumOff val="0"/>
                <a:alphaOff val="0"/>
                <a:tint val="48000"/>
                <a:satMod val="150000"/>
              </a:schemeClr>
            </a:gs>
            <a:gs pos="100000">
              <a:schemeClr val="accent2">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0D7CF57C-9E0B-47B1-A14C-3B3D92C38A5F}">
      <dsp:nvSpPr>
        <dsp:cNvPr id="0" name=""/>
        <dsp:cNvSpPr/>
      </dsp:nvSpPr>
      <dsp:spPr>
        <a:xfrm>
          <a:off x="2582817" y="914400"/>
          <a:ext cx="2573642" cy="1202872"/>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lvl="0" algn="ctr" defTabSz="466725">
            <a:lnSpc>
              <a:spcPct val="90000"/>
            </a:lnSpc>
            <a:spcBef>
              <a:spcPct val="0"/>
            </a:spcBef>
            <a:spcAft>
              <a:spcPct val="35000"/>
            </a:spcAft>
          </a:pPr>
          <a:r>
            <a:rPr lang="en-US" sz="1050" kern="1200" dirty="0" smtClean="0"/>
            <a:t>Records shall be maintained for each item of equipment &amp; software significant to the tests and contain </a:t>
          </a:r>
          <a:endParaRPr lang="en-US" sz="1050" kern="1200" dirty="0"/>
        </a:p>
      </dsp:txBody>
      <dsp:txXfrm>
        <a:off x="2618048" y="949631"/>
        <a:ext cx="2503180" cy="1132410"/>
      </dsp:txXfrm>
    </dsp:sp>
    <dsp:sp modelId="{C3F0A928-ED5C-42A0-B5B4-0E233B9D8C0F}">
      <dsp:nvSpPr>
        <dsp:cNvPr id="0" name=""/>
        <dsp:cNvSpPr/>
      </dsp:nvSpPr>
      <dsp:spPr>
        <a:xfrm>
          <a:off x="1106057" y="2284846"/>
          <a:ext cx="904444" cy="574322"/>
        </a:xfrm>
        <a:prstGeom prst="roundRect">
          <a:avLst>
            <a:gd name="adj" fmla="val 10000"/>
          </a:avLst>
        </a:prstGeom>
        <a:gradFill rotWithShape="0">
          <a:gsLst>
            <a:gs pos="0">
              <a:schemeClr val="accent4">
                <a:hueOff val="0"/>
                <a:satOff val="0"/>
                <a:lumOff val="0"/>
                <a:alphaOff val="0"/>
                <a:tint val="50000"/>
                <a:shade val="86000"/>
                <a:satMod val="140000"/>
              </a:schemeClr>
            </a:gs>
            <a:gs pos="45000">
              <a:schemeClr val="accent4">
                <a:hueOff val="0"/>
                <a:satOff val="0"/>
                <a:lumOff val="0"/>
                <a:alphaOff val="0"/>
                <a:tint val="48000"/>
                <a:satMod val="150000"/>
              </a:schemeClr>
            </a:gs>
            <a:gs pos="100000">
              <a:schemeClr val="accent4">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99F76077-9469-4E2B-8BD3-9DEAFF78699B}">
      <dsp:nvSpPr>
        <dsp:cNvPr id="0" name=""/>
        <dsp:cNvSpPr/>
      </dsp:nvSpPr>
      <dsp:spPr>
        <a:xfrm>
          <a:off x="1206551" y="2380315"/>
          <a:ext cx="904444" cy="574322"/>
        </a:xfrm>
        <a:prstGeom prst="roundRect">
          <a:avLst>
            <a:gd name="adj" fmla="val 10000"/>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US" sz="800" kern="1200" dirty="0" smtClean="0"/>
            <a:t>Identity</a:t>
          </a:r>
          <a:endParaRPr lang="en-US" sz="800" kern="1200" dirty="0"/>
        </a:p>
      </dsp:txBody>
      <dsp:txXfrm>
        <a:off x="1223372" y="2397136"/>
        <a:ext cx="870802" cy="540680"/>
      </dsp:txXfrm>
    </dsp:sp>
    <dsp:sp modelId="{7E70CD26-D7C1-4E64-8EC4-C8C03E92B45F}">
      <dsp:nvSpPr>
        <dsp:cNvPr id="0" name=""/>
        <dsp:cNvSpPr/>
      </dsp:nvSpPr>
      <dsp:spPr>
        <a:xfrm>
          <a:off x="624" y="3122211"/>
          <a:ext cx="904444" cy="574322"/>
        </a:xfrm>
        <a:prstGeom prst="roundRect">
          <a:avLst>
            <a:gd name="adj" fmla="val 10000"/>
          </a:avLst>
        </a:prstGeom>
        <a:gradFill rotWithShape="0">
          <a:gsLst>
            <a:gs pos="0">
              <a:schemeClr val="accent5">
                <a:hueOff val="0"/>
                <a:satOff val="0"/>
                <a:lumOff val="0"/>
                <a:alphaOff val="0"/>
                <a:tint val="50000"/>
                <a:shade val="86000"/>
                <a:satMod val="140000"/>
              </a:schemeClr>
            </a:gs>
            <a:gs pos="45000">
              <a:schemeClr val="accent5">
                <a:hueOff val="0"/>
                <a:satOff val="0"/>
                <a:lumOff val="0"/>
                <a:alphaOff val="0"/>
                <a:tint val="48000"/>
                <a:satMod val="150000"/>
              </a:schemeClr>
            </a:gs>
            <a:gs pos="100000">
              <a:schemeClr val="accent5">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4B85A7B1-04D9-45FD-A3BC-11D8A2729FFC}">
      <dsp:nvSpPr>
        <dsp:cNvPr id="0" name=""/>
        <dsp:cNvSpPr/>
      </dsp:nvSpPr>
      <dsp:spPr>
        <a:xfrm>
          <a:off x="101118" y="3217680"/>
          <a:ext cx="904444" cy="574322"/>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US" sz="800" kern="1200" dirty="0" smtClean="0"/>
            <a:t>Manufacturers' name</a:t>
          </a:r>
          <a:endParaRPr lang="en-US" sz="800" kern="1200" dirty="0"/>
        </a:p>
      </dsp:txBody>
      <dsp:txXfrm>
        <a:off x="117939" y="3234501"/>
        <a:ext cx="870802" cy="540680"/>
      </dsp:txXfrm>
    </dsp:sp>
    <dsp:sp modelId="{56469113-F737-4972-98E2-2682B67DE0C8}">
      <dsp:nvSpPr>
        <dsp:cNvPr id="0" name=""/>
        <dsp:cNvSpPr/>
      </dsp:nvSpPr>
      <dsp:spPr>
        <a:xfrm>
          <a:off x="1106057" y="3122211"/>
          <a:ext cx="904444" cy="574322"/>
        </a:xfrm>
        <a:prstGeom prst="roundRect">
          <a:avLst>
            <a:gd name="adj" fmla="val 10000"/>
          </a:avLst>
        </a:prstGeom>
        <a:gradFill rotWithShape="0">
          <a:gsLst>
            <a:gs pos="0">
              <a:schemeClr val="accent5">
                <a:hueOff val="0"/>
                <a:satOff val="0"/>
                <a:lumOff val="0"/>
                <a:alphaOff val="0"/>
                <a:tint val="50000"/>
                <a:shade val="86000"/>
                <a:satMod val="140000"/>
              </a:schemeClr>
            </a:gs>
            <a:gs pos="45000">
              <a:schemeClr val="accent5">
                <a:hueOff val="0"/>
                <a:satOff val="0"/>
                <a:lumOff val="0"/>
                <a:alphaOff val="0"/>
                <a:tint val="48000"/>
                <a:satMod val="150000"/>
              </a:schemeClr>
            </a:gs>
            <a:gs pos="100000">
              <a:schemeClr val="accent5">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11004B59-A295-438C-9E73-EABCAF378C26}">
      <dsp:nvSpPr>
        <dsp:cNvPr id="0" name=""/>
        <dsp:cNvSpPr/>
      </dsp:nvSpPr>
      <dsp:spPr>
        <a:xfrm>
          <a:off x="1206551" y="3217680"/>
          <a:ext cx="904444" cy="574322"/>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US" sz="800" kern="1200" dirty="0" smtClean="0"/>
            <a:t>Or other unique ID</a:t>
          </a:r>
          <a:endParaRPr lang="en-US" sz="800" kern="1200" dirty="0"/>
        </a:p>
      </dsp:txBody>
      <dsp:txXfrm>
        <a:off x="1223372" y="3234501"/>
        <a:ext cx="870802" cy="540680"/>
      </dsp:txXfrm>
    </dsp:sp>
    <dsp:sp modelId="{62F0CBAE-B0E3-4D0B-AC1C-8A639799DEB5}">
      <dsp:nvSpPr>
        <dsp:cNvPr id="0" name=""/>
        <dsp:cNvSpPr/>
      </dsp:nvSpPr>
      <dsp:spPr>
        <a:xfrm>
          <a:off x="2211490" y="3122211"/>
          <a:ext cx="904444" cy="574322"/>
        </a:xfrm>
        <a:prstGeom prst="roundRect">
          <a:avLst>
            <a:gd name="adj" fmla="val 10000"/>
          </a:avLst>
        </a:prstGeom>
        <a:gradFill rotWithShape="0">
          <a:gsLst>
            <a:gs pos="0">
              <a:schemeClr val="accent5">
                <a:hueOff val="0"/>
                <a:satOff val="0"/>
                <a:lumOff val="0"/>
                <a:alphaOff val="0"/>
                <a:tint val="50000"/>
                <a:shade val="86000"/>
                <a:satMod val="140000"/>
              </a:schemeClr>
            </a:gs>
            <a:gs pos="45000">
              <a:schemeClr val="accent5">
                <a:hueOff val="0"/>
                <a:satOff val="0"/>
                <a:lumOff val="0"/>
                <a:alphaOff val="0"/>
                <a:tint val="48000"/>
                <a:satMod val="150000"/>
              </a:schemeClr>
            </a:gs>
            <a:gs pos="100000">
              <a:schemeClr val="accent5">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BCFCE9F7-5EB0-416D-BAEE-40694716B149}">
      <dsp:nvSpPr>
        <dsp:cNvPr id="0" name=""/>
        <dsp:cNvSpPr/>
      </dsp:nvSpPr>
      <dsp:spPr>
        <a:xfrm>
          <a:off x="2311983" y="3217680"/>
          <a:ext cx="904444" cy="574322"/>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US" sz="800" kern="1200" dirty="0" smtClean="0"/>
            <a:t>Serial number</a:t>
          </a:r>
          <a:endParaRPr lang="en-US" sz="800" kern="1200" dirty="0"/>
        </a:p>
      </dsp:txBody>
      <dsp:txXfrm>
        <a:off x="2328804" y="3234501"/>
        <a:ext cx="870802" cy="540680"/>
      </dsp:txXfrm>
    </dsp:sp>
    <dsp:sp modelId="{EE44A51E-4967-4888-AE05-28B80B4F5D8B}">
      <dsp:nvSpPr>
        <dsp:cNvPr id="0" name=""/>
        <dsp:cNvSpPr/>
      </dsp:nvSpPr>
      <dsp:spPr>
        <a:xfrm>
          <a:off x="3316922" y="2284846"/>
          <a:ext cx="904444" cy="574322"/>
        </a:xfrm>
        <a:prstGeom prst="roundRect">
          <a:avLst>
            <a:gd name="adj" fmla="val 10000"/>
          </a:avLst>
        </a:prstGeom>
        <a:gradFill rotWithShape="0">
          <a:gsLst>
            <a:gs pos="0">
              <a:schemeClr val="accent4">
                <a:hueOff val="0"/>
                <a:satOff val="0"/>
                <a:lumOff val="0"/>
                <a:alphaOff val="0"/>
                <a:tint val="50000"/>
                <a:shade val="86000"/>
                <a:satMod val="140000"/>
              </a:schemeClr>
            </a:gs>
            <a:gs pos="45000">
              <a:schemeClr val="accent4">
                <a:hueOff val="0"/>
                <a:satOff val="0"/>
                <a:lumOff val="0"/>
                <a:alphaOff val="0"/>
                <a:tint val="48000"/>
                <a:satMod val="150000"/>
              </a:schemeClr>
            </a:gs>
            <a:gs pos="100000">
              <a:schemeClr val="accent4">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06E780EC-7538-4FA7-9A31-4EB14CB539D6}">
      <dsp:nvSpPr>
        <dsp:cNvPr id="0" name=""/>
        <dsp:cNvSpPr/>
      </dsp:nvSpPr>
      <dsp:spPr>
        <a:xfrm>
          <a:off x="3417416" y="2380315"/>
          <a:ext cx="904444" cy="574322"/>
        </a:xfrm>
        <a:prstGeom prst="roundRect">
          <a:avLst>
            <a:gd name="adj" fmla="val 10000"/>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US" sz="800" kern="1200" dirty="0" smtClean="0"/>
            <a:t>Checks that the equipment complies with specifications</a:t>
          </a:r>
          <a:endParaRPr lang="en-US" sz="800" kern="1200" dirty="0"/>
        </a:p>
      </dsp:txBody>
      <dsp:txXfrm>
        <a:off x="3434237" y="2397136"/>
        <a:ext cx="870802" cy="540680"/>
      </dsp:txXfrm>
    </dsp:sp>
    <dsp:sp modelId="{0EDAD289-0D25-415B-9579-EB29F8114AC4}">
      <dsp:nvSpPr>
        <dsp:cNvPr id="0" name=""/>
        <dsp:cNvSpPr/>
      </dsp:nvSpPr>
      <dsp:spPr>
        <a:xfrm>
          <a:off x="3316922" y="3122211"/>
          <a:ext cx="904444" cy="574322"/>
        </a:xfrm>
        <a:prstGeom prst="roundRect">
          <a:avLst>
            <a:gd name="adj" fmla="val 10000"/>
          </a:avLst>
        </a:prstGeom>
        <a:gradFill rotWithShape="0">
          <a:gsLst>
            <a:gs pos="0">
              <a:schemeClr val="accent5">
                <a:hueOff val="0"/>
                <a:satOff val="0"/>
                <a:lumOff val="0"/>
                <a:alphaOff val="0"/>
                <a:tint val="50000"/>
                <a:shade val="86000"/>
                <a:satMod val="140000"/>
              </a:schemeClr>
            </a:gs>
            <a:gs pos="45000">
              <a:schemeClr val="accent5">
                <a:hueOff val="0"/>
                <a:satOff val="0"/>
                <a:lumOff val="0"/>
                <a:alphaOff val="0"/>
                <a:tint val="48000"/>
                <a:satMod val="150000"/>
              </a:schemeClr>
            </a:gs>
            <a:gs pos="100000">
              <a:schemeClr val="accent5">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7CBF6E6D-9F86-4F17-8A17-3457C631F058}">
      <dsp:nvSpPr>
        <dsp:cNvPr id="0" name=""/>
        <dsp:cNvSpPr/>
      </dsp:nvSpPr>
      <dsp:spPr>
        <a:xfrm>
          <a:off x="3417416" y="3217680"/>
          <a:ext cx="904444" cy="574322"/>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US" sz="800" kern="1200" dirty="0" smtClean="0"/>
            <a:t>Manufacturer’s instructions (manuals)</a:t>
          </a:r>
          <a:endParaRPr lang="en-US" sz="800" kern="1200" dirty="0"/>
        </a:p>
      </dsp:txBody>
      <dsp:txXfrm>
        <a:off x="3434237" y="3234501"/>
        <a:ext cx="870802" cy="540680"/>
      </dsp:txXfrm>
    </dsp:sp>
    <dsp:sp modelId="{43AB5E1D-2FA3-4329-AE16-5DD7B298C899}">
      <dsp:nvSpPr>
        <dsp:cNvPr id="0" name=""/>
        <dsp:cNvSpPr/>
      </dsp:nvSpPr>
      <dsp:spPr>
        <a:xfrm>
          <a:off x="4422355" y="2284846"/>
          <a:ext cx="904444" cy="574322"/>
        </a:xfrm>
        <a:prstGeom prst="roundRect">
          <a:avLst>
            <a:gd name="adj" fmla="val 10000"/>
          </a:avLst>
        </a:prstGeom>
        <a:gradFill rotWithShape="0">
          <a:gsLst>
            <a:gs pos="0">
              <a:schemeClr val="accent4">
                <a:hueOff val="0"/>
                <a:satOff val="0"/>
                <a:lumOff val="0"/>
                <a:alphaOff val="0"/>
                <a:tint val="50000"/>
                <a:shade val="86000"/>
                <a:satMod val="140000"/>
              </a:schemeClr>
            </a:gs>
            <a:gs pos="45000">
              <a:schemeClr val="accent4">
                <a:hueOff val="0"/>
                <a:satOff val="0"/>
                <a:lumOff val="0"/>
                <a:alphaOff val="0"/>
                <a:tint val="48000"/>
                <a:satMod val="150000"/>
              </a:schemeClr>
            </a:gs>
            <a:gs pos="100000">
              <a:schemeClr val="accent4">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010355D9-E883-437D-8488-7234840CA2CB}">
      <dsp:nvSpPr>
        <dsp:cNvPr id="0" name=""/>
        <dsp:cNvSpPr/>
      </dsp:nvSpPr>
      <dsp:spPr>
        <a:xfrm>
          <a:off x="4522848" y="2380315"/>
          <a:ext cx="904444" cy="574322"/>
        </a:xfrm>
        <a:prstGeom prst="roundRect">
          <a:avLst>
            <a:gd name="adj" fmla="val 10000"/>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US" sz="800" kern="1200" dirty="0" smtClean="0"/>
            <a:t>Current location</a:t>
          </a:r>
          <a:endParaRPr lang="en-US" sz="800" kern="1200" dirty="0"/>
        </a:p>
      </dsp:txBody>
      <dsp:txXfrm>
        <a:off x="4539669" y="2397136"/>
        <a:ext cx="870802" cy="540680"/>
      </dsp:txXfrm>
    </dsp:sp>
    <dsp:sp modelId="{9923921F-D3FE-4C1A-B3FB-3175F6174351}">
      <dsp:nvSpPr>
        <dsp:cNvPr id="0" name=""/>
        <dsp:cNvSpPr/>
      </dsp:nvSpPr>
      <dsp:spPr>
        <a:xfrm>
          <a:off x="5527787" y="2284846"/>
          <a:ext cx="904444" cy="574322"/>
        </a:xfrm>
        <a:prstGeom prst="roundRect">
          <a:avLst>
            <a:gd name="adj" fmla="val 10000"/>
          </a:avLst>
        </a:prstGeom>
        <a:gradFill rotWithShape="0">
          <a:gsLst>
            <a:gs pos="0">
              <a:schemeClr val="accent4">
                <a:hueOff val="0"/>
                <a:satOff val="0"/>
                <a:lumOff val="0"/>
                <a:alphaOff val="0"/>
                <a:tint val="50000"/>
                <a:shade val="86000"/>
                <a:satMod val="140000"/>
              </a:schemeClr>
            </a:gs>
            <a:gs pos="45000">
              <a:schemeClr val="accent4">
                <a:hueOff val="0"/>
                <a:satOff val="0"/>
                <a:lumOff val="0"/>
                <a:alphaOff val="0"/>
                <a:tint val="48000"/>
                <a:satMod val="150000"/>
              </a:schemeClr>
            </a:gs>
            <a:gs pos="100000">
              <a:schemeClr val="accent4">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B6873515-F722-45D3-A0CB-B899E1EDB6C6}">
      <dsp:nvSpPr>
        <dsp:cNvPr id="0" name=""/>
        <dsp:cNvSpPr/>
      </dsp:nvSpPr>
      <dsp:spPr>
        <a:xfrm>
          <a:off x="5628281" y="2380315"/>
          <a:ext cx="904444" cy="574322"/>
        </a:xfrm>
        <a:prstGeom prst="roundRect">
          <a:avLst>
            <a:gd name="adj" fmla="val 10000"/>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US" sz="800" kern="1200" dirty="0" smtClean="0"/>
            <a:t>Records</a:t>
          </a:r>
          <a:endParaRPr lang="en-US" sz="800" kern="1200" dirty="0"/>
        </a:p>
      </dsp:txBody>
      <dsp:txXfrm>
        <a:off x="5645102" y="2397136"/>
        <a:ext cx="870802" cy="540680"/>
      </dsp:txXfrm>
    </dsp:sp>
    <dsp:sp modelId="{746A4BF9-6A37-433A-90DA-9D3D446C95FE}">
      <dsp:nvSpPr>
        <dsp:cNvPr id="0" name=""/>
        <dsp:cNvSpPr/>
      </dsp:nvSpPr>
      <dsp:spPr>
        <a:xfrm>
          <a:off x="4975071" y="3122211"/>
          <a:ext cx="904444" cy="574322"/>
        </a:xfrm>
        <a:prstGeom prst="roundRect">
          <a:avLst>
            <a:gd name="adj" fmla="val 10000"/>
          </a:avLst>
        </a:prstGeom>
        <a:gradFill rotWithShape="0">
          <a:gsLst>
            <a:gs pos="0">
              <a:schemeClr val="accent5">
                <a:hueOff val="0"/>
                <a:satOff val="0"/>
                <a:lumOff val="0"/>
                <a:alphaOff val="0"/>
                <a:tint val="50000"/>
                <a:shade val="86000"/>
                <a:satMod val="140000"/>
              </a:schemeClr>
            </a:gs>
            <a:gs pos="45000">
              <a:schemeClr val="accent5">
                <a:hueOff val="0"/>
                <a:satOff val="0"/>
                <a:lumOff val="0"/>
                <a:alphaOff val="0"/>
                <a:tint val="48000"/>
                <a:satMod val="150000"/>
              </a:schemeClr>
            </a:gs>
            <a:gs pos="100000">
              <a:schemeClr val="accent5">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3A73F92F-C91E-46AC-AE51-A4F690955DDD}">
      <dsp:nvSpPr>
        <dsp:cNvPr id="0" name=""/>
        <dsp:cNvSpPr/>
      </dsp:nvSpPr>
      <dsp:spPr>
        <a:xfrm>
          <a:off x="5075565" y="3217680"/>
          <a:ext cx="904444" cy="574322"/>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US" sz="800" kern="1200" dirty="0" smtClean="0"/>
            <a:t>Dates, results, and copies of</a:t>
          </a:r>
          <a:endParaRPr lang="en-US" sz="800" kern="1200" dirty="0"/>
        </a:p>
      </dsp:txBody>
      <dsp:txXfrm>
        <a:off x="5092386" y="3234501"/>
        <a:ext cx="870802" cy="540680"/>
      </dsp:txXfrm>
    </dsp:sp>
    <dsp:sp modelId="{8AA61714-53FF-4834-8B22-C988919CC358}">
      <dsp:nvSpPr>
        <dsp:cNvPr id="0" name=""/>
        <dsp:cNvSpPr/>
      </dsp:nvSpPr>
      <dsp:spPr>
        <a:xfrm>
          <a:off x="2764206" y="3959576"/>
          <a:ext cx="904444" cy="574322"/>
        </a:xfrm>
        <a:prstGeom prst="roundRect">
          <a:avLst>
            <a:gd name="adj" fmla="val 10000"/>
          </a:avLst>
        </a:prstGeom>
        <a:gradFill rotWithShape="0">
          <a:gsLst>
            <a:gs pos="0">
              <a:schemeClr val="accent6">
                <a:hueOff val="0"/>
                <a:satOff val="0"/>
                <a:lumOff val="0"/>
                <a:alphaOff val="0"/>
                <a:tint val="50000"/>
                <a:shade val="86000"/>
                <a:satMod val="140000"/>
              </a:schemeClr>
            </a:gs>
            <a:gs pos="45000">
              <a:schemeClr val="accent6">
                <a:hueOff val="0"/>
                <a:satOff val="0"/>
                <a:lumOff val="0"/>
                <a:alphaOff val="0"/>
                <a:tint val="48000"/>
                <a:satMod val="150000"/>
              </a:schemeClr>
            </a:gs>
            <a:gs pos="100000">
              <a:schemeClr val="accent6">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73B6B799-4D85-4997-A080-7DC132EBC025}">
      <dsp:nvSpPr>
        <dsp:cNvPr id="0" name=""/>
        <dsp:cNvSpPr/>
      </dsp:nvSpPr>
      <dsp:spPr>
        <a:xfrm>
          <a:off x="2864700" y="4055046"/>
          <a:ext cx="904444" cy="574322"/>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US" sz="800" kern="1200" dirty="0" smtClean="0"/>
            <a:t>Reports</a:t>
          </a:r>
          <a:endParaRPr lang="en-US" sz="800" kern="1200" dirty="0"/>
        </a:p>
      </dsp:txBody>
      <dsp:txXfrm>
        <a:off x="2881521" y="4071867"/>
        <a:ext cx="870802" cy="540680"/>
      </dsp:txXfrm>
    </dsp:sp>
    <dsp:sp modelId="{BAB0003B-6117-44E9-BF3D-4C5BA0F5A491}">
      <dsp:nvSpPr>
        <dsp:cNvPr id="0" name=""/>
        <dsp:cNvSpPr/>
      </dsp:nvSpPr>
      <dsp:spPr>
        <a:xfrm>
          <a:off x="3869638" y="3959576"/>
          <a:ext cx="904444" cy="574322"/>
        </a:xfrm>
        <a:prstGeom prst="roundRect">
          <a:avLst>
            <a:gd name="adj" fmla="val 10000"/>
          </a:avLst>
        </a:prstGeom>
        <a:gradFill rotWithShape="0">
          <a:gsLst>
            <a:gs pos="0">
              <a:schemeClr val="accent6">
                <a:hueOff val="0"/>
                <a:satOff val="0"/>
                <a:lumOff val="0"/>
                <a:alphaOff val="0"/>
                <a:tint val="50000"/>
                <a:shade val="86000"/>
                <a:satMod val="140000"/>
              </a:schemeClr>
            </a:gs>
            <a:gs pos="45000">
              <a:schemeClr val="accent6">
                <a:hueOff val="0"/>
                <a:satOff val="0"/>
                <a:lumOff val="0"/>
                <a:alphaOff val="0"/>
                <a:tint val="48000"/>
                <a:satMod val="150000"/>
              </a:schemeClr>
            </a:gs>
            <a:gs pos="100000">
              <a:schemeClr val="accent6">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526E020D-7B1C-448D-A947-FEB51A8E6053}">
      <dsp:nvSpPr>
        <dsp:cNvPr id="0" name=""/>
        <dsp:cNvSpPr/>
      </dsp:nvSpPr>
      <dsp:spPr>
        <a:xfrm>
          <a:off x="3970132" y="4055046"/>
          <a:ext cx="904444" cy="574322"/>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US" sz="800" kern="1200" dirty="0" smtClean="0"/>
            <a:t>Calibrations</a:t>
          </a:r>
          <a:endParaRPr lang="en-US" sz="800" kern="1200" dirty="0"/>
        </a:p>
      </dsp:txBody>
      <dsp:txXfrm>
        <a:off x="3986953" y="4071867"/>
        <a:ext cx="870802" cy="540680"/>
      </dsp:txXfrm>
    </dsp:sp>
    <dsp:sp modelId="{85554899-8DE5-4937-9C56-977002CAFD1D}">
      <dsp:nvSpPr>
        <dsp:cNvPr id="0" name=""/>
        <dsp:cNvSpPr/>
      </dsp:nvSpPr>
      <dsp:spPr>
        <a:xfrm>
          <a:off x="4975071" y="3959576"/>
          <a:ext cx="904444" cy="574322"/>
        </a:xfrm>
        <a:prstGeom prst="roundRect">
          <a:avLst>
            <a:gd name="adj" fmla="val 10000"/>
          </a:avLst>
        </a:prstGeom>
        <a:gradFill rotWithShape="0">
          <a:gsLst>
            <a:gs pos="0">
              <a:schemeClr val="accent6">
                <a:hueOff val="0"/>
                <a:satOff val="0"/>
                <a:lumOff val="0"/>
                <a:alphaOff val="0"/>
                <a:tint val="50000"/>
                <a:shade val="86000"/>
                <a:satMod val="140000"/>
              </a:schemeClr>
            </a:gs>
            <a:gs pos="45000">
              <a:schemeClr val="accent6">
                <a:hueOff val="0"/>
                <a:satOff val="0"/>
                <a:lumOff val="0"/>
                <a:alphaOff val="0"/>
                <a:tint val="48000"/>
                <a:satMod val="150000"/>
              </a:schemeClr>
            </a:gs>
            <a:gs pos="100000">
              <a:schemeClr val="accent6">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0053250-E973-4C14-A36B-D04EAA24D27C}">
      <dsp:nvSpPr>
        <dsp:cNvPr id="0" name=""/>
        <dsp:cNvSpPr/>
      </dsp:nvSpPr>
      <dsp:spPr>
        <a:xfrm>
          <a:off x="5075565" y="4055046"/>
          <a:ext cx="904444" cy="574322"/>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US" sz="800" kern="1200" dirty="0" smtClean="0"/>
            <a:t>Adjustments</a:t>
          </a:r>
          <a:endParaRPr lang="en-US" sz="800" kern="1200" dirty="0"/>
        </a:p>
      </dsp:txBody>
      <dsp:txXfrm>
        <a:off x="5092386" y="4071867"/>
        <a:ext cx="870802" cy="540680"/>
      </dsp:txXfrm>
    </dsp:sp>
    <dsp:sp modelId="{9A236681-EFA7-4425-AA07-1BF2A2AD1CDB}">
      <dsp:nvSpPr>
        <dsp:cNvPr id="0" name=""/>
        <dsp:cNvSpPr/>
      </dsp:nvSpPr>
      <dsp:spPr>
        <a:xfrm>
          <a:off x="6080503" y="3959576"/>
          <a:ext cx="904444" cy="574322"/>
        </a:xfrm>
        <a:prstGeom prst="roundRect">
          <a:avLst>
            <a:gd name="adj" fmla="val 10000"/>
          </a:avLst>
        </a:prstGeom>
        <a:gradFill rotWithShape="0">
          <a:gsLst>
            <a:gs pos="0">
              <a:schemeClr val="accent6">
                <a:hueOff val="0"/>
                <a:satOff val="0"/>
                <a:lumOff val="0"/>
                <a:alphaOff val="0"/>
                <a:tint val="50000"/>
                <a:shade val="86000"/>
                <a:satMod val="140000"/>
              </a:schemeClr>
            </a:gs>
            <a:gs pos="45000">
              <a:schemeClr val="accent6">
                <a:hueOff val="0"/>
                <a:satOff val="0"/>
                <a:lumOff val="0"/>
                <a:alphaOff val="0"/>
                <a:tint val="48000"/>
                <a:satMod val="150000"/>
              </a:schemeClr>
            </a:gs>
            <a:gs pos="100000">
              <a:schemeClr val="accent6">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695E20DA-75FB-4C7C-9701-2092DF2645DC}">
      <dsp:nvSpPr>
        <dsp:cNvPr id="0" name=""/>
        <dsp:cNvSpPr/>
      </dsp:nvSpPr>
      <dsp:spPr>
        <a:xfrm>
          <a:off x="6180997" y="4055046"/>
          <a:ext cx="904444" cy="574322"/>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US" sz="800" kern="1200" dirty="0" smtClean="0"/>
            <a:t>Acceptance criteria</a:t>
          </a:r>
          <a:endParaRPr lang="en-US" sz="800" kern="1200" dirty="0"/>
        </a:p>
      </dsp:txBody>
      <dsp:txXfrm>
        <a:off x="6197818" y="4071867"/>
        <a:ext cx="870802" cy="540680"/>
      </dsp:txXfrm>
    </dsp:sp>
    <dsp:sp modelId="{10471979-0297-41B7-BCC1-01A4DF9A1595}">
      <dsp:nvSpPr>
        <dsp:cNvPr id="0" name=""/>
        <dsp:cNvSpPr/>
      </dsp:nvSpPr>
      <dsp:spPr>
        <a:xfrm>
          <a:off x="7185936" y="3959576"/>
          <a:ext cx="904444" cy="574322"/>
        </a:xfrm>
        <a:prstGeom prst="roundRect">
          <a:avLst>
            <a:gd name="adj" fmla="val 10000"/>
          </a:avLst>
        </a:prstGeom>
        <a:gradFill rotWithShape="0">
          <a:gsLst>
            <a:gs pos="0">
              <a:schemeClr val="accent6">
                <a:hueOff val="0"/>
                <a:satOff val="0"/>
                <a:lumOff val="0"/>
                <a:alphaOff val="0"/>
                <a:tint val="50000"/>
                <a:shade val="86000"/>
                <a:satMod val="140000"/>
              </a:schemeClr>
            </a:gs>
            <a:gs pos="45000">
              <a:schemeClr val="accent6">
                <a:hueOff val="0"/>
                <a:satOff val="0"/>
                <a:lumOff val="0"/>
                <a:alphaOff val="0"/>
                <a:tint val="48000"/>
                <a:satMod val="150000"/>
              </a:schemeClr>
            </a:gs>
            <a:gs pos="100000">
              <a:schemeClr val="accent6">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6E6204E8-ED65-406E-B4E9-41D8B96838B9}">
      <dsp:nvSpPr>
        <dsp:cNvPr id="0" name=""/>
        <dsp:cNvSpPr/>
      </dsp:nvSpPr>
      <dsp:spPr>
        <a:xfrm>
          <a:off x="7286430" y="4055046"/>
          <a:ext cx="904444" cy="574322"/>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US" sz="800" kern="1200" dirty="0" smtClean="0"/>
            <a:t>Date of next calibration</a:t>
          </a:r>
          <a:endParaRPr lang="en-US" sz="800" kern="1200" dirty="0"/>
        </a:p>
      </dsp:txBody>
      <dsp:txXfrm>
        <a:off x="7303251" y="4071867"/>
        <a:ext cx="870802" cy="540680"/>
      </dsp:txXfrm>
    </dsp:sp>
    <dsp:sp modelId="{1BC0D1DB-E867-4CCA-87D7-12AAEF0F1BC3}">
      <dsp:nvSpPr>
        <dsp:cNvPr id="0" name=""/>
        <dsp:cNvSpPr/>
      </dsp:nvSpPr>
      <dsp:spPr>
        <a:xfrm>
          <a:off x="6080503" y="3122211"/>
          <a:ext cx="904444" cy="574322"/>
        </a:xfrm>
        <a:prstGeom prst="roundRect">
          <a:avLst>
            <a:gd name="adj" fmla="val 10000"/>
          </a:avLst>
        </a:prstGeom>
        <a:gradFill rotWithShape="0">
          <a:gsLst>
            <a:gs pos="0">
              <a:schemeClr val="accent5">
                <a:hueOff val="0"/>
                <a:satOff val="0"/>
                <a:lumOff val="0"/>
                <a:alphaOff val="0"/>
                <a:tint val="50000"/>
                <a:shade val="86000"/>
                <a:satMod val="140000"/>
              </a:schemeClr>
            </a:gs>
            <a:gs pos="45000">
              <a:schemeClr val="accent5">
                <a:hueOff val="0"/>
                <a:satOff val="0"/>
                <a:lumOff val="0"/>
                <a:alphaOff val="0"/>
                <a:tint val="48000"/>
                <a:satMod val="150000"/>
              </a:schemeClr>
            </a:gs>
            <a:gs pos="100000">
              <a:schemeClr val="accent5">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BCC6BB4-CD6D-4E37-8C11-4122F03A08E3}">
      <dsp:nvSpPr>
        <dsp:cNvPr id="0" name=""/>
        <dsp:cNvSpPr/>
      </dsp:nvSpPr>
      <dsp:spPr>
        <a:xfrm>
          <a:off x="6180997" y="3217680"/>
          <a:ext cx="904444" cy="574322"/>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355600">
            <a:lnSpc>
              <a:spcPct val="90000"/>
            </a:lnSpc>
            <a:spcBef>
              <a:spcPct val="0"/>
            </a:spcBef>
            <a:spcAft>
              <a:spcPct val="35000"/>
            </a:spcAft>
          </a:pPr>
          <a:r>
            <a:rPr lang="en-US" sz="800" kern="1200" dirty="0" smtClean="0"/>
            <a:t>Any damage, malfunction, modification or repair</a:t>
          </a:r>
          <a:endParaRPr lang="en-US" sz="800" kern="1200" dirty="0"/>
        </a:p>
      </dsp:txBody>
      <dsp:txXfrm>
        <a:off x="6197818" y="3234501"/>
        <a:ext cx="870802" cy="54068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9079B2-270A-4715-8AD8-D90D2D509A18}">
      <dsp:nvSpPr>
        <dsp:cNvPr id="0" name=""/>
        <dsp:cNvSpPr/>
      </dsp:nvSpPr>
      <dsp:spPr>
        <a:xfrm>
          <a:off x="1" y="0"/>
          <a:ext cx="7848596" cy="2560623"/>
        </a:xfrm>
        <a:prstGeom prst="rightArrow">
          <a:avLst/>
        </a:prstGeom>
        <a:solidFill>
          <a:schemeClr val="accent2">
            <a:tint val="40000"/>
            <a:hueOff val="0"/>
            <a:satOff val="0"/>
            <a:lumOff val="0"/>
            <a:alphaOff val="0"/>
          </a:schemeClr>
        </a:solidFill>
        <a:ln>
          <a:noFill/>
        </a:ln>
        <a:effectLst/>
        <a:sp3d z="-400500" extrusionH="63500" contourW="12700" prstMaterial="matte">
          <a:contourClr>
            <a:schemeClr val="lt1">
              <a:tint val="50000"/>
            </a:schemeClr>
          </a:contourClr>
        </a:sp3d>
      </dsp:spPr>
      <dsp:style>
        <a:lnRef idx="0">
          <a:scrgbClr r="0" g="0" b="0"/>
        </a:lnRef>
        <a:fillRef idx="1">
          <a:scrgbClr r="0" g="0" b="0"/>
        </a:fillRef>
        <a:effectRef idx="0">
          <a:scrgbClr r="0" g="0" b="0"/>
        </a:effectRef>
        <a:fontRef idx="minor"/>
      </dsp:style>
    </dsp:sp>
    <dsp:sp modelId="{8A0650CD-9CC0-4D98-BB34-2C9EF8098370}">
      <dsp:nvSpPr>
        <dsp:cNvPr id="0" name=""/>
        <dsp:cNvSpPr/>
      </dsp:nvSpPr>
      <dsp:spPr>
        <a:xfrm>
          <a:off x="95" y="768186"/>
          <a:ext cx="1148547" cy="1024249"/>
        </a:xfrm>
        <a:prstGeom prst="roundRect">
          <a:avLst/>
        </a:prstGeom>
        <a:solidFill>
          <a:schemeClr val="accent1">
            <a:lumMod val="20000"/>
            <a:lumOff val="8000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0" kern="1200" dirty="0" smtClean="0">
              <a:solidFill>
                <a:schemeClr val="tx1"/>
              </a:solidFill>
            </a:rPr>
            <a:t>Result</a:t>
          </a:r>
          <a:endParaRPr lang="en-US" sz="1400" b="0" kern="1200" dirty="0">
            <a:solidFill>
              <a:schemeClr val="tx1"/>
            </a:solidFill>
          </a:endParaRPr>
        </a:p>
      </dsp:txBody>
      <dsp:txXfrm>
        <a:off x="50095" y="818186"/>
        <a:ext cx="1048547" cy="924249"/>
      </dsp:txXfrm>
    </dsp:sp>
    <dsp:sp modelId="{BD6F319A-0991-4E80-8BF4-3BE1BFF73E42}">
      <dsp:nvSpPr>
        <dsp:cNvPr id="0" name=""/>
        <dsp:cNvSpPr/>
      </dsp:nvSpPr>
      <dsp:spPr>
        <a:xfrm>
          <a:off x="1340067" y="768186"/>
          <a:ext cx="1148547" cy="1024249"/>
        </a:xfrm>
        <a:prstGeom prst="roundRect">
          <a:avLst/>
        </a:prstGeom>
        <a:solidFill>
          <a:schemeClr val="accent3">
            <a:lumMod val="20000"/>
            <a:lumOff val="8000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0" kern="1200" dirty="0" smtClean="0">
              <a:solidFill>
                <a:schemeClr val="tx1"/>
              </a:solidFill>
            </a:rPr>
            <a:t>Working solution</a:t>
          </a:r>
          <a:endParaRPr lang="en-US" sz="1400" b="0" kern="1200" dirty="0">
            <a:solidFill>
              <a:schemeClr val="tx1"/>
            </a:solidFill>
          </a:endParaRPr>
        </a:p>
      </dsp:txBody>
      <dsp:txXfrm>
        <a:off x="1390067" y="818186"/>
        <a:ext cx="1048547" cy="924249"/>
      </dsp:txXfrm>
    </dsp:sp>
    <dsp:sp modelId="{3756EFA7-CDCC-4220-B527-AAE954AD44C4}">
      <dsp:nvSpPr>
        <dsp:cNvPr id="0" name=""/>
        <dsp:cNvSpPr/>
      </dsp:nvSpPr>
      <dsp:spPr>
        <a:xfrm>
          <a:off x="2680040" y="768186"/>
          <a:ext cx="1148547" cy="1024249"/>
        </a:xfrm>
        <a:prstGeom prst="roundRect">
          <a:avLst/>
        </a:prstGeom>
        <a:solidFill>
          <a:schemeClr val="accent4">
            <a:lumMod val="20000"/>
            <a:lumOff val="8000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0" kern="1200" dirty="0" smtClean="0">
              <a:solidFill>
                <a:schemeClr val="tx1"/>
              </a:solidFill>
            </a:rPr>
            <a:t>Stock Solution</a:t>
          </a:r>
          <a:endParaRPr lang="en-US" sz="1400" b="0" kern="1200" dirty="0">
            <a:solidFill>
              <a:schemeClr val="tx1"/>
            </a:solidFill>
          </a:endParaRPr>
        </a:p>
      </dsp:txBody>
      <dsp:txXfrm>
        <a:off x="2730040" y="818186"/>
        <a:ext cx="1048547" cy="924249"/>
      </dsp:txXfrm>
    </dsp:sp>
    <dsp:sp modelId="{C25D88E8-C702-4764-8E74-04BF3CF6CB36}">
      <dsp:nvSpPr>
        <dsp:cNvPr id="0" name=""/>
        <dsp:cNvSpPr/>
      </dsp:nvSpPr>
      <dsp:spPr>
        <a:xfrm>
          <a:off x="4020012" y="768186"/>
          <a:ext cx="1148547" cy="1024249"/>
        </a:xfrm>
        <a:prstGeom prst="roundRect">
          <a:avLst/>
        </a:prstGeom>
        <a:solidFill>
          <a:schemeClr val="accent5">
            <a:lumMod val="20000"/>
            <a:lumOff val="8000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0" kern="1200" dirty="0" smtClean="0">
              <a:solidFill>
                <a:schemeClr val="tx1"/>
              </a:solidFill>
            </a:rPr>
            <a:t>Secondary reference standard</a:t>
          </a:r>
          <a:endParaRPr lang="en-US" sz="1400" b="0" kern="1200" dirty="0">
            <a:solidFill>
              <a:schemeClr val="tx1"/>
            </a:solidFill>
          </a:endParaRPr>
        </a:p>
      </dsp:txBody>
      <dsp:txXfrm>
        <a:off x="4070012" y="818186"/>
        <a:ext cx="1048547" cy="924249"/>
      </dsp:txXfrm>
    </dsp:sp>
    <dsp:sp modelId="{E5FE4183-4EFD-460C-A3BD-381A4C822D30}">
      <dsp:nvSpPr>
        <dsp:cNvPr id="0" name=""/>
        <dsp:cNvSpPr/>
      </dsp:nvSpPr>
      <dsp:spPr>
        <a:xfrm>
          <a:off x="5359984" y="768186"/>
          <a:ext cx="1148547" cy="1024249"/>
        </a:xfrm>
        <a:prstGeom prst="roundRect">
          <a:avLst/>
        </a:prstGeom>
        <a:solidFill>
          <a:schemeClr val="accent6">
            <a:lumMod val="20000"/>
            <a:lumOff val="8000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0" kern="1200" dirty="0" smtClean="0">
              <a:solidFill>
                <a:schemeClr val="tx1"/>
              </a:solidFill>
            </a:rPr>
            <a:t>Primary reference standard </a:t>
          </a:r>
          <a:endParaRPr lang="en-US" sz="1400" b="0" kern="1200" dirty="0">
            <a:solidFill>
              <a:schemeClr val="tx1"/>
            </a:solidFill>
          </a:endParaRPr>
        </a:p>
      </dsp:txBody>
      <dsp:txXfrm>
        <a:off x="5409984" y="818186"/>
        <a:ext cx="1048547" cy="924249"/>
      </dsp:txXfrm>
    </dsp:sp>
    <dsp:sp modelId="{B948DC0C-B66B-4B57-9429-8FAD07DF6509}">
      <dsp:nvSpPr>
        <dsp:cNvPr id="0" name=""/>
        <dsp:cNvSpPr/>
      </dsp:nvSpPr>
      <dsp:spPr>
        <a:xfrm>
          <a:off x="6699956" y="768186"/>
          <a:ext cx="1148547" cy="1024249"/>
        </a:xfrm>
        <a:prstGeom prst="roundRect">
          <a:avLst/>
        </a:prstGeom>
        <a:solidFill>
          <a:schemeClr val="accent2">
            <a:lumMod val="20000"/>
            <a:lumOff val="8000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0" kern="1200" dirty="0" smtClean="0">
              <a:solidFill>
                <a:schemeClr val="tx1"/>
              </a:solidFill>
            </a:rPr>
            <a:t>Reference to NIST or SI</a:t>
          </a:r>
          <a:endParaRPr lang="en-US" sz="1400" b="0" kern="1200" dirty="0">
            <a:solidFill>
              <a:schemeClr val="tx1"/>
            </a:solidFill>
          </a:endParaRPr>
        </a:p>
      </dsp:txBody>
      <dsp:txXfrm>
        <a:off x="6749956" y="818186"/>
        <a:ext cx="1048547" cy="92424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3A3D94-3EF2-4B1B-9155-70DEF881D3AB}">
      <dsp:nvSpPr>
        <dsp:cNvPr id="0" name=""/>
        <dsp:cNvSpPr/>
      </dsp:nvSpPr>
      <dsp:spPr>
        <a:xfrm>
          <a:off x="242316" y="243681"/>
          <a:ext cx="1453896" cy="807720"/>
        </a:xfrm>
        <a:prstGeom prst="roundRect">
          <a:avLst>
            <a:gd name="adj" fmla="val 10000"/>
          </a:avLst>
        </a:prstGeom>
        <a:solidFill>
          <a:schemeClr val="accent2">
            <a:tint val="40000"/>
            <a:alpha val="90000"/>
            <a:hueOff val="0"/>
            <a:satOff val="0"/>
            <a:lumOff val="0"/>
            <a:alphaOff val="0"/>
          </a:schemeClr>
        </a:solidFill>
        <a:ln w="2642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b="1" kern="1200" dirty="0" smtClean="0"/>
            <a:t>Tolerance (+ or -)</a:t>
          </a:r>
          <a:endParaRPr lang="en-US" sz="2100" b="1" kern="1200" dirty="0"/>
        </a:p>
      </dsp:txBody>
      <dsp:txXfrm>
        <a:off x="265973" y="267338"/>
        <a:ext cx="1406582" cy="760406"/>
      </dsp:txXfrm>
    </dsp:sp>
    <dsp:sp modelId="{113E4AB0-6320-45DF-9A6B-59ABDD6394DF}">
      <dsp:nvSpPr>
        <dsp:cNvPr id="0" name=""/>
        <dsp:cNvSpPr/>
      </dsp:nvSpPr>
      <dsp:spPr>
        <a:xfrm>
          <a:off x="2342388" y="243681"/>
          <a:ext cx="1453896" cy="807720"/>
        </a:xfrm>
        <a:prstGeom prst="roundRect">
          <a:avLst>
            <a:gd name="adj" fmla="val 10000"/>
          </a:avLst>
        </a:prstGeom>
        <a:solidFill>
          <a:schemeClr val="accent3">
            <a:tint val="40000"/>
            <a:alpha val="90000"/>
            <a:hueOff val="0"/>
            <a:satOff val="0"/>
            <a:lumOff val="0"/>
            <a:alphaOff val="0"/>
          </a:schemeClr>
        </a:solidFill>
        <a:ln w="26425"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b="1" kern="1200" dirty="0" smtClean="0"/>
            <a:t>End result</a:t>
          </a:r>
          <a:endParaRPr lang="en-US" sz="2100" b="1" kern="1200" dirty="0"/>
        </a:p>
      </dsp:txBody>
      <dsp:txXfrm>
        <a:off x="2366045" y="267338"/>
        <a:ext cx="1406582" cy="760406"/>
      </dsp:txXfrm>
    </dsp:sp>
    <dsp:sp modelId="{3464A124-7DBF-4FDA-92B4-36C897C55D87}">
      <dsp:nvSpPr>
        <dsp:cNvPr id="0" name=""/>
        <dsp:cNvSpPr/>
      </dsp:nvSpPr>
      <dsp:spPr>
        <a:xfrm>
          <a:off x="1716405" y="3676491"/>
          <a:ext cx="605790" cy="605790"/>
        </a:xfrm>
        <a:prstGeom prst="triangle">
          <a:avLst/>
        </a:prstGeom>
        <a:solidFill>
          <a:schemeClr val="accent4">
            <a:tint val="40000"/>
            <a:alpha val="90000"/>
            <a:hueOff val="0"/>
            <a:satOff val="0"/>
            <a:lumOff val="0"/>
            <a:alphaOff val="0"/>
          </a:schemeClr>
        </a:solidFill>
        <a:ln w="26425"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23E4B10-C071-4E04-ADE9-6FB9726896CF}">
      <dsp:nvSpPr>
        <dsp:cNvPr id="0" name=""/>
        <dsp:cNvSpPr/>
      </dsp:nvSpPr>
      <dsp:spPr>
        <a:xfrm rot="240000">
          <a:off x="201374" y="3416903"/>
          <a:ext cx="3635850" cy="254243"/>
        </a:xfrm>
        <a:prstGeom prst="rect">
          <a:avLst/>
        </a:prstGeom>
        <a:solidFill>
          <a:schemeClr val="accent5">
            <a:tint val="40000"/>
            <a:alpha val="90000"/>
            <a:hueOff val="0"/>
            <a:satOff val="0"/>
            <a:lumOff val="0"/>
            <a:alphaOff val="0"/>
          </a:schemeClr>
        </a:solidFill>
        <a:ln w="26425"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4797A47-0A1E-419A-8507-A3486342D9EE}">
      <dsp:nvSpPr>
        <dsp:cNvPr id="0" name=""/>
        <dsp:cNvSpPr/>
      </dsp:nvSpPr>
      <dsp:spPr>
        <a:xfrm rot="240000">
          <a:off x="2361427" y="2394659"/>
          <a:ext cx="1496589" cy="1061305"/>
        </a:xfrm>
        <a:prstGeom prst="roundRect">
          <a:avLst/>
        </a:prstGeom>
        <a:solidFill>
          <a:schemeClr val="accent2">
            <a:lumMod val="20000"/>
            <a:lumOff val="8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b="1" kern="1200" dirty="0" smtClean="0">
              <a:solidFill>
                <a:schemeClr val="tx1"/>
              </a:solidFill>
            </a:rPr>
            <a:t>Measured value with some Uncertainty</a:t>
          </a:r>
          <a:endParaRPr lang="en-US" sz="1500" b="1" kern="1200" dirty="0">
            <a:solidFill>
              <a:schemeClr val="tx1"/>
            </a:solidFill>
          </a:endParaRPr>
        </a:p>
      </dsp:txBody>
      <dsp:txXfrm>
        <a:off x="2413236" y="2446468"/>
        <a:ext cx="1392971" cy="957687"/>
      </dsp:txXfrm>
    </dsp:sp>
    <dsp:sp modelId="{9B28FFC8-D4BB-4C6A-80B3-86D9DA6646DE}">
      <dsp:nvSpPr>
        <dsp:cNvPr id="0" name=""/>
        <dsp:cNvSpPr/>
      </dsp:nvSpPr>
      <dsp:spPr>
        <a:xfrm rot="240000">
          <a:off x="2442199" y="1296160"/>
          <a:ext cx="1496589" cy="1061305"/>
        </a:xfrm>
        <a:prstGeom prst="roundRect">
          <a:avLst/>
        </a:prstGeom>
        <a:solidFill>
          <a:schemeClr val="accent5">
            <a:lumMod val="20000"/>
            <a:lumOff val="8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b="1" kern="1200" dirty="0" smtClean="0">
              <a:solidFill>
                <a:schemeClr val="tx1"/>
              </a:solidFill>
            </a:rPr>
            <a:t>Measured again with some Uncertainty</a:t>
          </a:r>
          <a:endParaRPr lang="en-US" sz="1500" b="1" kern="1200" dirty="0">
            <a:solidFill>
              <a:schemeClr val="tx1"/>
            </a:solidFill>
          </a:endParaRPr>
        </a:p>
      </dsp:txBody>
      <dsp:txXfrm>
        <a:off x="2494008" y="1347969"/>
        <a:ext cx="1392971" cy="957687"/>
      </dsp:txXfrm>
    </dsp:sp>
    <dsp:sp modelId="{03E3AE36-313F-4371-9348-F4F987C8F0FD}">
      <dsp:nvSpPr>
        <dsp:cNvPr id="0" name=""/>
        <dsp:cNvSpPr/>
      </dsp:nvSpPr>
      <dsp:spPr>
        <a:xfrm rot="240000">
          <a:off x="281548" y="2249269"/>
          <a:ext cx="1496589" cy="1061305"/>
        </a:xfrm>
        <a:prstGeom prst="roundRect">
          <a:avLst/>
        </a:prstGeom>
        <a:solidFill>
          <a:schemeClr val="accent4">
            <a:lumMod val="20000"/>
            <a:lumOff val="8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b="1" kern="1200" dirty="0" smtClean="0">
              <a:solidFill>
                <a:schemeClr val="tx1"/>
              </a:solidFill>
            </a:rPr>
            <a:t>Known Value</a:t>
          </a:r>
          <a:endParaRPr lang="en-US" sz="1500" b="1" kern="1200" dirty="0">
            <a:solidFill>
              <a:schemeClr val="tx1"/>
            </a:solidFill>
          </a:endParaRPr>
        </a:p>
      </dsp:txBody>
      <dsp:txXfrm>
        <a:off x="333357" y="2301078"/>
        <a:ext cx="1392971" cy="95768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D2F387-6860-49FE-9ADF-BDEC7C99B5E8}">
      <dsp:nvSpPr>
        <dsp:cNvPr id="0" name=""/>
        <dsp:cNvSpPr/>
      </dsp:nvSpPr>
      <dsp:spPr>
        <a:xfrm>
          <a:off x="4311145" y="3837475"/>
          <a:ext cx="457553" cy="871862"/>
        </a:xfrm>
        <a:custGeom>
          <a:avLst/>
          <a:gdLst/>
          <a:ahLst/>
          <a:cxnLst/>
          <a:rect l="0" t="0" r="0" b="0"/>
          <a:pathLst>
            <a:path>
              <a:moveTo>
                <a:pt x="0" y="0"/>
              </a:moveTo>
              <a:lnTo>
                <a:pt x="228776" y="0"/>
              </a:lnTo>
              <a:lnTo>
                <a:pt x="228776" y="871862"/>
              </a:lnTo>
              <a:lnTo>
                <a:pt x="457553" y="871862"/>
              </a:lnTo>
            </a:path>
          </a:pathLst>
        </a:custGeom>
        <a:noFill/>
        <a:ln w="2642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515306" y="4248791"/>
        <a:ext cx="49231" cy="49231"/>
      </dsp:txXfrm>
    </dsp:sp>
    <dsp:sp modelId="{CC527170-A5CE-4350-9BC5-18331B1C527E}">
      <dsp:nvSpPr>
        <dsp:cNvPr id="0" name=""/>
        <dsp:cNvSpPr/>
      </dsp:nvSpPr>
      <dsp:spPr>
        <a:xfrm>
          <a:off x="4311145" y="3791755"/>
          <a:ext cx="457553" cy="91440"/>
        </a:xfrm>
        <a:custGeom>
          <a:avLst/>
          <a:gdLst/>
          <a:ahLst/>
          <a:cxnLst/>
          <a:rect l="0" t="0" r="0" b="0"/>
          <a:pathLst>
            <a:path>
              <a:moveTo>
                <a:pt x="0" y="45720"/>
              </a:moveTo>
              <a:lnTo>
                <a:pt x="457553" y="45720"/>
              </a:lnTo>
            </a:path>
          </a:pathLst>
        </a:custGeom>
        <a:noFill/>
        <a:ln w="2642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528483" y="3826036"/>
        <a:ext cx="22877" cy="22877"/>
      </dsp:txXfrm>
    </dsp:sp>
    <dsp:sp modelId="{D49B720B-8AAE-4E3B-8D38-8335CE2E9F33}">
      <dsp:nvSpPr>
        <dsp:cNvPr id="0" name=""/>
        <dsp:cNvSpPr/>
      </dsp:nvSpPr>
      <dsp:spPr>
        <a:xfrm>
          <a:off x="4311145" y="2965612"/>
          <a:ext cx="457553" cy="871862"/>
        </a:xfrm>
        <a:custGeom>
          <a:avLst/>
          <a:gdLst/>
          <a:ahLst/>
          <a:cxnLst/>
          <a:rect l="0" t="0" r="0" b="0"/>
          <a:pathLst>
            <a:path>
              <a:moveTo>
                <a:pt x="0" y="871862"/>
              </a:moveTo>
              <a:lnTo>
                <a:pt x="228776" y="871862"/>
              </a:lnTo>
              <a:lnTo>
                <a:pt x="228776" y="0"/>
              </a:lnTo>
              <a:lnTo>
                <a:pt x="457553" y="0"/>
              </a:lnTo>
            </a:path>
          </a:pathLst>
        </a:custGeom>
        <a:noFill/>
        <a:ln w="2642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515306" y="3376928"/>
        <a:ext cx="49231" cy="49231"/>
      </dsp:txXfrm>
    </dsp:sp>
    <dsp:sp modelId="{11FDD9A5-4B24-4042-A4C9-3F318EE3CEF0}">
      <dsp:nvSpPr>
        <dsp:cNvPr id="0" name=""/>
        <dsp:cNvSpPr/>
      </dsp:nvSpPr>
      <dsp:spPr>
        <a:xfrm>
          <a:off x="1565823" y="2093749"/>
          <a:ext cx="457553" cy="1743725"/>
        </a:xfrm>
        <a:custGeom>
          <a:avLst/>
          <a:gdLst/>
          <a:ahLst/>
          <a:cxnLst/>
          <a:rect l="0" t="0" r="0" b="0"/>
          <a:pathLst>
            <a:path>
              <a:moveTo>
                <a:pt x="0" y="0"/>
              </a:moveTo>
              <a:lnTo>
                <a:pt x="228776" y="0"/>
              </a:lnTo>
              <a:lnTo>
                <a:pt x="228776" y="1743725"/>
              </a:lnTo>
              <a:lnTo>
                <a:pt x="457553" y="1743725"/>
              </a:lnTo>
            </a:path>
          </a:pathLst>
        </a:custGeom>
        <a:noFill/>
        <a:ln w="2642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a:off x="1749531" y="2920543"/>
        <a:ext cx="90137" cy="90137"/>
      </dsp:txXfrm>
    </dsp:sp>
    <dsp:sp modelId="{5A7EE2C4-C0F3-43BA-8B88-AA469D1ABAE2}">
      <dsp:nvSpPr>
        <dsp:cNvPr id="0" name=""/>
        <dsp:cNvSpPr/>
      </dsp:nvSpPr>
      <dsp:spPr>
        <a:xfrm>
          <a:off x="1565823" y="2093749"/>
          <a:ext cx="457553" cy="871862"/>
        </a:xfrm>
        <a:custGeom>
          <a:avLst/>
          <a:gdLst/>
          <a:ahLst/>
          <a:cxnLst/>
          <a:rect l="0" t="0" r="0" b="0"/>
          <a:pathLst>
            <a:path>
              <a:moveTo>
                <a:pt x="0" y="0"/>
              </a:moveTo>
              <a:lnTo>
                <a:pt x="228776" y="0"/>
              </a:lnTo>
              <a:lnTo>
                <a:pt x="228776" y="871862"/>
              </a:lnTo>
              <a:lnTo>
                <a:pt x="457553" y="871862"/>
              </a:lnTo>
            </a:path>
          </a:pathLst>
        </a:custGeom>
        <a:noFill/>
        <a:ln w="2642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769984" y="2505065"/>
        <a:ext cx="49231" cy="49231"/>
      </dsp:txXfrm>
    </dsp:sp>
    <dsp:sp modelId="{A177DAFB-98AB-4349-A072-EC0F35B40BFD}">
      <dsp:nvSpPr>
        <dsp:cNvPr id="0" name=""/>
        <dsp:cNvSpPr/>
      </dsp:nvSpPr>
      <dsp:spPr>
        <a:xfrm>
          <a:off x="1565823" y="2048029"/>
          <a:ext cx="457553" cy="91440"/>
        </a:xfrm>
        <a:custGeom>
          <a:avLst/>
          <a:gdLst/>
          <a:ahLst/>
          <a:cxnLst/>
          <a:rect l="0" t="0" r="0" b="0"/>
          <a:pathLst>
            <a:path>
              <a:moveTo>
                <a:pt x="0" y="45720"/>
              </a:moveTo>
              <a:lnTo>
                <a:pt x="457553" y="45720"/>
              </a:lnTo>
            </a:path>
          </a:pathLst>
        </a:custGeom>
        <a:noFill/>
        <a:ln w="2642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783161" y="2082310"/>
        <a:ext cx="22877" cy="22877"/>
      </dsp:txXfrm>
    </dsp:sp>
    <dsp:sp modelId="{88320CDA-477D-4325-B017-5950F7A9F9AD}">
      <dsp:nvSpPr>
        <dsp:cNvPr id="0" name=""/>
        <dsp:cNvSpPr/>
      </dsp:nvSpPr>
      <dsp:spPr>
        <a:xfrm>
          <a:off x="1565823" y="1221886"/>
          <a:ext cx="457553" cy="871862"/>
        </a:xfrm>
        <a:custGeom>
          <a:avLst/>
          <a:gdLst/>
          <a:ahLst/>
          <a:cxnLst/>
          <a:rect l="0" t="0" r="0" b="0"/>
          <a:pathLst>
            <a:path>
              <a:moveTo>
                <a:pt x="0" y="871862"/>
              </a:moveTo>
              <a:lnTo>
                <a:pt x="228776" y="871862"/>
              </a:lnTo>
              <a:lnTo>
                <a:pt x="228776" y="0"/>
              </a:lnTo>
              <a:lnTo>
                <a:pt x="457553" y="0"/>
              </a:lnTo>
            </a:path>
          </a:pathLst>
        </a:custGeom>
        <a:noFill/>
        <a:ln w="2642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769984" y="1633202"/>
        <a:ext cx="49231" cy="49231"/>
      </dsp:txXfrm>
    </dsp:sp>
    <dsp:sp modelId="{BDED6F95-BDC7-4EF3-8B2E-A40E82287AD1}">
      <dsp:nvSpPr>
        <dsp:cNvPr id="0" name=""/>
        <dsp:cNvSpPr/>
      </dsp:nvSpPr>
      <dsp:spPr>
        <a:xfrm>
          <a:off x="1565823" y="350023"/>
          <a:ext cx="457553" cy="1743725"/>
        </a:xfrm>
        <a:custGeom>
          <a:avLst/>
          <a:gdLst/>
          <a:ahLst/>
          <a:cxnLst/>
          <a:rect l="0" t="0" r="0" b="0"/>
          <a:pathLst>
            <a:path>
              <a:moveTo>
                <a:pt x="0" y="1743725"/>
              </a:moveTo>
              <a:lnTo>
                <a:pt x="228776" y="1743725"/>
              </a:lnTo>
              <a:lnTo>
                <a:pt x="228776" y="0"/>
              </a:lnTo>
              <a:lnTo>
                <a:pt x="457553" y="0"/>
              </a:lnTo>
            </a:path>
          </a:pathLst>
        </a:custGeom>
        <a:noFill/>
        <a:ln w="2642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a:off x="1749531" y="1176817"/>
        <a:ext cx="90137" cy="90137"/>
      </dsp:txXfrm>
    </dsp:sp>
    <dsp:sp modelId="{017E7394-AEED-4709-851D-3A7CCD7A66F8}">
      <dsp:nvSpPr>
        <dsp:cNvPr id="0" name=""/>
        <dsp:cNvSpPr/>
      </dsp:nvSpPr>
      <dsp:spPr>
        <a:xfrm rot="16200000">
          <a:off x="-618423" y="1745004"/>
          <a:ext cx="3671001" cy="697490"/>
        </a:xfrm>
        <a:prstGeom prst="rect">
          <a:avLst/>
        </a:prstGeom>
        <a:gradFill rotWithShape="0">
          <a:gsLst>
            <a:gs pos="7000">
              <a:schemeClr val="accent3">
                <a:hueOff val="0"/>
                <a:satOff val="0"/>
                <a:lumOff val="0"/>
                <a:alphaOff val="0"/>
                <a:tint val="50000"/>
                <a:shade val="86000"/>
                <a:satMod val="140000"/>
              </a:schemeClr>
            </a:gs>
            <a:gs pos="44000">
              <a:schemeClr val="accent3">
                <a:hueOff val="0"/>
                <a:satOff val="0"/>
                <a:lumOff val="0"/>
                <a:alphaOff val="0"/>
                <a:tint val="48000"/>
                <a:satMod val="150000"/>
              </a:schemeClr>
            </a:gs>
            <a:gs pos="94000">
              <a:schemeClr val="tx2">
                <a:lumMod val="20000"/>
                <a:lumOff val="8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lvl="0" algn="ctr" defTabSz="1422400" rtl="0">
            <a:lnSpc>
              <a:spcPct val="90000"/>
            </a:lnSpc>
            <a:spcBef>
              <a:spcPct val="0"/>
            </a:spcBef>
            <a:spcAft>
              <a:spcPct val="35000"/>
            </a:spcAft>
          </a:pPr>
          <a:r>
            <a:rPr lang="en-US" sz="3200" kern="1200" dirty="0" smtClean="0"/>
            <a:t>Instrument</a:t>
          </a:r>
          <a:endParaRPr lang="en-US" sz="3200" kern="1200" dirty="0"/>
        </a:p>
      </dsp:txBody>
      <dsp:txXfrm>
        <a:off x="-618423" y="1745004"/>
        <a:ext cx="3671001" cy="697490"/>
      </dsp:txXfrm>
    </dsp:sp>
    <dsp:sp modelId="{056A2BB8-A12B-477F-A46F-A3359E64EED4}">
      <dsp:nvSpPr>
        <dsp:cNvPr id="0" name=""/>
        <dsp:cNvSpPr/>
      </dsp:nvSpPr>
      <dsp:spPr>
        <a:xfrm>
          <a:off x="2023376" y="1278"/>
          <a:ext cx="2287768" cy="697490"/>
        </a:xfrm>
        <a:prstGeom prst="rect">
          <a:avLst/>
        </a:prstGeom>
        <a:gradFill rotWithShape="0">
          <a:gsLst>
            <a:gs pos="0">
              <a:schemeClr val="accent5">
                <a:hueOff val="0"/>
                <a:satOff val="0"/>
                <a:lumOff val="0"/>
                <a:alphaOff val="0"/>
                <a:tint val="50000"/>
                <a:shade val="86000"/>
                <a:satMod val="140000"/>
              </a:schemeClr>
            </a:gs>
            <a:gs pos="45000">
              <a:schemeClr val="tx2">
                <a:lumMod val="20000"/>
                <a:lumOff val="80000"/>
              </a:schemeClr>
            </a:gs>
            <a:gs pos="100000">
              <a:schemeClr val="accent5">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rtl="0">
            <a:lnSpc>
              <a:spcPct val="90000"/>
            </a:lnSpc>
            <a:spcBef>
              <a:spcPct val="0"/>
            </a:spcBef>
            <a:spcAft>
              <a:spcPct val="35000"/>
            </a:spcAft>
          </a:pPr>
          <a:r>
            <a:rPr lang="en-US" sz="1600" kern="1200" dirty="0" smtClean="0"/>
            <a:t>Unique ID</a:t>
          </a:r>
          <a:endParaRPr lang="en-US" sz="1600" kern="1200" dirty="0"/>
        </a:p>
      </dsp:txBody>
      <dsp:txXfrm>
        <a:off x="2023376" y="1278"/>
        <a:ext cx="2287768" cy="697490"/>
      </dsp:txXfrm>
    </dsp:sp>
    <dsp:sp modelId="{863B35C4-DDE9-4269-AC1B-AB0CC64DB70F}">
      <dsp:nvSpPr>
        <dsp:cNvPr id="0" name=""/>
        <dsp:cNvSpPr/>
      </dsp:nvSpPr>
      <dsp:spPr>
        <a:xfrm>
          <a:off x="2023376" y="873141"/>
          <a:ext cx="2287768" cy="697490"/>
        </a:xfrm>
        <a:prstGeom prst="rect">
          <a:avLst/>
        </a:prstGeom>
        <a:gradFill rotWithShape="0">
          <a:gsLst>
            <a:gs pos="0">
              <a:schemeClr val="accent5">
                <a:hueOff val="0"/>
                <a:satOff val="0"/>
                <a:lumOff val="0"/>
                <a:alphaOff val="0"/>
                <a:tint val="50000"/>
                <a:shade val="86000"/>
                <a:satMod val="140000"/>
              </a:schemeClr>
            </a:gs>
            <a:gs pos="45000">
              <a:schemeClr val="tx2">
                <a:lumMod val="20000"/>
                <a:lumOff val="80000"/>
              </a:schemeClr>
            </a:gs>
            <a:gs pos="100000">
              <a:schemeClr val="accent5">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rtl="0">
            <a:lnSpc>
              <a:spcPct val="90000"/>
            </a:lnSpc>
            <a:spcBef>
              <a:spcPct val="0"/>
            </a:spcBef>
            <a:spcAft>
              <a:spcPct val="35000"/>
            </a:spcAft>
          </a:pPr>
          <a:r>
            <a:rPr lang="en-US" sz="1600" kern="1200" dirty="0" smtClean="0"/>
            <a:t>Conditions</a:t>
          </a:r>
          <a:endParaRPr lang="en-US" sz="1600" kern="1200" dirty="0"/>
        </a:p>
      </dsp:txBody>
      <dsp:txXfrm>
        <a:off x="2023376" y="873141"/>
        <a:ext cx="2287768" cy="697490"/>
      </dsp:txXfrm>
    </dsp:sp>
    <dsp:sp modelId="{5D5FEECE-E452-4862-A4E4-C4F4555EFDA1}">
      <dsp:nvSpPr>
        <dsp:cNvPr id="0" name=""/>
        <dsp:cNvSpPr/>
      </dsp:nvSpPr>
      <dsp:spPr>
        <a:xfrm>
          <a:off x="2023376" y="1745004"/>
          <a:ext cx="2287768" cy="697490"/>
        </a:xfrm>
        <a:prstGeom prst="rect">
          <a:avLst/>
        </a:prstGeom>
        <a:gradFill rotWithShape="0">
          <a:gsLst>
            <a:gs pos="0">
              <a:schemeClr val="accent5">
                <a:hueOff val="0"/>
                <a:satOff val="0"/>
                <a:lumOff val="0"/>
                <a:alphaOff val="0"/>
                <a:tint val="50000"/>
                <a:shade val="86000"/>
                <a:satMod val="140000"/>
              </a:schemeClr>
            </a:gs>
            <a:gs pos="45000">
              <a:schemeClr val="tx2">
                <a:lumMod val="20000"/>
                <a:lumOff val="80000"/>
              </a:schemeClr>
            </a:gs>
            <a:gs pos="100000">
              <a:schemeClr val="accent5">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rtl="0">
            <a:lnSpc>
              <a:spcPct val="90000"/>
            </a:lnSpc>
            <a:spcBef>
              <a:spcPct val="0"/>
            </a:spcBef>
            <a:spcAft>
              <a:spcPct val="35000"/>
            </a:spcAft>
          </a:pPr>
          <a:r>
            <a:rPr lang="en-US" sz="1600" kern="1200" dirty="0" smtClean="0"/>
            <a:t>Temperature</a:t>
          </a:r>
          <a:endParaRPr lang="en-US" sz="1600" kern="1200" dirty="0"/>
        </a:p>
      </dsp:txBody>
      <dsp:txXfrm>
        <a:off x="2023376" y="1745004"/>
        <a:ext cx="2287768" cy="697490"/>
      </dsp:txXfrm>
    </dsp:sp>
    <dsp:sp modelId="{D72922EF-CF8E-4CCB-8781-D3527E4287FA}">
      <dsp:nvSpPr>
        <dsp:cNvPr id="0" name=""/>
        <dsp:cNvSpPr/>
      </dsp:nvSpPr>
      <dsp:spPr>
        <a:xfrm>
          <a:off x="2023376" y="2616867"/>
          <a:ext cx="2287768" cy="697490"/>
        </a:xfrm>
        <a:prstGeom prst="rect">
          <a:avLst/>
        </a:prstGeom>
        <a:gradFill rotWithShape="0">
          <a:gsLst>
            <a:gs pos="0">
              <a:schemeClr val="accent5">
                <a:hueOff val="0"/>
                <a:satOff val="0"/>
                <a:lumOff val="0"/>
                <a:alphaOff val="0"/>
                <a:tint val="50000"/>
                <a:shade val="86000"/>
                <a:satMod val="140000"/>
              </a:schemeClr>
            </a:gs>
            <a:gs pos="45000">
              <a:schemeClr val="tx2">
                <a:lumMod val="20000"/>
                <a:lumOff val="80000"/>
              </a:schemeClr>
            </a:gs>
            <a:gs pos="100000">
              <a:schemeClr val="accent5">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rtl="0">
            <a:lnSpc>
              <a:spcPct val="90000"/>
            </a:lnSpc>
            <a:spcBef>
              <a:spcPct val="0"/>
            </a:spcBef>
            <a:spcAft>
              <a:spcPct val="35000"/>
            </a:spcAft>
          </a:pPr>
          <a:r>
            <a:rPr lang="en-US" sz="1600" kern="1200" dirty="0" smtClean="0"/>
            <a:t>Column, other consumables</a:t>
          </a:r>
          <a:endParaRPr lang="en-US" sz="1600" kern="1200" dirty="0"/>
        </a:p>
      </dsp:txBody>
      <dsp:txXfrm>
        <a:off x="2023376" y="2616867"/>
        <a:ext cx="2287768" cy="697490"/>
      </dsp:txXfrm>
    </dsp:sp>
    <dsp:sp modelId="{E77B15E2-F6D0-469C-B224-1D3EA1D80582}">
      <dsp:nvSpPr>
        <dsp:cNvPr id="0" name=""/>
        <dsp:cNvSpPr/>
      </dsp:nvSpPr>
      <dsp:spPr>
        <a:xfrm>
          <a:off x="2023376" y="3488730"/>
          <a:ext cx="2287768" cy="697490"/>
        </a:xfrm>
        <a:prstGeom prst="rect">
          <a:avLst/>
        </a:prstGeom>
        <a:gradFill rotWithShape="0">
          <a:gsLst>
            <a:gs pos="0">
              <a:schemeClr val="accent5">
                <a:hueOff val="0"/>
                <a:satOff val="0"/>
                <a:lumOff val="0"/>
                <a:alphaOff val="0"/>
                <a:tint val="50000"/>
                <a:shade val="86000"/>
                <a:satMod val="140000"/>
              </a:schemeClr>
            </a:gs>
            <a:gs pos="45000">
              <a:schemeClr val="tx2">
                <a:lumMod val="20000"/>
                <a:lumOff val="80000"/>
              </a:schemeClr>
            </a:gs>
            <a:gs pos="100000">
              <a:schemeClr val="accent5">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rtl="0">
            <a:lnSpc>
              <a:spcPct val="90000"/>
            </a:lnSpc>
            <a:spcBef>
              <a:spcPct val="0"/>
            </a:spcBef>
            <a:spcAft>
              <a:spcPct val="35000"/>
            </a:spcAft>
          </a:pPr>
          <a:r>
            <a:rPr lang="en-US" sz="1600" kern="1200" dirty="0" smtClean="0"/>
            <a:t>Quality Control (QC)</a:t>
          </a:r>
          <a:endParaRPr lang="en-US" sz="1100" kern="1200" dirty="0"/>
        </a:p>
      </dsp:txBody>
      <dsp:txXfrm>
        <a:off x="2023376" y="3488730"/>
        <a:ext cx="2287768" cy="697490"/>
      </dsp:txXfrm>
    </dsp:sp>
    <dsp:sp modelId="{CF55B6A6-17A6-465A-80DA-F4B6481B010B}">
      <dsp:nvSpPr>
        <dsp:cNvPr id="0" name=""/>
        <dsp:cNvSpPr/>
      </dsp:nvSpPr>
      <dsp:spPr>
        <a:xfrm>
          <a:off x="4768698" y="2616867"/>
          <a:ext cx="2287768" cy="697490"/>
        </a:xfrm>
        <a:prstGeom prst="rect">
          <a:avLst/>
        </a:prstGeom>
        <a:gradFill rotWithShape="0">
          <a:gsLst>
            <a:gs pos="0">
              <a:schemeClr val="accent6">
                <a:hueOff val="0"/>
                <a:satOff val="0"/>
                <a:lumOff val="0"/>
                <a:alphaOff val="0"/>
                <a:tint val="50000"/>
                <a:shade val="86000"/>
                <a:satMod val="140000"/>
              </a:schemeClr>
            </a:gs>
            <a:gs pos="45000">
              <a:schemeClr val="accent6">
                <a:hueOff val="0"/>
                <a:satOff val="0"/>
                <a:lumOff val="0"/>
                <a:alphaOff val="0"/>
                <a:tint val="48000"/>
                <a:satMod val="150000"/>
              </a:schemeClr>
            </a:gs>
            <a:gs pos="100000">
              <a:schemeClr val="accent6">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rtl="0">
            <a:lnSpc>
              <a:spcPct val="90000"/>
            </a:lnSpc>
            <a:spcBef>
              <a:spcPct val="0"/>
            </a:spcBef>
            <a:spcAft>
              <a:spcPct val="35000"/>
            </a:spcAft>
          </a:pPr>
          <a:r>
            <a:rPr lang="en-US" sz="1600" kern="1200" dirty="0" smtClean="0"/>
            <a:t>Method blank</a:t>
          </a:r>
          <a:endParaRPr lang="en-US" sz="1600" kern="1200" dirty="0"/>
        </a:p>
      </dsp:txBody>
      <dsp:txXfrm>
        <a:off x="4768698" y="2616867"/>
        <a:ext cx="2287768" cy="697490"/>
      </dsp:txXfrm>
    </dsp:sp>
    <dsp:sp modelId="{28F491EB-2B4E-4090-9B74-80EE353EAC67}">
      <dsp:nvSpPr>
        <dsp:cNvPr id="0" name=""/>
        <dsp:cNvSpPr/>
      </dsp:nvSpPr>
      <dsp:spPr>
        <a:xfrm>
          <a:off x="4768698" y="3488730"/>
          <a:ext cx="2287768" cy="697490"/>
        </a:xfrm>
        <a:prstGeom prst="rect">
          <a:avLst/>
        </a:prstGeom>
        <a:gradFill rotWithShape="0">
          <a:gsLst>
            <a:gs pos="0">
              <a:schemeClr val="accent6">
                <a:hueOff val="0"/>
                <a:satOff val="0"/>
                <a:lumOff val="0"/>
                <a:alphaOff val="0"/>
                <a:tint val="50000"/>
                <a:shade val="86000"/>
                <a:satMod val="140000"/>
              </a:schemeClr>
            </a:gs>
            <a:gs pos="45000">
              <a:schemeClr val="accent6">
                <a:hueOff val="0"/>
                <a:satOff val="0"/>
                <a:lumOff val="0"/>
                <a:alphaOff val="0"/>
                <a:tint val="48000"/>
                <a:satMod val="150000"/>
              </a:schemeClr>
            </a:gs>
            <a:gs pos="100000">
              <a:schemeClr val="accent6">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rtl="0">
            <a:lnSpc>
              <a:spcPct val="90000"/>
            </a:lnSpc>
            <a:spcBef>
              <a:spcPct val="0"/>
            </a:spcBef>
            <a:spcAft>
              <a:spcPct val="35000"/>
            </a:spcAft>
          </a:pPr>
          <a:r>
            <a:rPr lang="en-US" sz="1600" kern="1200" dirty="0" smtClean="0"/>
            <a:t>Spikes</a:t>
          </a:r>
          <a:endParaRPr lang="en-US" sz="1600" kern="1200" dirty="0"/>
        </a:p>
      </dsp:txBody>
      <dsp:txXfrm>
        <a:off x="4768698" y="3488730"/>
        <a:ext cx="2287768" cy="697490"/>
      </dsp:txXfrm>
    </dsp:sp>
    <dsp:sp modelId="{61022F90-85BE-4DBE-81AA-34C3768D23BF}">
      <dsp:nvSpPr>
        <dsp:cNvPr id="0" name=""/>
        <dsp:cNvSpPr/>
      </dsp:nvSpPr>
      <dsp:spPr>
        <a:xfrm>
          <a:off x="4768698" y="4360593"/>
          <a:ext cx="2287768" cy="697490"/>
        </a:xfrm>
        <a:prstGeom prst="rect">
          <a:avLst/>
        </a:prstGeom>
        <a:gradFill rotWithShape="0">
          <a:gsLst>
            <a:gs pos="0">
              <a:schemeClr val="accent6">
                <a:hueOff val="0"/>
                <a:satOff val="0"/>
                <a:lumOff val="0"/>
                <a:alphaOff val="0"/>
                <a:tint val="50000"/>
                <a:shade val="86000"/>
                <a:satMod val="140000"/>
              </a:schemeClr>
            </a:gs>
            <a:gs pos="45000">
              <a:schemeClr val="accent6">
                <a:hueOff val="0"/>
                <a:satOff val="0"/>
                <a:lumOff val="0"/>
                <a:alphaOff val="0"/>
                <a:tint val="48000"/>
                <a:satMod val="150000"/>
              </a:schemeClr>
            </a:gs>
            <a:gs pos="100000">
              <a:schemeClr val="accent6">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rtl="0">
            <a:lnSpc>
              <a:spcPct val="90000"/>
            </a:lnSpc>
            <a:spcBef>
              <a:spcPct val="0"/>
            </a:spcBef>
            <a:spcAft>
              <a:spcPct val="35000"/>
            </a:spcAft>
          </a:pPr>
          <a:r>
            <a:rPr lang="en-US" sz="1600" kern="1200" dirty="0" smtClean="0"/>
            <a:t>Continuing calibration</a:t>
          </a:r>
          <a:endParaRPr lang="en-US" sz="1600" kern="1200" dirty="0"/>
        </a:p>
      </dsp:txBody>
      <dsp:txXfrm>
        <a:off x="4768698" y="4360593"/>
        <a:ext cx="2287768" cy="69749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E05AFB-CAF4-41C2-BF32-2427A05341FC}">
      <dsp:nvSpPr>
        <dsp:cNvPr id="0" name=""/>
        <dsp:cNvSpPr/>
      </dsp:nvSpPr>
      <dsp:spPr>
        <a:xfrm>
          <a:off x="3046260" y="3510477"/>
          <a:ext cx="2096378" cy="2096378"/>
        </a:xfrm>
        <a:prstGeom prst="ellipse">
          <a:avLst/>
        </a:prstGeom>
        <a:gradFill rotWithShape="0">
          <a:gsLst>
            <a:gs pos="0">
              <a:schemeClr val="accent1">
                <a:hueOff val="0"/>
                <a:satOff val="0"/>
                <a:lumOff val="0"/>
                <a:alphaOff val="0"/>
                <a:tint val="50000"/>
                <a:shade val="86000"/>
                <a:satMod val="140000"/>
              </a:schemeClr>
            </a:gs>
            <a:gs pos="45000">
              <a:schemeClr val="accent1">
                <a:hueOff val="0"/>
                <a:satOff val="0"/>
                <a:lumOff val="0"/>
                <a:alphaOff val="0"/>
                <a:tint val="48000"/>
                <a:satMod val="150000"/>
              </a:schemeClr>
            </a:gs>
            <a:gs pos="100000">
              <a:schemeClr val="accent1">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n-US" sz="2300" kern="1200" dirty="0" smtClean="0"/>
            <a:t>Support Equipment</a:t>
          </a:r>
          <a:endParaRPr lang="en-US" sz="2300" kern="1200" dirty="0"/>
        </a:p>
      </dsp:txBody>
      <dsp:txXfrm>
        <a:off x="3353267" y="3817484"/>
        <a:ext cx="1482364" cy="1482364"/>
      </dsp:txXfrm>
    </dsp:sp>
    <dsp:sp modelId="{2111B443-400A-4C3B-8BE3-2FF551CC5703}">
      <dsp:nvSpPr>
        <dsp:cNvPr id="0" name=""/>
        <dsp:cNvSpPr/>
      </dsp:nvSpPr>
      <dsp:spPr>
        <a:xfrm rot="10796991">
          <a:off x="956316" y="4261814"/>
          <a:ext cx="1974997" cy="597467"/>
        </a:xfrm>
        <a:prstGeom prst="leftArrow">
          <a:avLst>
            <a:gd name="adj1" fmla="val 60000"/>
            <a:gd name="adj2" fmla="val 50000"/>
          </a:avLst>
        </a:prstGeom>
        <a:gradFill rotWithShape="0">
          <a:gsLst>
            <a:gs pos="0">
              <a:schemeClr val="accent2">
                <a:hueOff val="0"/>
                <a:satOff val="0"/>
                <a:lumOff val="0"/>
                <a:alphaOff val="0"/>
                <a:tint val="50000"/>
                <a:shade val="86000"/>
                <a:satMod val="140000"/>
              </a:schemeClr>
            </a:gs>
            <a:gs pos="45000">
              <a:schemeClr val="accent2">
                <a:hueOff val="0"/>
                <a:satOff val="0"/>
                <a:lumOff val="0"/>
                <a:alphaOff val="0"/>
                <a:tint val="48000"/>
                <a:satMod val="150000"/>
              </a:schemeClr>
            </a:gs>
            <a:gs pos="100000">
              <a:schemeClr val="accent2">
                <a:hueOff val="0"/>
                <a:satOff val="0"/>
                <a:lumOff val="0"/>
                <a:alphaOff val="0"/>
                <a:tint val="28000"/>
                <a:satMod val="160000"/>
              </a:schemeClr>
            </a:gs>
          </a:gsLst>
          <a:path path="circle">
            <a:fillToRect l="100000" t="100000" r="100000" b="100000"/>
          </a:path>
        </a:gradFill>
        <a:ln>
          <a:noFill/>
        </a:ln>
        <a:effectLst/>
      </dsp:spPr>
      <dsp:style>
        <a:lnRef idx="0">
          <a:scrgbClr r="0" g="0" b="0"/>
        </a:lnRef>
        <a:fillRef idx="2">
          <a:scrgbClr r="0" g="0" b="0"/>
        </a:fillRef>
        <a:effectRef idx="1">
          <a:scrgbClr r="0" g="0" b="0"/>
        </a:effectRef>
        <a:fontRef idx="minor">
          <a:schemeClr val="dk1"/>
        </a:fontRef>
      </dsp:style>
    </dsp:sp>
    <dsp:sp modelId="{AF2D67A4-3063-432A-B3AD-F94C0431A3B9}">
      <dsp:nvSpPr>
        <dsp:cNvPr id="0" name=""/>
        <dsp:cNvSpPr/>
      </dsp:nvSpPr>
      <dsp:spPr>
        <a:xfrm>
          <a:off x="222584" y="3974426"/>
          <a:ext cx="1467464" cy="1173971"/>
        </a:xfrm>
        <a:prstGeom prst="roundRect">
          <a:avLst>
            <a:gd name="adj" fmla="val 10000"/>
          </a:avLst>
        </a:prstGeom>
        <a:gradFill rotWithShape="0">
          <a:gsLst>
            <a:gs pos="0">
              <a:schemeClr val="accent2">
                <a:hueOff val="0"/>
                <a:satOff val="0"/>
                <a:lumOff val="0"/>
                <a:alphaOff val="0"/>
                <a:tint val="50000"/>
                <a:shade val="86000"/>
                <a:satMod val="140000"/>
              </a:schemeClr>
            </a:gs>
            <a:gs pos="45000">
              <a:schemeClr val="accent2">
                <a:hueOff val="0"/>
                <a:satOff val="0"/>
                <a:lumOff val="0"/>
                <a:alphaOff val="0"/>
                <a:tint val="48000"/>
                <a:satMod val="150000"/>
              </a:schemeClr>
            </a:gs>
            <a:gs pos="100000">
              <a:schemeClr val="accent2">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6670" tIns="26670" rIns="26670" bIns="26670" numCol="1" spcCol="1270" anchor="ctr" anchorCtr="0">
          <a:noAutofit/>
        </a:bodyPr>
        <a:lstStyle/>
        <a:p>
          <a:pPr lvl="0" algn="ctr" defTabSz="622300">
            <a:lnSpc>
              <a:spcPct val="90000"/>
            </a:lnSpc>
            <a:spcBef>
              <a:spcPct val="0"/>
            </a:spcBef>
            <a:spcAft>
              <a:spcPct val="35000"/>
            </a:spcAft>
          </a:pPr>
          <a:r>
            <a:rPr lang="en-US" sz="1400" kern="1200" dirty="0" smtClean="0"/>
            <a:t>Date of Use Verification</a:t>
          </a:r>
          <a:endParaRPr lang="en-US" sz="1400" kern="1200" dirty="0"/>
        </a:p>
      </dsp:txBody>
      <dsp:txXfrm>
        <a:off x="256968" y="4008810"/>
        <a:ext cx="1398696" cy="1105203"/>
      </dsp:txXfrm>
    </dsp:sp>
    <dsp:sp modelId="{780FD509-9AF4-4568-AFFB-E584A7ACD215}">
      <dsp:nvSpPr>
        <dsp:cNvPr id="0" name=""/>
        <dsp:cNvSpPr/>
      </dsp:nvSpPr>
      <dsp:spPr>
        <a:xfrm rot="12428172">
          <a:off x="969310" y="3221863"/>
          <a:ext cx="2199461" cy="597467"/>
        </a:xfrm>
        <a:prstGeom prst="leftArrow">
          <a:avLst>
            <a:gd name="adj1" fmla="val 60000"/>
            <a:gd name="adj2" fmla="val 50000"/>
          </a:avLst>
        </a:prstGeom>
        <a:gradFill rotWithShape="0">
          <a:gsLst>
            <a:gs pos="0">
              <a:schemeClr val="accent3">
                <a:hueOff val="0"/>
                <a:satOff val="0"/>
                <a:lumOff val="0"/>
                <a:alphaOff val="0"/>
                <a:tint val="50000"/>
                <a:shade val="86000"/>
                <a:satMod val="140000"/>
              </a:schemeClr>
            </a:gs>
            <a:gs pos="45000">
              <a:schemeClr val="accent3">
                <a:hueOff val="0"/>
                <a:satOff val="0"/>
                <a:lumOff val="0"/>
                <a:alphaOff val="0"/>
                <a:tint val="48000"/>
                <a:satMod val="150000"/>
              </a:schemeClr>
            </a:gs>
            <a:gs pos="100000">
              <a:schemeClr val="accent3">
                <a:hueOff val="0"/>
                <a:satOff val="0"/>
                <a:lumOff val="0"/>
                <a:alphaOff val="0"/>
                <a:tint val="28000"/>
                <a:satMod val="160000"/>
              </a:schemeClr>
            </a:gs>
          </a:gsLst>
          <a:path path="circle">
            <a:fillToRect l="100000" t="100000" r="100000" b="100000"/>
          </a:path>
        </a:gradFill>
        <a:ln>
          <a:noFill/>
        </a:ln>
        <a:effectLst/>
      </dsp:spPr>
      <dsp:style>
        <a:lnRef idx="0">
          <a:scrgbClr r="0" g="0" b="0"/>
        </a:lnRef>
        <a:fillRef idx="2">
          <a:scrgbClr r="0" g="0" b="0"/>
        </a:fillRef>
        <a:effectRef idx="1">
          <a:scrgbClr r="0" g="0" b="0"/>
        </a:effectRef>
        <a:fontRef idx="minor">
          <a:schemeClr val="dk1"/>
        </a:fontRef>
      </dsp:style>
    </dsp:sp>
    <dsp:sp modelId="{D6F90CEE-A6D2-4BB2-BE55-F70E5CBB14AE}">
      <dsp:nvSpPr>
        <dsp:cNvPr id="0" name=""/>
        <dsp:cNvSpPr/>
      </dsp:nvSpPr>
      <dsp:spPr>
        <a:xfrm>
          <a:off x="222578" y="2416338"/>
          <a:ext cx="1735570" cy="1205328"/>
        </a:xfrm>
        <a:prstGeom prst="roundRect">
          <a:avLst>
            <a:gd name="adj" fmla="val 10000"/>
          </a:avLst>
        </a:prstGeom>
        <a:gradFill rotWithShape="0">
          <a:gsLst>
            <a:gs pos="0">
              <a:schemeClr val="accent3">
                <a:hueOff val="0"/>
                <a:satOff val="0"/>
                <a:lumOff val="0"/>
                <a:alphaOff val="0"/>
                <a:tint val="50000"/>
                <a:shade val="86000"/>
                <a:satMod val="140000"/>
              </a:schemeClr>
            </a:gs>
            <a:gs pos="45000">
              <a:schemeClr val="accent3">
                <a:hueOff val="0"/>
                <a:satOff val="0"/>
                <a:lumOff val="0"/>
                <a:alphaOff val="0"/>
                <a:tint val="48000"/>
                <a:satMod val="150000"/>
              </a:schemeClr>
            </a:gs>
            <a:gs pos="100000">
              <a:schemeClr val="accent3">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6670" tIns="26670" rIns="26670" bIns="26670" numCol="1" spcCol="1270" anchor="ctr" anchorCtr="0">
          <a:noAutofit/>
        </a:bodyPr>
        <a:lstStyle/>
        <a:p>
          <a:pPr lvl="0" algn="ctr" defTabSz="622300">
            <a:lnSpc>
              <a:spcPct val="90000"/>
            </a:lnSpc>
            <a:spcBef>
              <a:spcPct val="0"/>
            </a:spcBef>
            <a:spcAft>
              <a:spcPct val="35000"/>
            </a:spcAft>
          </a:pPr>
          <a:r>
            <a:rPr lang="en-US" sz="1400" kern="1200" dirty="0" smtClean="0"/>
            <a:t>Maintained in proper working order. Keep records of repair and maintenance</a:t>
          </a:r>
          <a:endParaRPr lang="en-US" sz="1400" kern="1200" dirty="0"/>
        </a:p>
      </dsp:txBody>
      <dsp:txXfrm>
        <a:off x="257881" y="2451641"/>
        <a:ext cx="1664964" cy="1134722"/>
      </dsp:txXfrm>
    </dsp:sp>
    <dsp:sp modelId="{076832B4-2BAF-474E-9F39-164D34426EF3}">
      <dsp:nvSpPr>
        <dsp:cNvPr id="0" name=""/>
        <dsp:cNvSpPr/>
      </dsp:nvSpPr>
      <dsp:spPr>
        <a:xfrm rot="14137282">
          <a:off x="1380279" y="2195444"/>
          <a:ext cx="2603431" cy="597467"/>
        </a:xfrm>
        <a:prstGeom prst="leftArrow">
          <a:avLst>
            <a:gd name="adj1" fmla="val 60000"/>
            <a:gd name="adj2" fmla="val 50000"/>
          </a:avLst>
        </a:prstGeom>
        <a:gradFill rotWithShape="0">
          <a:gsLst>
            <a:gs pos="0">
              <a:schemeClr val="accent4">
                <a:hueOff val="0"/>
                <a:satOff val="0"/>
                <a:lumOff val="0"/>
                <a:alphaOff val="0"/>
                <a:tint val="50000"/>
                <a:shade val="86000"/>
                <a:satMod val="140000"/>
              </a:schemeClr>
            </a:gs>
            <a:gs pos="45000">
              <a:schemeClr val="accent4">
                <a:hueOff val="0"/>
                <a:satOff val="0"/>
                <a:lumOff val="0"/>
                <a:alphaOff val="0"/>
                <a:tint val="48000"/>
                <a:satMod val="150000"/>
              </a:schemeClr>
            </a:gs>
            <a:gs pos="100000">
              <a:schemeClr val="accent4">
                <a:hueOff val="0"/>
                <a:satOff val="0"/>
                <a:lumOff val="0"/>
                <a:alphaOff val="0"/>
                <a:tint val="28000"/>
                <a:satMod val="160000"/>
              </a:schemeClr>
            </a:gs>
          </a:gsLst>
          <a:path path="circle">
            <a:fillToRect l="100000" t="100000" r="100000" b="100000"/>
          </a:path>
        </a:gradFill>
        <a:ln>
          <a:noFill/>
        </a:ln>
        <a:effectLst/>
      </dsp:spPr>
      <dsp:style>
        <a:lnRef idx="0">
          <a:scrgbClr r="0" g="0" b="0"/>
        </a:lnRef>
        <a:fillRef idx="2">
          <a:scrgbClr r="0" g="0" b="0"/>
        </a:fillRef>
        <a:effectRef idx="1">
          <a:scrgbClr r="0" g="0" b="0"/>
        </a:effectRef>
        <a:fontRef idx="minor">
          <a:schemeClr val="dk1"/>
        </a:fontRef>
      </dsp:style>
    </dsp:sp>
    <dsp:sp modelId="{B1DD4904-3E89-4E72-88E7-72CB69545D8F}">
      <dsp:nvSpPr>
        <dsp:cNvPr id="0" name=""/>
        <dsp:cNvSpPr/>
      </dsp:nvSpPr>
      <dsp:spPr>
        <a:xfrm>
          <a:off x="855234" y="703430"/>
          <a:ext cx="2183470" cy="1432820"/>
        </a:xfrm>
        <a:prstGeom prst="roundRect">
          <a:avLst>
            <a:gd name="adj" fmla="val 10000"/>
          </a:avLst>
        </a:prstGeom>
        <a:gradFill rotWithShape="0">
          <a:gsLst>
            <a:gs pos="0">
              <a:schemeClr val="accent4">
                <a:hueOff val="0"/>
                <a:satOff val="0"/>
                <a:lumOff val="0"/>
                <a:alphaOff val="0"/>
                <a:tint val="50000"/>
                <a:shade val="86000"/>
                <a:satMod val="140000"/>
              </a:schemeClr>
            </a:gs>
            <a:gs pos="45000">
              <a:schemeClr val="accent4">
                <a:hueOff val="0"/>
                <a:satOff val="0"/>
                <a:lumOff val="0"/>
                <a:alphaOff val="0"/>
                <a:tint val="48000"/>
                <a:satMod val="150000"/>
              </a:schemeClr>
            </a:gs>
            <a:gs pos="100000">
              <a:schemeClr val="accent4">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6670" tIns="26670" rIns="26670" bIns="26670" numCol="1" spcCol="1270" anchor="ctr" anchorCtr="0">
          <a:noAutofit/>
        </a:bodyPr>
        <a:lstStyle/>
        <a:p>
          <a:pPr lvl="0" algn="ctr" defTabSz="622300">
            <a:lnSpc>
              <a:spcPct val="90000"/>
            </a:lnSpc>
            <a:spcBef>
              <a:spcPct val="0"/>
            </a:spcBef>
            <a:spcAft>
              <a:spcPct val="35000"/>
            </a:spcAft>
          </a:pPr>
          <a:r>
            <a:rPr lang="en-US" sz="1400" kern="1200" dirty="0" smtClean="0"/>
            <a:t>Calibrated or verified annually using a recognized National Metrology Institute traceable reference</a:t>
          </a:r>
          <a:endParaRPr lang="en-US" sz="1400" kern="1200" dirty="0"/>
        </a:p>
      </dsp:txBody>
      <dsp:txXfrm>
        <a:off x="897200" y="745396"/>
        <a:ext cx="2099538" cy="1348888"/>
      </dsp:txXfrm>
    </dsp:sp>
    <dsp:sp modelId="{A8D914BA-E34A-46D7-8E60-550C365B62B1}">
      <dsp:nvSpPr>
        <dsp:cNvPr id="0" name=""/>
        <dsp:cNvSpPr/>
      </dsp:nvSpPr>
      <dsp:spPr>
        <a:xfrm rot="16200000">
          <a:off x="2939245" y="1922071"/>
          <a:ext cx="2310406" cy="597467"/>
        </a:xfrm>
        <a:prstGeom prst="leftArrow">
          <a:avLst>
            <a:gd name="adj1" fmla="val 60000"/>
            <a:gd name="adj2" fmla="val 50000"/>
          </a:avLst>
        </a:prstGeom>
        <a:gradFill rotWithShape="0">
          <a:gsLst>
            <a:gs pos="0">
              <a:schemeClr val="accent5">
                <a:hueOff val="0"/>
                <a:satOff val="0"/>
                <a:lumOff val="0"/>
                <a:alphaOff val="0"/>
                <a:tint val="50000"/>
                <a:shade val="86000"/>
                <a:satMod val="140000"/>
              </a:schemeClr>
            </a:gs>
            <a:gs pos="45000">
              <a:schemeClr val="accent5">
                <a:hueOff val="0"/>
                <a:satOff val="0"/>
                <a:lumOff val="0"/>
                <a:alphaOff val="0"/>
                <a:tint val="48000"/>
                <a:satMod val="150000"/>
              </a:schemeClr>
            </a:gs>
            <a:gs pos="100000">
              <a:schemeClr val="accent5">
                <a:hueOff val="0"/>
                <a:satOff val="0"/>
                <a:lumOff val="0"/>
                <a:alphaOff val="0"/>
                <a:tint val="28000"/>
                <a:satMod val="160000"/>
              </a:schemeClr>
            </a:gs>
          </a:gsLst>
          <a:path path="circle">
            <a:fillToRect l="100000" t="100000" r="100000" b="100000"/>
          </a:path>
        </a:gradFill>
        <a:ln>
          <a:noFill/>
        </a:ln>
        <a:effectLst/>
      </dsp:spPr>
      <dsp:style>
        <a:lnRef idx="0">
          <a:scrgbClr r="0" g="0" b="0"/>
        </a:lnRef>
        <a:fillRef idx="2">
          <a:scrgbClr r="0" g="0" b="0"/>
        </a:fillRef>
        <a:effectRef idx="1">
          <a:scrgbClr r="0" g="0" b="0"/>
        </a:effectRef>
        <a:fontRef idx="minor">
          <a:schemeClr val="dk1"/>
        </a:fontRef>
      </dsp:style>
    </dsp:sp>
    <dsp:sp modelId="{15F4AE2B-D07F-4520-AE7F-C64D38A6E172}">
      <dsp:nvSpPr>
        <dsp:cNvPr id="0" name=""/>
        <dsp:cNvSpPr/>
      </dsp:nvSpPr>
      <dsp:spPr>
        <a:xfrm>
          <a:off x="3258478" y="412944"/>
          <a:ext cx="1671941" cy="1305315"/>
        </a:xfrm>
        <a:prstGeom prst="roundRect">
          <a:avLst>
            <a:gd name="adj" fmla="val 10000"/>
          </a:avLst>
        </a:prstGeom>
        <a:gradFill rotWithShape="0">
          <a:gsLst>
            <a:gs pos="0">
              <a:schemeClr val="accent5">
                <a:hueOff val="0"/>
                <a:satOff val="0"/>
                <a:lumOff val="0"/>
                <a:alphaOff val="0"/>
                <a:tint val="50000"/>
                <a:shade val="86000"/>
                <a:satMod val="140000"/>
              </a:schemeClr>
            </a:gs>
            <a:gs pos="45000">
              <a:schemeClr val="accent5">
                <a:hueOff val="0"/>
                <a:satOff val="0"/>
                <a:lumOff val="0"/>
                <a:alphaOff val="0"/>
                <a:tint val="48000"/>
                <a:satMod val="150000"/>
              </a:schemeClr>
            </a:gs>
            <a:gs pos="100000">
              <a:schemeClr val="accent5">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6670" tIns="26670" rIns="26670" bIns="26670" numCol="1" spcCol="1270" anchor="ctr" anchorCtr="0">
          <a:noAutofit/>
        </a:bodyPr>
        <a:lstStyle/>
        <a:p>
          <a:pPr lvl="0" algn="ctr" defTabSz="622300">
            <a:lnSpc>
              <a:spcPct val="90000"/>
            </a:lnSpc>
            <a:spcBef>
              <a:spcPct val="0"/>
            </a:spcBef>
            <a:spcAft>
              <a:spcPct val="35000"/>
            </a:spcAft>
          </a:pPr>
          <a:r>
            <a:rPr lang="en-US" sz="1400" kern="1200" dirty="0" smtClean="0"/>
            <a:t>Remove from service until repaired or use established correction factors</a:t>
          </a:r>
          <a:endParaRPr lang="en-US" sz="1400" kern="1200" dirty="0"/>
        </a:p>
      </dsp:txBody>
      <dsp:txXfrm>
        <a:off x="3296709" y="451175"/>
        <a:ext cx="1595479" cy="1228853"/>
      </dsp:txXfrm>
    </dsp:sp>
    <dsp:sp modelId="{90DE4301-D1E0-4BEA-BDB6-B7D926EFC86C}">
      <dsp:nvSpPr>
        <dsp:cNvPr id="0" name=""/>
        <dsp:cNvSpPr/>
      </dsp:nvSpPr>
      <dsp:spPr>
        <a:xfrm rot="18345862">
          <a:off x="4272584" y="2276823"/>
          <a:ext cx="2500507" cy="597467"/>
        </a:xfrm>
        <a:prstGeom prst="leftArrow">
          <a:avLst>
            <a:gd name="adj1" fmla="val 60000"/>
            <a:gd name="adj2" fmla="val 50000"/>
          </a:avLst>
        </a:prstGeom>
        <a:gradFill rotWithShape="0">
          <a:gsLst>
            <a:gs pos="0">
              <a:schemeClr val="accent6">
                <a:hueOff val="0"/>
                <a:satOff val="0"/>
                <a:lumOff val="0"/>
                <a:alphaOff val="0"/>
                <a:tint val="50000"/>
                <a:shade val="86000"/>
                <a:satMod val="140000"/>
              </a:schemeClr>
            </a:gs>
            <a:gs pos="45000">
              <a:schemeClr val="accent6">
                <a:hueOff val="0"/>
                <a:satOff val="0"/>
                <a:lumOff val="0"/>
                <a:alphaOff val="0"/>
                <a:tint val="48000"/>
                <a:satMod val="150000"/>
              </a:schemeClr>
            </a:gs>
            <a:gs pos="100000">
              <a:schemeClr val="accent6">
                <a:hueOff val="0"/>
                <a:satOff val="0"/>
                <a:lumOff val="0"/>
                <a:alphaOff val="0"/>
                <a:tint val="28000"/>
                <a:satMod val="160000"/>
              </a:schemeClr>
            </a:gs>
          </a:gsLst>
          <a:path path="circle">
            <a:fillToRect l="100000" t="100000" r="100000" b="100000"/>
          </a:path>
        </a:gradFill>
        <a:ln>
          <a:noFill/>
        </a:ln>
        <a:effectLst/>
      </dsp:spPr>
      <dsp:style>
        <a:lnRef idx="0">
          <a:scrgbClr r="0" g="0" b="0"/>
        </a:lnRef>
        <a:fillRef idx="2">
          <a:scrgbClr r="0" g="0" b="0"/>
        </a:fillRef>
        <a:effectRef idx="1">
          <a:scrgbClr r="0" g="0" b="0"/>
        </a:effectRef>
        <a:fontRef idx="minor">
          <a:schemeClr val="dk1"/>
        </a:fontRef>
      </dsp:style>
    </dsp:sp>
    <dsp:sp modelId="{4FFA2337-1381-4B15-932B-F5B8F923D7F0}">
      <dsp:nvSpPr>
        <dsp:cNvPr id="0" name=""/>
        <dsp:cNvSpPr/>
      </dsp:nvSpPr>
      <dsp:spPr>
        <a:xfrm>
          <a:off x="5240657" y="875573"/>
          <a:ext cx="2025790" cy="1370987"/>
        </a:xfrm>
        <a:prstGeom prst="roundRect">
          <a:avLst>
            <a:gd name="adj" fmla="val 10000"/>
          </a:avLst>
        </a:prstGeom>
        <a:gradFill rotWithShape="0">
          <a:gsLst>
            <a:gs pos="0">
              <a:schemeClr val="accent6">
                <a:hueOff val="0"/>
                <a:satOff val="0"/>
                <a:lumOff val="0"/>
                <a:alphaOff val="0"/>
                <a:tint val="50000"/>
                <a:shade val="86000"/>
                <a:satMod val="140000"/>
              </a:schemeClr>
            </a:gs>
            <a:gs pos="45000">
              <a:schemeClr val="accent6">
                <a:hueOff val="0"/>
                <a:satOff val="0"/>
                <a:lumOff val="0"/>
                <a:alphaOff val="0"/>
                <a:tint val="48000"/>
                <a:satMod val="150000"/>
              </a:schemeClr>
            </a:gs>
            <a:gs pos="100000">
              <a:schemeClr val="accent6">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6670" tIns="26670" rIns="26670" bIns="26670" numCol="1" spcCol="1270" anchor="ctr" anchorCtr="0">
          <a:noAutofit/>
        </a:bodyPr>
        <a:lstStyle/>
        <a:p>
          <a:pPr lvl="0" algn="ctr" defTabSz="622300">
            <a:lnSpc>
              <a:spcPct val="90000"/>
            </a:lnSpc>
            <a:spcBef>
              <a:spcPct val="0"/>
            </a:spcBef>
            <a:spcAft>
              <a:spcPct val="35000"/>
            </a:spcAft>
          </a:pPr>
          <a:r>
            <a:rPr lang="en-US" sz="1400" kern="1200" dirty="0" smtClean="0"/>
            <a:t>Raw data records shall be retained to document equipment performance</a:t>
          </a:r>
          <a:endParaRPr lang="en-US" sz="1400" kern="1200" dirty="0"/>
        </a:p>
      </dsp:txBody>
      <dsp:txXfrm>
        <a:off x="5280812" y="915728"/>
        <a:ext cx="1945480" cy="1290677"/>
      </dsp:txXfrm>
    </dsp:sp>
    <dsp:sp modelId="{0629654F-9461-4BDD-BB34-DF537CEAB1FE}">
      <dsp:nvSpPr>
        <dsp:cNvPr id="0" name=""/>
        <dsp:cNvSpPr/>
      </dsp:nvSpPr>
      <dsp:spPr>
        <a:xfrm rot="20054093">
          <a:off x="5045130" y="3203729"/>
          <a:ext cx="2475156" cy="597467"/>
        </a:xfrm>
        <a:prstGeom prst="leftArrow">
          <a:avLst>
            <a:gd name="adj1" fmla="val 60000"/>
            <a:gd name="adj2" fmla="val 50000"/>
          </a:avLst>
        </a:prstGeom>
        <a:gradFill rotWithShape="0">
          <a:gsLst>
            <a:gs pos="0">
              <a:schemeClr val="accent2">
                <a:hueOff val="0"/>
                <a:satOff val="0"/>
                <a:lumOff val="0"/>
                <a:alphaOff val="0"/>
                <a:tint val="50000"/>
                <a:shade val="86000"/>
                <a:satMod val="140000"/>
              </a:schemeClr>
            </a:gs>
            <a:gs pos="45000">
              <a:schemeClr val="accent2">
                <a:hueOff val="0"/>
                <a:satOff val="0"/>
                <a:lumOff val="0"/>
                <a:alphaOff val="0"/>
                <a:tint val="48000"/>
                <a:satMod val="150000"/>
              </a:schemeClr>
            </a:gs>
            <a:gs pos="100000">
              <a:schemeClr val="accent2">
                <a:hueOff val="0"/>
                <a:satOff val="0"/>
                <a:lumOff val="0"/>
                <a:alphaOff val="0"/>
                <a:tint val="28000"/>
                <a:satMod val="160000"/>
              </a:schemeClr>
            </a:gs>
          </a:gsLst>
          <a:path path="circle">
            <a:fillToRect l="100000" t="100000" r="100000" b="100000"/>
          </a:path>
        </a:gradFill>
        <a:ln>
          <a:noFill/>
        </a:ln>
        <a:effectLst/>
      </dsp:spPr>
      <dsp:style>
        <a:lnRef idx="0">
          <a:scrgbClr r="0" g="0" b="0"/>
        </a:lnRef>
        <a:fillRef idx="2">
          <a:scrgbClr r="0" g="0" b="0"/>
        </a:fillRef>
        <a:effectRef idx="1">
          <a:scrgbClr r="0" g="0" b="0"/>
        </a:effectRef>
        <a:fontRef idx="minor">
          <a:schemeClr val="dk1"/>
        </a:fontRef>
      </dsp:style>
    </dsp:sp>
    <dsp:sp modelId="{F27B199A-8A38-4FE2-9712-72E483A7D9B1}">
      <dsp:nvSpPr>
        <dsp:cNvPr id="0" name=""/>
        <dsp:cNvSpPr/>
      </dsp:nvSpPr>
      <dsp:spPr>
        <a:xfrm>
          <a:off x="6663519" y="2377523"/>
          <a:ext cx="1467464" cy="1173971"/>
        </a:xfrm>
        <a:prstGeom prst="roundRect">
          <a:avLst>
            <a:gd name="adj" fmla="val 10000"/>
          </a:avLst>
        </a:prstGeom>
        <a:gradFill rotWithShape="0">
          <a:gsLst>
            <a:gs pos="0">
              <a:schemeClr val="accent2">
                <a:hueOff val="0"/>
                <a:satOff val="0"/>
                <a:lumOff val="0"/>
                <a:alphaOff val="0"/>
                <a:tint val="50000"/>
                <a:shade val="86000"/>
                <a:satMod val="140000"/>
              </a:schemeClr>
            </a:gs>
            <a:gs pos="45000">
              <a:schemeClr val="accent2">
                <a:hueOff val="0"/>
                <a:satOff val="0"/>
                <a:lumOff val="0"/>
                <a:alphaOff val="0"/>
                <a:tint val="48000"/>
                <a:satMod val="150000"/>
              </a:schemeClr>
            </a:gs>
            <a:gs pos="100000">
              <a:schemeClr val="accent2">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6670" tIns="26670" rIns="26670" bIns="26670" numCol="1" spcCol="1270" anchor="ctr" anchorCtr="0">
          <a:noAutofit/>
        </a:bodyPr>
        <a:lstStyle/>
        <a:p>
          <a:pPr lvl="0" algn="ctr" defTabSz="622300">
            <a:lnSpc>
              <a:spcPct val="90000"/>
            </a:lnSpc>
            <a:spcBef>
              <a:spcPct val="0"/>
            </a:spcBef>
            <a:spcAft>
              <a:spcPct val="35000"/>
            </a:spcAft>
          </a:pPr>
          <a:r>
            <a:rPr lang="en-US" sz="1400" kern="1200" dirty="0" smtClean="0"/>
            <a:t>On each day of use, equipment shall be checked and documented</a:t>
          </a:r>
          <a:endParaRPr lang="en-US" sz="1400" kern="1200" dirty="0"/>
        </a:p>
      </dsp:txBody>
      <dsp:txXfrm>
        <a:off x="6697903" y="2411907"/>
        <a:ext cx="1398696" cy="1105203"/>
      </dsp:txXfrm>
    </dsp:sp>
    <dsp:sp modelId="{E539F73C-2812-43C6-80EB-4F57D0C1785C}">
      <dsp:nvSpPr>
        <dsp:cNvPr id="0" name=""/>
        <dsp:cNvSpPr/>
      </dsp:nvSpPr>
      <dsp:spPr>
        <a:xfrm>
          <a:off x="5277106" y="4259932"/>
          <a:ext cx="2310406" cy="597467"/>
        </a:xfrm>
        <a:prstGeom prst="leftArrow">
          <a:avLst>
            <a:gd name="adj1" fmla="val 60000"/>
            <a:gd name="adj2" fmla="val 50000"/>
          </a:avLst>
        </a:prstGeom>
        <a:gradFill rotWithShape="0">
          <a:gsLst>
            <a:gs pos="0">
              <a:schemeClr val="accent3">
                <a:hueOff val="0"/>
                <a:satOff val="0"/>
                <a:lumOff val="0"/>
                <a:alphaOff val="0"/>
                <a:tint val="50000"/>
                <a:shade val="86000"/>
                <a:satMod val="140000"/>
              </a:schemeClr>
            </a:gs>
            <a:gs pos="45000">
              <a:schemeClr val="accent3">
                <a:hueOff val="0"/>
                <a:satOff val="0"/>
                <a:lumOff val="0"/>
                <a:alphaOff val="0"/>
                <a:tint val="48000"/>
                <a:satMod val="150000"/>
              </a:schemeClr>
            </a:gs>
            <a:gs pos="100000">
              <a:schemeClr val="accent3">
                <a:hueOff val="0"/>
                <a:satOff val="0"/>
                <a:lumOff val="0"/>
                <a:alphaOff val="0"/>
                <a:tint val="28000"/>
                <a:satMod val="160000"/>
              </a:schemeClr>
            </a:gs>
          </a:gsLst>
          <a:path path="circle">
            <a:fillToRect l="100000" t="100000" r="100000" b="100000"/>
          </a:path>
        </a:gradFill>
        <a:ln>
          <a:noFill/>
        </a:ln>
        <a:effectLst/>
      </dsp:spPr>
      <dsp:style>
        <a:lnRef idx="0">
          <a:scrgbClr r="0" g="0" b="0"/>
        </a:lnRef>
        <a:fillRef idx="2">
          <a:scrgbClr r="0" g="0" b="0"/>
        </a:fillRef>
        <a:effectRef idx="1">
          <a:scrgbClr r="0" g="0" b="0"/>
        </a:effectRef>
        <a:fontRef idx="minor">
          <a:schemeClr val="dk1"/>
        </a:fontRef>
      </dsp:style>
    </dsp:sp>
    <dsp:sp modelId="{51EE82DC-1621-4512-A7B7-6E60E266D2A2}">
      <dsp:nvSpPr>
        <dsp:cNvPr id="0" name=""/>
        <dsp:cNvSpPr/>
      </dsp:nvSpPr>
      <dsp:spPr>
        <a:xfrm>
          <a:off x="6584478" y="3815019"/>
          <a:ext cx="2006068" cy="1487293"/>
        </a:xfrm>
        <a:prstGeom prst="roundRect">
          <a:avLst>
            <a:gd name="adj" fmla="val 10000"/>
          </a:avLst>
        </a:prstGeom>
        <a:gradFill rotWithShape="0">
          <a:gsLst>
            <a:gs pos="0">
              <a:schemeClr val="accent3">
                <a:hueOff val="0"/>
                <a:satOff val="0"/>
                <a:lumOff val="0"/>
                <a:alphaOff val="0"/>
                <a:tint val="50000"/>
                <a:shade val="86000"/>
                <a:satMod val="140000"/>
              </a:schemeClr>
            </a:gs>
            <a:gs pos="45000">
              <a:schemeClr val="accent3">
                <a:hueOff val="0"/>
                <a:satOff val="0"/>
                <a:lumOff val="0"/>
                <a:alphaOff val="0"/>
                <a:tint val="48000"/>
                <a:satMod val="150000"/>
              </a:schemeClr>
            </a:gs>
            <a:gs pos="100000">
              <a:schemeClr val="accent3">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6670" tIns="26670" rIns="26670" bIns="26670" numCol="1" spcCol="1270" anchor="ctr" anchorCtr="0">
          <a:noAutofit/>
        </a:bodyPr>
        <a:lstStyle/>
        <a:p>
          <a:pPr lvl="0" algn="ctr" defTabSz="622300">
            <a:lnSpc>
              <a:spcPct val="90000"/>
            </a:lnSpc>
            <a:spcBef>
              <a:spcPct val="0"/>
            </a:spcBef>
            <a:spcAft>
              <a:spcPct val="35000"/>
            </a:spcAft>
          </a:pPr>
          <a:r>
            <a:rPr lang="en-US" sz="1400" kern="1200" dirty="0" smtClean="0"/>
            <a:t>Volumetric devices (except Class A glassware and Glass microliter syringes) shall be checked quarterly                            </a:t>
          </a:r>
        </a:p>
        <a:p>
          <a:pPr lvl="0" algn="ctr" defTabSz="622300">
            <a:lnSpc>
              <a:spcPct val="90000"/>
            </a:lnSpc>
            <a:spcBef>
              <a:spcPct val="0"/>
            </a:spcBef>
            <a:spcAft>
              <a:spcPct val="35000"/>
            </a:spcAft>
          </a:pPr>
          <a:r>
            <a:rPr lang="en-US" sz="700" kern="1200" dirty="0" smtClean="0"/>
            <a:t>	</a:t>
          </a:r>
          <a:endParaRPr lang="en-US" sz="700" kern="1200" dirty="0"/>
        </a:p>
      </dsp:txBody>
      <dsp:txXfrm>
        <a:off x="6628039" y="3858580"/>
        <a:ext cx="1918946" cy="1400171"/>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layout6.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35F9351-2C36-4750-A5B4-4D22CF6DE6CC}" type="datetimeFigureOut">
              <a:rPr lang="en-US" smtClean="0"/>
              <a:pPr/>
              <a:t>8/13/2017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E00CC19-210B-4C87-B918-B831B30B4BA5}" type="slidenum">
              <a:rPr lang="en-US" smtClean="0"/>
              <a:pPr/>
              <a:t>‹#›</a:t>
            </a:fld>
            <a:endParaRPr lang="en-US"/>
          </a:p>
        </p:txBody>
      </p:sp>
    </p:spTree>
    <p:extLst>
      <p:ext uri="{BB962C8B-B14F-4D97-AF65-F5344CB8AC3E}">
        <p14:creationId xmlns:p14="http://schemas.microsoft.com/office/powerpoint/2010/main" val="34656817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3F08D0-DDD0-46BD-BBC6-7EE8618ECA06}" type="slidenum">
              <a:rPr lang="en-US" smtClean="0"/>
              <a:t>4</a:t>
            </a:fld>
            <a:endParaRPr lang="en-US"/>
          </a:p>
        </p:txBody>
      </p:sp>
    </p:spTree>
    <p:extLst>
      <p:ext uri="{BB962C8B-B14F-4D97-AF65-F5344CB8AC3E}">
        <p14:creationId xmlns:p14="http://schemas.microsoft.com/office/powerpoint/2010/main" val="19122026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3F08D0-DDD0-46BD-BBC6-7EE8618ECA06}"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5244188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00CC19-210B-4C87-B918-B831B30B4BA5}" type="slidenum">
              <a:rPr lang="en-US" smtClean="0"/>
              <a:pPr/>
              <a:t>9</a:t>
            </a:fld>
            <a:endParaRPr lang="en-US"/>
          </a:p>
        </p:txBody>
      </p:sp>
    </p:spTree>
    <p:extLst>
      <p:ext uri="{BB962C8B-B14F-4D97-AF65-F5344CB8AC3E}">
        <p14:creationId xmlns:p14="http://schemas.microsoft.com/office/powerpoint/2010/main" val="4173318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00CC19-210B-4C87-B918-B831B30B4BA5}" type="slidenum">
              <a:rPr lang="en-US" smtClean="0"/>
              <a:pPr/>
              <a:t>10</a:t>
            </a:fld>
            <a:endParaRPr lang="en-US"/>
          </a:p>
        </p:txBody>
      </p:sp>
    </p:spTree>
    <p:extLst>
      <p:ext uri="{BB962C8B-B14F-4D97-AF65-F5344CB8AC3E}">
        <p14:creationId xmlns:p14="http://schemas.microsoft.com/office/powerpoint/2010/main" val="3107855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00CC19-210B-4C87-B918-B831B30B4BA5}" type="slidenum">
              <a:rPr lang="en-US" smtClean="0"/>
              <a:pPr/>
              <a:t>13</a:t>
            </a:fld>
            <a:endParaRPr lang="en-US"/>
          </a:p>
        </p:txBody>
      </p:sp>
    </p:spTree>
    <p:extLst>
      <p:ext uri="{BB962C8B-B14F-4D97-AF65-F5344CB8AC3E}">
        <p14:creationId xmlns:p14="http://schemas.microsoft.com/office/powerpoint/2010/main" val="17508618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1.gif"/></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1.gi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7200" y="2184286"/>
            <a:ext cx="7772400" cy="688975"/>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smtClean="0"/>
              <a:t>Title/Cover Slide</a:t>
            </a:r>
            <a:br>
              <a:rPr lang="en-US" dirty="0" smtClean="0"/>
            </a:br>
            <a:r>
              <a:rPr lang="en-US" dirty="0" smtClean="0"/>
              <a:t/>
            </a:r>
            <a:br>
              <a:rPr lang="en-US" dirty="0" smtClean="0"/>
            </a:br>
            <a:endParaRPr lang="en-US" dirty="0"/>
          </a:p>
        </p:txBody>
      </p:sp>
      <p:sp>
        <p:nvSpPr>
          <p:cNvPr id="6" name="Subtitle 2"/>
          <p:cNvSpPr>
            <a:spLocks noGrp="1"/>
          </p:cNvSpPr>
          <p:nvPr>
            <p:ph type="subTitle" idx="1" hasCustomPrompt="1"/>
          </p:nvPr>
        </p:nvSpPr>
        <p:spPr>
          <a:xfrm>
            <a:off x="457200" y="2890391"/>
            <a:ext cx="64008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subtitle</a:t>
            </a:r>
            <a:endParaRPr lang="en-US" dirty="0"/>
          </a:p>
        </p:txBody>
      </p:sp>
    </p:spTree>
    <p:extLst>
      <p:ext uri="{BB962C8B-B14F-4D97-AF65-F5344CB8AC3E}">
        <p14:creationId xmlns:p14="http://schemas.microsoft.com/office/powerpoint/2010/main" val="21809723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2D8CEBF-3553-4906-891E-D040B88CDDB6}" type="datetime1">
              <a:rPr lang="en-US" smtClean="0">
                <a:solidFill>
                  <a:prstClr val="black">
                    <a:tint val="75000"/>
                  </a:prstClr>
                </a:solidFill>
              </a:rPr>
              <a:pPr/>
              <a:t>8/13/2017</a:t>
            </a:fld>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22888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2D8CEBF-3553-4906-891E-D040B88CDDB6}" type="datetime1">
              <a:rPr lang="en-US" smtClean="0">
                <a:solidFill>
                  <a:prstClr val="black">
                    <a:tint val="75000"/>
                  </a:prstClr>
                </a:solidFill>
              </a:rPr>
              <a:pPr/>
              <a:t>8/13/2017</a:t>
            </a:fld>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124283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2D8CEBF-3553-4906-891E-D040B88CDDB6}" type="datetime1">
              <a:rPr lang="en-US" smtClean="0">
                <a:solidFill>
                  <a:prstClr val="black">
                    <a:tint val="75000"/>
                  </a:prstClr>
                </a:solidFill>
              </a:rPr>
              <a:pPr/>
              <a:t>8/13/2017</a:t>
            </a:fld>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447501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2D8CEBF-3553-4906-891E-D040B88CDDB6}" type="datetime1">
              <a:rPr lang="en-US" smtClean="0">
                <a:solidFill>
                  <a:prstClr val="black">
                    <a:tint val="75000"/>
                  </a:prstClr>
                </a:solidFill>
              </a:rPr>
              <a:pPr/>
              <a:t>8/13/2017</a:t>
            </a:fld>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786550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5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2D8CEBF-3553-4906-891E-D040B88CDDB6}" type="datetime1">
              <a:rPr lang="en-US" smtClean="0">
                <a:solidFill>
                  <a:prstClr val="black">
                    <a:tint val="75000"/>
                  </a:prstClr>
                </a:solidFill>
              </a:rPr>
              <a:pPr/>
              <a:t>8/13/2017</a:t>
            </a:fld>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640677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6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2D8CEBF-3553-4906-891E-D040B88CDDB6}" type="datetime1">
              <a:rPr lang="en-US" smtClean="0">
                <a:solidFill>
                  <a:prstClr val="black">
                    <a:tint val="75000"/>
                  </a:prstClr>
                </a:solidFill>
              </a:rPr>
              <a:pPr/>
              <a:t>8/13/2017</a:t>
            </a:fld>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144766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7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2D8CEBF-3553-4906-891E-D040B88CDDB6}" type="datetime1">
              <a:rPr lang="en-US" smtClean="0">
                <a:solidFill>
                  <a:prstClr val="black">
                    <a:tint val="75000"/>
                  </a:prstClr>
                </a:solidFill>
              </a:rPr>
              <a:pPr/>
              <a:t>8/13/2017</a:t>
            </a:fld>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488059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8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2D8CEBF-3553-4906-891E-D040B88CDDB6}" type="datetime1">
              <a:rPr lang="en-US" smtClean="0">
                <a:solidFill>
                  <a:prstClr val="black">
                    <a:tint val="75000"/>
                  </a:prstClr>
                </a:solidFill>
              </a:rPr>
              <a:pPr/>
              <a:t>8/13/2017</a:t>
            </a:fld>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033462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9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2D8CEBF-3553-4906-891E-D040B88CDDB6}" type="datetime1">
              <a:rPr lang="en-US" smtClean="0">
                <a:solidFill>
                  <a:prstClr val="black">
                    <a:tint val="75000"/>
                  </a:prstClr>
                </a:solidFill>
              </a:rPr>
              <a:pPr/>
              <a:t>8/13/2017</a:t>
            </a:fld>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091517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0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2D8CEBF-3553-4906-891E-D040B88CDDB6}" type="datetime1">
              <a:rPr lang="en-US" smtClean="0">
                <a:solidFill>
                  <a:prstClr val="black">
                    <a:tint val="75000"/>
                  </a:prstClr>
                </a:solidFill>
              </a:rPr>
              <a:pPr/>
              <a:t>8/13/2017</a:t>
            </a:fld>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750226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Title and Content Slide</a:t>
            </a:r>
            <a:endParaRPr lang="en-US" dirty="0"/>
          </a:p>
        </p:txBody>
      </p:sp>
      <p:sp>
        <p:nvSpPr>
          <p:cNvPr id="9" name="Text Placeholder 8"/>
          <p:cNvSpPr>
            <a:spLocks noGrp="1"/>
          </p:cNvSpPr>
          <p:nvPr>
            <p:ph type="body" sz="quarter" idx="10"/>
          </p:nvPr>
        </p:nvSpPr>
        <p:spPr>
          <a:xfrm>
            <a:off x="457200" y="1371600"/>
            <a:ext cx="8229600" cy="2438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595304422"/>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2D8CEBF-3553-4906-891E-D040B88CDDB6}" type="datetime1">
              <a:rPr lang="en-US" smtClean="0">
                <a:solidFill>
                  <a:prstClr val="black">
                    <a:tint val="75000"/>
                  </a:prstClr>
                </a:solidFill>
              </a:rPr>
              <a:pPr/>
              <a:t>8/13/2017</a:t>
            </a:fld>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263348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2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2D8CEBF-3553-4906-891E-D040B88CDDB6}" type="datetime1">
              <a:rPr lang="en-US" smtClean="0">
                <a:solidFill>
                  <a:prstClr val="black">
                    <a:tint val="75000"/>
                  </a:prstClr>
                </a:solidFill>
              </a:rPr>
              <a:pPr/>
              <a:t>8/13/2017</a:t>
            </a:fld>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228715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3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2D8CEBF-3553-4906-891E-D040B88CDDB6}" type="datetime1">
              <a:rPr lang="en-US" smtClean="0">
                <a:solidFill>
                  <a:prstClr val="black">
                    <a:tint val="75000"/>
                  </a:prstClr>
                </a:solidFill>
              </a:rPr>
              <a:pPr/>
              <a:t>8/13/2017</a:t>
            </a:fld>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103792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A036A845-E876-4022-ABC9-8E3EA07FE4C4}" type="datetime1">
              <a:rPr lang="en-US" smtClean="0">
                <a:solidFill>
                  <a:prstClr val="black">
                    <a:tint val="75000"/>
                  </a:prstClr>
                </a:solidFill>
              </a:rPr>
              <a:pPr/>
              <a:t>8/13/2017</a:t>
            </a:fld>
            <a:endParaRPr lang="en-US">
              <a:solidFill>
                <a:prstClr val="black">
                  <a:tint val="75000"/>
                </a:prstClr>
              </a:solidFill>
            </a:endParaRPr>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pic>
        <p:nvPicPr>
          <p:cNvPr id="1126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625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059496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74306990-3AF3-44BE-964C-207941A03751}" type="datetime1">
              <a:rPr lang="en-US" smtClean="0">
                <a:solidFill>
                  <a:prstClr val="black">
                    <a:tint val="75000"/>
                  </a:prstClr>
                </a:solidFill>
              </a:rPr>
              <a:pPr/>
              <a:t>8/13/2017</a:t>
            </a:fld>
            <a:endParaRPr lang="en-US">
              <a:solidFill>
                <a:prstClr val="black">
                  <a:tint val="75000"/>
                </a:prstClr>
              </a:solidFill>
            </a:endParaRPr>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625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246650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4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2D8CEBF-3553-4906-891E-D040B88CDDB6}" type="datetime1">
              <a:rPr lang="en-US" smtClean="0">
                <a:solidFill>
                  <a:prstClr val="black">
                    <a:tint val="75000"/>
                  </a:prstClr>
                </a:solidFill>
              </a:rPr>
              <a:pPr/>
              <a:t>8/13/2017</a:t>
            </a:fld>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975480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5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2D8CEBF-3553-4906-891E-D040B88CDDB6}" type="datetime1">
              <a:rPr lang="en-US" smtClean="0">
                <a:solidFill>
                  <a:prstClr val="black">
                    <a:tint val="75000"/>
                  </a:prstClr>
                </a:solidFill>
              </a:rPr>
              <a:pPr/>
              <a:t>8/13/2017</a:t>
            </a:fld>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3160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6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2D8CEBF-3553-4906-891E-D040B88CDDB6}" type="datetime1">
              <a:rPr lang="en-US" smtClean="0">
                <a:solidFill>
                  <a:prstClr val="black">
                    <a:tint val="75000"/>
                  </a:prstClr>
                </a:solidFill>
              </a:rPr>
              <a:pPr/>
              <a:t>8/13/2017</a:t>
            </a:fld>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441895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7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2D8CEBF-3553-4906-891E-D040B88CDDB6}" type="datetime1">
              <a:rPr lang="en-US" smtClean="0">
                <a:solidFill>
                  <a:prstClr val="black">
                    <a:tint val="75000"/>
                  </a:prstClr>
                </a:solidFill>
              </a:rPr>
              <a:pPr/>
              <a:t>8/13/2017</a:t>
            </a:fld>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1520691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7200" y="2184286"/>
            <a:ext cx="7772400" cy="688975"/>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smtClean="0"/>
              <a:t>Title/Cover Slide</a:t>
            </a:r>
            <a:br>
              <a:rPr lang="en-US" dirty="0" smtClean="0"/>
            </a:br>
            <a:r>
              <a:rPr lang="en-US" dirty="0" smtClean="0"/>
              <a:t/>
            </a:r>
            <a:br>
              <a:rPr lang="en-US" dirty="0" smtClean="0"/>
            </a:br>
            <a:endParaRPr lang="en-US" dirty="0"/>
          </a:p>
        </p:txBody>
      </p:sp>
      <p:sp>
        <p:nvSpPr>
          <p:cNvPr id="6" name="Subtitle 2"/>
          <p:cNvSpPr>
            <a:spLocks noGrp="1"/>
          </p:cNvSpPr>
          <p:nvPr>
            <p:ph type="subTitle" idx="1" hasCustomPrompt="1"/>
          </p:nvPr>
        </p:nvSpPr>
        <p:spPr>
          <a:xfrm>
            <a:off x="457200" y="2890391"/>
            <a:ext cx="64008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subtitle</a:t>
            </a:r>
            <a:endParaRPr lang="en-US" dirty="0"/>
          </a:p>
        </p:txBody>
      </p:sp>
    </p:spTree>
    <p:extLst>
      <p:ext uri="{BB962C8B-B14F-4D97-AF65-F5344CB8AC3E}">
        <p14:creationId xmlns:p14="http://schemas.microsoft.com/office/powerpoint/2010/main" val="388365744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04800"/>
            <a:ext cx="8229600" cy="762000"/>
          </a:xfrm>
        </p:spPr>
        <p:txBody>
          <a:bodyPr/>
          <a:lstStyle>
            <a:lvl1pPr>
              <a:defRPr/>
            </a:lvl1pPr>
          </a:lstStyle>
          <a:p>
            <a:r>
              <a:rPr lang="en-US" dirty="0" smtClean="0"/>
              <a:t>Title and Content Slide</a:t>
            </a:r>
            <a:br>
              <a:rPr lang="en-US" dirty="0" smtClean="0"/>
            </a:br>
            <a:r>
              <a:rPr lang="en-US" dirty="0" smtClean="0"/>
              <a:t/>
            </a:r>
            <a:br>
              <a:rPr lang="en-US" dirty="0" smtClean="0"/>
            </a:br>
            <a:endParaRPr lang="en-US" dirty="0"/>
          </a:p>
        </p:txBody>
      </p:sp>
      <p:sp>
        <p:nvSpPr>
          <p:cNvPr id="5" name="Text Placeholder 2"/>
          <p:cNvSpPr>
            <a:spLocks noGrp="1"/>
          </p:cNvSpPr>
          <p:nvPr>
            <p:ph idx="1"/>
          </p:nvPr>
        </p:nvSpPr>
        <p:spPr>
          <a:xfrm>
            <a:off x="457200" y="1678698"/>
            <a:ext cx="8229600" cy="2283702"/>
          </a:xfrm>
          <a:prstGeom prst="rect">
            <a:avLst/>
          </a:prstGeom>
        </p:spPr>
        <p:txBody>
          <a:bodyPr vert="horz" lIns="91440" tIns="45720" rIns="91440" bIns="4572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ext Placeholder 6"/>
          <p:cNvSpPr>
            <a:spLocks noGrp="1"/>
          </p:cNvSpPr>
          <p:nvPr>
            <p:ph type="body" sz="quarter" idx="10" hasCustomPrompt="1"/>
          </p:nvPr>
        </p:nvSpPr>
        <p:spPr>
          <a:xfrm>
            <a:off x="457200" y="990600"/>
            <a:ext cx="8077200" cy="533399"/>
          </a:xfrm>
        </p:spPr>
        <p:txBody>
          <a:bodyPr lIns="0" tIns="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sz="2800" smtClean="0">
                <a:solidFill>
                  <a:schemeClr val="tx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200" dirty="0" smtClean="0">
                <a:solidFill>
                  <a:schemeClr val="tx1"/>
                </a:solidFill>
                <a:latin typeface="+mj-lt"/>
              </a:rPr>
              <a:t>Subtitle</a:t>
            </a:r>
          </a:p>
        </p:txBody>
      </p:sp>
    </p:spTree>
    <p:extLst>
      <p:ext uri="{BB962C8B-B14F-4D97-AF65-F5344CB8AC3E}">
        <p14:creationId xmlns:p14="http://schemas.microsoft.com/office/powerpoint/2010/main" val="383090839"/>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Title and Content Slide</a:t>
            </a:r>
            <a:endParaRPr lang="en-US" dirty="0"/>
          </a:p>
        </p:txBody>
      </p:sp>
      <p:sp>
        <p:nvSpPr>
          <p:cNvPr id="9" name="Text Placeholder 8"/>
          <p:cNvSpPr>
            <a:spLocks noGrp="1"/>
          </p:cNvSpPr>
          <p:nvPr>
            <p:ph type="body" sz="quarter" idx="10"/>
          </p:nvPr>
        </p:nvSpPr>
        <p:spPr>
          <a:xfrm>
            <a:off x="457200" y="1371600"/>
            <a:ext cx="8229600" cy="2438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837056019"/>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04800"/>
            <a:ext cx="8229600" cy="762000"/>
          </a:xfrm>
        </p:spPr>
        <p:txBody>
          <a:bodyPr/>
          <a:lstStyle>
            <a:lvl1pPr>
              <a:defRPr/>
            </a:lvl1pPr>
          </a:lstStyle>
          <a:p>
            <a:r>
              <a:rPr lang="en-US" dirty="0" smtClean="0"/>
              <a:t>Title and Content Slide</a:t>
            </a:r>
            <a:br>
              <a:rPr lang="en-US" dirty="0" smtClean="0"/>
            </a:br>
            <a:r>
              <a:rPr lang="en-US" dirty="0" smtClean="0"/>
              <a:t/>
            </a:r>
            <a:br>
              <a:rPr lang="en-US" dirty="0" smtClean="0"/>
            </a:br>
            <a:endParaRPr lang="en-US" dirty="0"/>
          </a:p>
        </p:txBody>
      </p:sp>
      <p:sp>
        <p:nvSpPr>
          <p:cNvPr id="5" name="Text Placeholder 2"/>
          <p:cNvSpPr>
            <a:spLocks noGrp="1"/>
          </p:cNvSpPr>
          <p:nvPr>
            <p:ph idx="1"/>
          </p:nvPr>
        </p:nvSpPr>
        <p:spPr>
          <a:xfrm>
            <a:off x="457200" y="1678698"/>
            <a:ext cx="8229600" cy="2283702"/>
          </a:xfrm>
          <a:prstGeom prst="rect">
            <a:avLst/>
          </a:prstGeom>
        </p:spPr>
        <p:txBody>
          <a:bodyPr vert="horz" lIns="91440" tIns="45720" rIns="91440" bIns="4572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ext Placeholder 6"/>
          <p:cNvSpPr>
            <a:spLocks noGrp="1"/>
          </p:cNvSpPr>
          <p:nvPr>
            <p:ph type="body" sz="quarter" idx="10" hasCustomPrompt="1"/>
          </p:nvPr>
        </p:nvSpPr>
        <p:spPr>
          <a:xfrm>
            <a:off x="457200" y="990600"/>
            <a:ext cx="8077200" cy="533399"/>
          </a:xfrm>
        </p:spPr>
        <p:txBody>
          <a:bodyPr lIns="0" tIns="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sz="2800" smtClean="0">
                <a:solidFill>
                  <a:schemeClr val="tx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200" dirty="0" smtClean="0">
                <a:solidFill>
                  <a:schemeClr val="tx1"/>
                </a:solidFill>
                <a:latin typeface="+mj-lt"/>
              </a:rPr>
              <a:t>Subtitle</a:t>
            </a:r>
          </a:p>
        </p:txBody>
      </p:sp>
    </p:spTree>
    <p:extLst>
      <p:ext uri="{BB962C8B-B14F-4D97-AF65-F5344CB8AC3E}">
        <p14:creationId xmlns:p14="http://schemas.microsoft.com/office/powerpoint/2010/main" val="1150180761"/>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981236"/>
            <a:ext cx="7772400" cy="600164"/>
          </a:xfrm>
        </p:spPr>
        <p:txBody>
          <a:bodyPr anchor="t"/>
          <a:lstStyle>
            <a:lvl1pPr algn="l">
              <a:defRPr sz="3600" b="0" cap="all">
                <a:solidFill>
                  <a:schemeClr val="accent1"/>
                </a:solidFill>
                <a:latin typeface="Franklin Gothic Demi" panose="020B0703020102020204" pitchFamily="34" charset="0"/>
              </a:defRPr>
            </a:lvl1pPr>
          </a:lstStyle>
          <a:p>
            <a:r>
              <a:rPr lang="en-US" dirty="0" smtClean="0"/>
              <a:t>Section slide</a:t>
            </a:r>
            <a:endParaRPr lang="en-US" dirty="0"/>
          </a:p>
        </p:txBody>
      </p:sp>
      <p:sp>
        <p:nvSpPr>
          <p:cNvPr id="3" name="Text Placeholder 2"/>
          <p:cNvSpPr>
            <a:spLocks noGrp="1"/>
          </p:cNvSpPr>
          <p:nvPr>
            <p:ph type="body" idx="1" hasCustomPrompt="1"/>
          </p:nvPr>
        </p:nvSpPr>
        <p:spPr>
          <a:xfrm>
            <a:off x="457200" y="3546902"/>
            <a:ext cx="7065818" cy="415498"/>
          </a:xfrm>
        </p:spPr>
        <p:txBody>
          <a:bodyPr lIns="0" tIns="0" anchor="t" anchorCtr="0"/>
          <a:lstStyle>
            <a:lvl1pPr marL="0" indent="0">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Subtitle</a:t>
            </a:r>
          </a:p>
        </p:txBody>
      </p:sp>
    </p:spTree>
    <p:extLst>
      <p:ext uri="{BB962C8B-B14F-4D97-AF65-F5344CB8AC3E}">
        <p14:creationId xmlns:p14="http://schemas.microsoft.com/office/powerpoint/2010/main" val="2847523709"/>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942536100"/>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85800"/>
          </a:xfrm>
        </p:spPr>
        <p:txBody>
          <a:bodyPr/>
          <a:lstStyle>
            <a:lvl1pPr>
              <a:defRPr/>
            </a:lvl1pPr>
          </a:lstStyle>
          <a:p>
            <a:r>
              <a:rPr lang="en-US" smtClean="0"/>
              <a:t>Click to edit Master title style</a:t>
            </a:r>
            <a:endParaRPr lang="en-US" dirty="0"/>
          </a:p>
        </p:txBody>
      </p:sp>
    </p:spTree>
    <p:extLst>
      <p:ext uri="{BB962C8B-B14F-4D97-AF65-F5344CB8AC3E}">
        <p14:creationId xmlns:p14="http://schemas.microsoft.com/office/powerpoint/2010/main" val="620370083"/>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1" hasCustomPrompt="1"/>
          </p:nvPr>
        </p:nvSpPr>
        <p:spPr>
          <a:xfrm>
            <a:off x="990600" y="2362200"/>
            <a:ext cx="7162800" cy="1031051"/>
          </a:xfrm>
        </p:spPr>
        <p:txBody>
          <a:bodyPr lIns="0" tIns="0"/>
          <a:lstStyle>
            <a:lvl1pPr marL="0" indent="0">
              <a:buNone/>
              <a:defRPr/>
            </a:lvl1pPr>
          </a:lstStyle>
          <a:p>
            <a:pPr lvl="0"/>
            <a:r>
              <a:rPr lang="en-US" dirty="0" smtClean="0"/>
              <a:t>Blank slide for complex graphics, large pictures, or multiple picture layouts.</a:t>
            </a:r>
          </a:p>
        </p:txBody>
      </p:sp>
    </p:spTree>
    <p:extLst>
      <p:ext uri="{BB962C8B-B14F-4D97-AF65-F5344CB8AC3E}">
        <p14:creationId xmlns:p14="http://schemas.microsoft.com/office/powerpoint/2010/main" val="1046329590"/>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Statement Breaker">
    <p:bg>
      <p:bgPr>
        <a:solidFill>
          <a:srgbClr val="00A0AF"/>
        </a:solid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2" hasCustomPrompt="1"/>
          </p:nvPr>
        </p:nvSpPr>
        <p:spPr>
          <a:xfrm>
            <a:off x="990600" y="1114485"/>
            <a:ext cx="7315200" cy="4524315"/>
          </a:xfrm>
        </p:spPr>
        <p:txBody>
          <a:bodyPr/>
          <a:lstStyle>
            <a:lvl1pPr marL="0" indent="0">
              <a:buNone/>
              <a:defRPr sz="3600" baseline="0">
                <a:solidFill>
                  <a:schemeClr val="bg1"/>
                </a:solidFill>
                <a:latin typeface="Franklin Gothic Medium" panose="020B0603020102020204" pitchFamily="34" charset="0"/>
              </a:defRPr>
            </a:lvl1pPr>
          </a:lstStyle>
          <a:p>
            <a:pPr lvl="0"/>
            <a:r>
              <a:rPr lang="en-US" dirty="0" smtClean="0"/>
              <a:t>This is a compelling statement, takeaway or quote to highlight that should be highlighted. It also serves to break up the visual monotony of the usual slide progression. Be creative, but don’t clutter the page with too many words and keep roomy margins.</a:t>
            </a:r>
            <a:endParaRPr lang="en-US" dirty="0"/>
          </a:p>
        </p:txBody>
      </p:sp>
    </p:spTree>
    <p:extLst>
      <p:ext uri="{BB962C8B-B14F-4D97-AF65-F5344CB8AC3E}">
        <p14:creationId xmlns:p14="http://schemas.microsoft.com/office/powerpoint/2010/main" val="1221281808"/>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10" name="Rectangle 9"/>
          <p:cNvSpPr/>
          <p:nvPr userDrawn="1"/>
        </p:nvSpPr>
        <p:spPr>
          <a:xfrm>
            <a:off x="7062216" y="1575912"/>
            <a:ext cx="2081784"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ctrTitle" hasCustomPrompt="1"/>
          </p:nvPr>
        </p:nvSpPr>
        <p:spPr>
          <a:xfrm>
            <a:off x="457200" y="2793886"/>
            <a:ext cx="7772400" cy="688975"/>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smtClean="0"/>
              <a:t>Title/Cover Slide</a:t>
            </a:r>
            <a:br>
              <a:rPr lang="en-US" dirty="0" smtClean="0"/>
            </a:br>
            <a:r>
              <a:rPr lang="en-US" dirty="0" smtClean="0"/>
              <a:t/>
            </a:r>
            <a:br>
              <a:rPr lang="en-US" dirty="0" smtClean="0"/>
            </a:br>
            <a:endParaRPr lang="en-US" dirty="0"/>
          </a:p>
        </p:txBody>
      </p:sp>
      <p:sp>
        <p:nvSpPr>
          <p:cNvPr id="6" name="Subtitle 2"/>
          <p:cNvSpPr>
            <a:spLocks noGrp="1"/>
          </p:cNvSpPr>
          <p:nvPr>
            <p:ph type="subTitle" idx="1" hasCustomPrompt="1"/>
          </p:nvPr>
        </p:nvSpPr>
        <p:spPr>
          <a:xfrm>
            <a:off x="457200" y="3499991"/>
            <a:ext cx="64008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subtitle</a:t>
            </a:r>
            <a:endParaRPr lang="en-US" dirty="0"/>
          </a:p>
        </p:txBody>
      </p:sp>
      <p:sp>
        <p:nvSpPr>
          <p:cNvPr id="4" name="Rectangle 3"/>
          <p:cNvSpPr/>
          <p:nvPr userDrawn="1"/>
        </p:nvSpPr>
        <p:spPr>
          <a:xfrm>
            <a:off x="0" y="1575912"/>
            <a:ext cx="7086600" cy="365760"/>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TextBox 6"/>
          <p:cNvSpPr txBox="1"/>
          <p:nvPr userDrawn="1"/>
        </p:nvSpPr>
        <p:spPr>
          <a:xfrm>
            <a:off x="304800" y="1561398"/>
            <a:ext cx="3020737" cy="369332"/>
          </a:xfrm>
          <a:prstGeom prst="rect">
            <a:avLst/>
          </a:prstGeom>
          <a:noFill/>
        </p:spPr>
        <p:txBody>
          <a:bodyPr wrap="square" rtlCol="0">
            <a:spAutoFit/>
          </a:bodyPr>
          <a:lstStyle/>
          <a:p>
            <a:r>
              <a:rPr lang="en-US" smtClean="0">
                <a:solidFill>
                  <a:prstClr val="white"/>
                </a:solidFill>
                <a:latin typeface="Franklin Gothic Medium" panose="020B0603020102020204" pitchFamily="34" charset="0"/>
              </a:rPr>
              <a:t>QMS Quick Learning Activity</a:t>
            </a:r>
            <a:endParaRPr lang="en-US" dirty="0" smtClean="0">
              <a:solidFill>
                <a:prstClr val="white"/>
              </a:solidFill>
              <a:latin typeface="Franklin Gothic Medium" panose="020B0603020102020204" pitchFamily="34" charset="0"/>
            </a:endParaRPr>
          </a:p>
        </p:txBody>
      </p:sp>
      <p:pic>
        <p:nvPicPr>
          <p:cNvPr id="2050" name="Picture 2" descr="S:\Admin\Logos\APHL Logos\For Electronic\Trademarked Logos (for electronic)\logo_APHL_name_TM_PMS_2C.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2943" y="457200"/>
            <a:ext cx="2156603" cy="914400"/>
          </a:xfrm>
          <a:prstGeom prst="rect">
            <a:avLst/>
          </a:prstGeom>
          <a:noFill/>
          <a:extLst>
            <a:ext uri="{909E8E84-426E-40DD-AFC4-6F175D3DCCD1}">
              <a14:hiddenFill xmlns:a14="http://schemas.microsoft.com/office/drawing/2010/main">
                <a:solidFill>
                  <a:srgbClr val="FFFFFF"/>
                </a:solidFill>
              </a14:hiddenFill>
            </a:ext>
          </a:extLst>
        </p:spPr>
      </p:pic>
      <p:sp>
        <p:nvSpPr>
          <p:cNvPr id="3" name="Chevron 2"/>
          <p:cNvSpPr/>
          <p:nvPr userDrawn="1"/>
        </p:nvSpPr>
        <p:spPr>
          <a:xfrm>
            <a:off x="6781800" y="1447800"/>
            <a:ext cx="560832" cy="72247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F3F3F"/>
              </a:solidFill>
            </a:endParaRPr>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57600" y="150893"/>
            <a:ext cx="1371600" cy="137160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120913" y="533400"/>
            <a:ext cx="2705100" cy="834073"/>
          </a:xfrm>
          <a:prstGeom prst="rect">
            <a:avLst/>
          </a:prstGeom>
        </p:spPr>
      </p:pic>
      <p:sp>
        <p:nvSpPr>
          <p:cNvPr id="12" name="TextBox 11"/>
          <p:cNvSpPr txBox="1"/>
          <p:nvPr userDrawn="1"/>
        </p:nvSpPr>
        <p:spPr>
          <a:xfrm>
            <a:off x="7391400" y="6393543"/>
            <a:ext cx="1370568" cy="338554"/>
          </a:xfrm>
          <a:prstGeom prst="rect">
            <a:avLst/>
          </a:prstGeom>
          <a:noFill/>
        </p:spPr>
        <p:txBody>
          <a:bodyPr wrap="none" rtlCol="0">
            <a:spAutoFit/>
          </a:bodyPr>
          <a:lstStyle/>
          <a:p>
            <a:r>
              <a:rPr lang="en-US" sz="1600" dirty="0" smtClean="0">
                <a:solidFill>
                  <a:srgbClr val="00A0AF"/>
                </a:solidFill>
                <a:latin typeface="Franklin Gothic Medium" panose="020B0603020102020204" pitchFamily="34" charset="0"/>
              </a:rPr>
              <a:t>www.aphl.org</a:t>
            </a:r>
            <a:endParaRPr lang="en-US" sz="1600" dirty="0">
              <a:solidFill>
                <a:srgbClr val="00A0AF"/>
              </a:solidFill>
              <a:latin typeface="Franklin Gothic Medium" panose="020B0603020102020204" pitchFamily="34" charset="0"/>
            </a:endParaRPr>
          </a:p>
        </p:txBody>
      </p:sp>
    </p:spTree>
    <p:extLst>
      <p:ext uri="{BB962C8B-B14F-4D97-AF65-F5344CB8AC3E}">
        <p14:creationId xmlns:p14="http://schemas.microsoft.com/office/powerpoint/2010/main" val="588777323"/>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2D8CEBF-3553-4906-891E-D040B88CDDB6}" type="datetime1">
              <a:rPr lang="en-US" smtClean="0">
                <a:solidFill>
                  <a:prstClr val="black">
                    <a:tint val="75000"/>
                  </a:prstClr>
                </a:solidFill>
              </a:rPr>
              <a:pPr/>
              <a:t>8/13/2017</a:t>
            </a:fld>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6064807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2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2D8CEBF-3553-4906-891E-D040B88CDDB6}" type="datetime1">
              <a:rPr lang="en-US" smtClean="0">
                <a:solidFill>
                  <a:prstClr val="black">
                    <a:tint val="75000"/>
                  </a:prstClr>
                </a:solidFill>
              </a:rPr>
              <a:pPr/>
              <a:t>8/13/2017</a:t>
            </a:fld>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62135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981236"/>
            <a:ext cx="7772400" cy="600164"/>
          </a:xfrm>
        </p:spPr>
        <p:txBody>
          <a:bodyPr anchor="t"/>
          <a:lstStyle>
            <a:lvl1pPr algn="l">
              <a:defRPr sz="3600" b="0" cap="all">
                <a:solidFill>
                  <a:schemeClr val="accent1"/>
                </a:solidFill>
                <a:latin typeface="Franklin Gothic Demi" panose="020B0703020102020204" pitchFamily="34" charset="0"/>
              </a:defRPr>
            </a:lvl1pPr>
          </a:lstStyle>
          <a:p>
            <a:r>
              <a:rPr lang="en-US" dirty="0" smtClean="0"/>
              <a:t>Section slide</a:t>
            </a:r>
            <a:endParaRPr lang="en-US" dirty="0"/>
          </a:p>
        </p:txBody>
      </p:sp>
      <p:sp>
        <p:nvSpPr>
          <p:cNvPr id="3" name="Text Placeholder 2"/>
          <p:cNvSpPr>
            <a:spLocks noGrp="1"/>
          </p:cNvSpPr>
          <p:nvPr>
            <p:ph type="body" idx="1" hasCustomPrompt="1"/>
          </p:nvPr>
        </p:nvSpPr>
        <p:spPr>
          <a:xfrm>
            <a:off x="457200" y="3546902"/>
            <a:ext cx="7065818" cy="415498"/>
          </a:xfrm>
        </p:spPr>
        <p:txBody>
          <a:bodyPr lIns="0" tIns="0" anchor="t" anchorCtr="0"/>
          <a:lstStyle>
            <a:lvl1pPr marL="0" indent="0">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Subtitle</a:t>
            </a:r>
          </a:p>
        </p:txBody>
      </p:sp>
    </p:spTree>
    <p:extLst>
      <p:ext uri="{BB962C8B-B14F-4D97-AF65-F5344CB8AC3E}">
        <p14:creationId xmlns:p14="http://schemas.microsoft.com/office/powerpoint/2010/main" val="15979760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959287092"/>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85800"/>
          </a:xfrm>
        </p:spPr>
        <p:txBody>
          <a:bodyPr/>
          <a:lstStyle>
            <a:lvl1pPr>
              <a:defRPr/>
            </a:lvl1pPr>
          </a:lstStyle>
          <a:p>
            <a:r>
              <a:rPr lang="en-US" smtClean="0"/>
              <a:t>Click to edit Master title style</a:t>
            </a:r>
            <a:endParaRPr lang="en-US" dirty="0"/>
          </a:p>
        </p:txBody>
      </p:sp>
    </p:spTree>
    <p:extLst>
      <p:ext uri="{BB962C8B-B14F-4D97-AF65-F5344CB8AC3E}">
        <p14:creationId xmlns:p14="http://schemas.microsoft.com/office/powerpoint/2010/main" val="251913252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1" hasCustomPrompt="1"/>
          </p:nvPr>
        </p:nvSpPr>
        <p:spPr>
          <a:xfrm>
            <a:off x="990600" y="2362200"/>
            <a:ext cx="7162800" cy="1031051"/>
          </a:xfrm>
        </p:spPr>
        <p:txBody>
          <a:bodyPr lIns="0" tIns="0"/>
          <a:lstStyle>
            <a:lvl1pPr marL="0" indent="0">
              <a:buNone/>
              <a:defRPr/>
            </a:lvl1pPr>
          </a:lstStyle>
          <a:p>
            <a:pPr lvl="0"/>
            <a:r>
              <a:rPr lang="en-US" dirty="0" smtClean="0"/>
              <a:t>Blank slide for complex graphics, large pictures, or multiple picture layouts.</a:t>
            </a:r>
          </a:p>
        </p:txBody>
      </p:sp>
    </p:spTree>
    <p:extLst>
      <p:ext uri="{BB962C8B-B14F-4D97-AF65-F5344CB8AC3E}">
        <p14:creationId xmlns:p14="http://schemas.microsoft.com/office/powerpoint/2010/main" val="91784629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tatement Breaker">
    <p:bg>
      <p:bgPr>
        <a:solidFill>
          <a:srgbClr val="00A0AF"/>
        </a:solid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2" hasCustomPrompt="1"/>
          </p:nvPr>
        </p:nvSpPr>
        <p:spPr>
          <a:xfrm>
            <a:off x="990600" y="1114485"/>
            <a:ext cx="7315200" cy="4524315"/>
          </a:xfrm>
        </p:spPr>
        <p:txBody>
          <a:bodyPr/>
          <a:lstStyle>
            <a:lvl1pPr marL="0" indent="0">
              <a:buNone/>
              <a:defRPr sz="3600" baseline="0">
                <a:solidFill>
                  <a:schemeClr val="bg1"/>
                </a:solidFill>
                <a:latin typeface="Franklin Gothic Medium" panose="020B0603020102020204" pitchFamily="34" charset="0"/>
              </a:defRPr>
            </a:lvl1pPr>
          </a:lstStyle>
          <a:p>
            <a:pPr lvl="0"/>
            <a:r>
              <a:rPr lang="en-US" dirty="0" smtClean="0"/>
              <a:t>This is a compelling statement, takeaway or quote to highlight that should be highlighted. It also serves to break up the visual monotony of the usual slide progression. Be creative, but don’t clutter the page with too many words and keep roomy margins.</a:t>
            </a:r>
            <a:endParaRPr lang="en-US" dirty="0"/>
          </a:p>
        </p:txBody>
      </p:sp>
    </p:spTree>
    <p:extLst>
      <p:ext uri="{BB962C8B-B14F-4D97-AF65-F5344CB8AC3E}">
        <p14:creationId xmlns:p14="http://schemas.microsoft.com/office/powerpoint/2010/main" val="2084407679"/>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10" name="Rectangle 9"/>
          <p:cNvSpPr/>
          <p:nvPr userDrawn="1"/>
        </p:nvSpPr>
        <p:spPr>
          <a:xfrm>
            <a:off x="7062216" y="1575912"/>
            <a:ext cx="2081784"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ctrTitle" hasCustomPrompt="1"/>
          </p:nvPr>
        </p:nvSpPr>
        <p:spPr>
          <a:xfrm>
            <a:off x="457200" y="2793886"/>
            <a:ext cx="7772400" cy="688975"/>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smtClean="0"/>
              <a:t>Title/Cover Slide</a:t>
            </a:r>
            <a:br>
              <a:rPr lang="en-US" dirty="0" smtClean="0"/>
            </a:br>
            <a:r>
              <a:rPr lang="en-US" dirty="0" smtClean="0"/>
              <a:t/>
            </a:r>
            <a:br>
              <a:rPr lang="en-US" dirty="0" smtClean="0"/>
            </a:br>
            <a:endParaRPr lang="en-US" dirty="0"/>
          </a:p>
        </p:txBody>
      </p:sp>
      <p:sp>
        <p:nvSpPr>
          <p:cNvPr id="6" name="Subtitle 2"/>
          <p:cNvSpPr>
            <a:spLocks noGrp="1"/>
          </p:cNvSpPr>
          <p:nvPr>
            <p:ph type="subTitle" idx="1" hasCustomPrompt="1"/>
          </p:nvPr>
        </p:nvSpPr>
        <p:spPr>
          <a:xfrm>
            <a:off x="457200" y="3499991"/>
            <a:ext cx="64008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subtitle</a:t>
            </a:r>
            <a:endParaRPr lang="en-US" dirty="0"/>
          </a:p>
        </p:txBody>
      </p:sp>
      <p:sp>
        <p:nvSpPr>
          <p:cNvPr id="4" name="Rectangle 3"/>
          <p:cNvSpPr/>
          <p:nvPr userDrawn="1"/>
        </p:nvSpPr>
        <p:spPr>
          <a:xfrm>
            <a:off x="0" y="1575912"/>
            <a:ext cx="7086600" cy="365760"/>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TextBox 6"/>
          <p:cNvSpPr txBox="1"/>
          <p:nvPr userDrawn="1"/>
        </p:nvSpPr>
        <p:spPr>
          <a:xfrm>
            <a:off x="304800" y="1561398"/>
            <a:ext cx="3020737" cy="369332"/>
          </a:xfrm>
          <a:prstGeom prst="rect">
            <a:avLst/>
          </a:prstGeom>
          <a:noFill/>
        </p:spPr>
        <p:txBody>
          <a:bodyPr wrap="square" rtlCol="0">
            <a:spAutoFit/>
          </a:bodyPr>
          <a:lstStyle/>
          <a:p>
            <a:r>
              <a:rPr lang="en-US" smtClean="0">
                <a:solidFill>
                  <a:prstClr val="white"/>
                </a:solidFill>
                <a:latin typeface="Franklin Gothic Medium" panose="020B0603020102020204" pitchFamily="34" charset="0"/>
              </a:rPr>
              <a:t>QMS Quick Learning Activity</a:t>
            </a:r>
            <a:endParaRPr lang="en-US" dirty="0" smtClean="0">
              <a:solidFill>
                <a:prstClr val="white"/>
              </a:solidFill>
              <a:latin typeface="Franklin Gothic Medium" panose="020B0603020102020204" pitchFamily="34" charset="0"/>
            </a:endParaRPr>
          </a:p>
        </p:txBody>
      </p:sp>
      <p:pic>
        <p:nvPicPr>
          <p:cNvPr id="2050" name="Picture 2" descr="S:\Admin\Logos\APHL Logos\For Electronic\Trademarked Logos (for electronic)\logo_APHL_name_TM_PMS_2C.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2943" y="457200"/>
            <a:ext cx="2156603" cy="914400"/>
          </a:xfrm>
          <a:prstGeom prst="rect">
            <a:avLst/>
          </a:prstGeom>
          <a:noFill/>
          <a:extLst>
            <a:ext uri="{909E8E84-426E-40DD-AFC4-6F175D3DCCD1}">
              <a14:hiddenFill xmlns:a14="http://schemas.microsoft.com/office/drawing/2010/main">
                <a:solidFill>
                  <a:srgbClr val="FFFFFF"/>
                </a:solidFill>
              </a14:hiddenFill>
            </a:ext>
          </a:extLst>
        </p:spPr>
      </p:pic>
      <p:sp>
        <p:nvSpPr>
          <p:cNvPr id="3" name="Chevron 2"/>
          <p:cNvSpPr/>
          <p:nvPr userDrawn="1"/>
        </p:nvSpPr>
        <p:spPr>
          <a:xfrm>
            <a:off x="6781800" y="1447800"/>
            <a:ext cx="560832" cy="72247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F3F3F"/>
              </a:solidFill>
            </a:endParaRPr>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57600" y="150893"/>
            <a:ext cx="1371600" cy="137160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120913" y="533400"/>
            <a:ext cx="2705100" cy="834073"/>
          </a:xfrm>
          <a:prstGeom prst="rect">
            <a:avLst/>
          </a:prstGeom>
        </p:spPr>
      </p:pic>
      <p:sp>
        <p:nvSpPr>
          <p:cNvPr id="12" name="TextBox 11"/>
          <p:cNvSpPr txBox="1"/>
          <p:nvPr userDrawn="1"/>
        </p:nvSpPr>
        <p:spPr>
          <a:xfrm>
            <a:off x="7391400" y="6393543"/>
            <a:ext cx="1370568" cy="338554"/>
          </a:xfrm>
          <a:prstGeom prst="rect">
            <a:avLst/>
          </a:prstGeom>
          <a:noFill/>
        </p:spPr>
        <p:txBody>
          <a:bodyPr wrap="none" rtlCol="0">
            <a:spAutoFit/>
          </a:bodyPr>
          <a:lstStyle/>
          <a:p>
            <a:r>
              <a:rPr lang="en-US" sz="1600" dirty="0" smtClean="0">
                <a:solidFill>
                  <a:srgbClr val="00A0AF"/>
                </a:solidFill>
                <a:latin typeface="Franklin Gothic Medium" panose="020B0603020102020204" pitchFamily="34" charset="0"/>
              </a:rPr>
              <a:t>www.aphl.org</a:t>
            </a:r>
            <a:endParaRPr lang="en-US" sz="1600" dirty="0">
              <a:solidFill>
                <a:srgbClr val="00A0AF"/>
              </a:solidFill>
              <a:latin typeface="Franklin Gothic Medium" panose="020B0603020102020204" pitchFamily="34" charset="0"/>
            </a:endParaRPr>
          </a:p>
        </p:txBody>
      </p:sp>
    </p:spTree>
    <p:extLst>
      <p:ext uri="{BB962C8B-B14F-4D97-AF65-F5344CB8AC3E}">
        <p14:creationId xmlns:p14="http://schemas.microsoft.com/office/powerpoint/2010/main" val="362192969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3.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2.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gi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image" Target="../media/image1.gif"/><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2.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image" Target="../media/image3.png"/><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04800"/>
            <a:ext cx="8229600" cy="661720"/>
          </a:xfrm>
          <a:prstGeom prst="rect">
            <a:avLst/>
          </a:prstGeom>
        </p:spPr>
        <p:txBody>
          <a:bodyPr vert="horz" lIns="0" tIns="0" rIns="0" bIns="45720" rtlCol="0" anchor="t" anchorCtr="0">
            <a:sp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219200"/>
            <a:ext cx="8229600" cy="2283702"/>
          </a:xfrm>
          <a:prstGeom prst="rect">
            <a:avLst/>
          </a:prstGeom>
        </p:spPr>
        <p:txBody>
          <a:bodyPr vert="horz" lIns="91440" tIns="45720" rIns="91440" bIns="4572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Box 3"/>
          <p:cNvSpPr txBox="1"/>
          <p:nvPr/>
        </p:nvSpPr>
        <p:spPr>
          <a:xfrm>
            <a:off x="6668102" y="6247626"/>
            <a:ext cx="2018698" cy="276999"/>
          </a:xfrm>
          <a:prstGeom prst="rect">
            <a:avLst/>
          </a:prstGeom>
          <a:noFill/>
        </p:spPr>
        <p:txBody>
          <a:bodyPr wrap="square" rtlCol="0">
            <a:spAutoFit/>
          </a:bodyPr>
          <a:lstStyle/>
          <a:p>
            <a:r>
              <a:rPr lang="en-US" sz="1200" dirty="0" smtClean="0">
                <a:solidFill>
                  <a:srgbClr val="00A0AF"/>
                </a:solidFill>
                <a:latin typeface="Franklin Gothic Medium" panose="020B0603020102020204" pitchFamily="34" charset="0"/>
              </a:rPr>
              <a:t>QMS Quick Learning Activity</a:t>
            </a:r>
            <a:endParaRPr lang="en-US" sz="1200" dirty="0">
              <a:solidFill>
                <a:srgbClr val="00A0AF"/>
              </a:solidFill>
              <a:latin typeface="Franklin Gothic Medium" panose="020B0603020102020204" pitchFamily="34" charset="0"/>
            </a:endParaRPr>
          </a:p>
        </p:txBody>
      </p:sp>
      <p:pic>
        <p:nvPicPr>
          <p:cNvPr id="5" name="Picture 4"/>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553109" y="5972492"/>
            <a:ext cx="1790700" cy="552133"/>
          </a:xfrm>
          <a:prstGeom prst="rect">
            <a:avLst/>
          </a:prstGeom>
        </p:spPr>
      </p:pic>
      <p:pic>
        <p:nvPicPr>
          <p:cNvPr id="6" name="Picture 5"/>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3489971" y="5735392"/>
            <a:ext cx="921240" cy="921240"/>
          </a:xfrm>
          <a:prstGeom prst="rect">
            <a:avLst/>
          </a:prstGeom>
        </p:spPr>
      </p:pic>
      <p:pic>
        <p:nvPicPr>
          <p:cNvPr id="8" name="Picture 7"/>
          <p:cNvPicPr>
            <a:picLocks noChangeAspect="1"/>
          </p:cNvPicPr>
          <p:nvPr userDrawn="1"/>
        </p:nvPicPr>
        <p:blipFill>
          <a:blip r:embed="rId32" cstate="print">
            <a:extLst>
              <a:ext uri="{28A0092B-C50C-407E-A947-70E740481C1C}">
                <a14:useLocalDpi xmlns:a14="http://schemas.microsoft.com/office/drawing/2010/main" val="0"/>
              </a:ext>
            </a:extLst>
          </a:blip>
          <a:stretch>
            <a:fillRect/>
          </a:stretch>
        </p:blipFill>
        <p:spPr>
          <a:xfrm>
            <a:off x="457200" y="5867400"/>
            <a:ext cx="949747" cy="657225"/>
          </a:xfrm>
          <a:prstGeom prst="rect">
            <a:avLst/>
          </a:prstGeom>
        </p:spPr>
      </p:pic>
    </p:spTree>
    <p:extLst>
      <p:ext uri="{BB962C8B-B14F-4D97-AF65-F5344CB8AC3E}">
        <p14:creationId xmlns:p14="http://schemas.microsoft.com/office/powerpoint/2010/main" val="4160054537"/>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22" r:id="rId10"/>
    <p:sldLayoutId id="2147483723" r:id="rId11"/>
    <p:sldLayoutId id="2147483724" r:id="rId12"/>
    <p:sldLayoutId id="2147483725" r:id="rId13"/>
    <p:sldLayoutId id="2147483726" r:id="rId14"/>
    <p:sldLayoutId id="2147483727" r:id="rId15"/>
    <p:sldLayoutId id="2147483728" r:id="rId16"/>
    <p:sldLayoutId id="2147483729" r:id="rId17"/>
    <p:sldLayoutId id="2147483730" r:id="rId18"/>
    <p:sldLayoutId id="2147483731" r:id="rId19"/>
    <p:sldLayoutId id="2147483732" r:id="rId20"/>
    <p:sldLayoutId id="2147483733" r:id="rId21"/>
    <p:sldLayoutId id="2147483734" r:id="rId22"/>
    <p:sldLayoutId id="2147483735" r:id="rId23"/>
    <p:sldLayoutId id="2147483736" r:id="rId24"/>
    <p:sldLayoutId id="2147483737" r:id="rId25"/>
    <p:sldLayoutId id="2147483738" r:id="rId26"/>
    <p:sldLayoutId id="2147483739" r:id="rId27"/>
    <p:sldLayoutId id="2147483740" r:id="rId28"/>
  </p:sldLayoutIdLst>
  <p:timing>
    <p:tnLst>
      <p:par>
        <p:cTn id="1" dur="indefinite" restart="never" nodeType="tmRoot"/>
      </p:par>
    </p:tnLst>
  </p:timing>
  <p:hf hdr="0" ftr="0" dt="0"/>
  <p:txStyles>
    <p:titleStyle>
      <a:lvl1pPr algn="l" defTabSz="914400" rtl="0" eaLnBrk="1" latinLnBrk="0" hangingPunct="1">
        <a:spcBef>
          <a:spcPct val="0"/>
        </a:spcBef>
        <a:buNone/>
        <a:defRPr sz="4000" kern="1200">
          <a:solidFill>
            <a:schemeClr val="tx2"/>
          </a:solidFill>
          <a:latin typeface="Franklin Gothic Medium" panose="020B0603020102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04800"/>
            <a:ext cx="8229600" cy="661720"/>
          </a:xfrm>
          <a:prstGeom prst="rect">
            <a:avLst/>
          </a:prstGeom>
        </p:spPr>
        <p:txBody>
          <a:bodyPr vert="horz" lIns="0" tIns="0" rIns="0" bIns="45720" rtlCol="0" anchor="t" anchorCtr="0">
            <a:sp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219200"/>
            <a:ext cx="8229600" cy="2283702"/>
          </a:xfrm>
          <a:prstGeom prst="rect">
            <a:avLst/>
          </a:prstGeom>
        </p:spPr>
        <p:txBody>
          <a:bodyPr vert="horz" lIns="91440" tIns="45720" rIns="91440" bIns="4572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Box 3"/>
          <p:cNvSpPr txBox="1"/>
          <p:nvPr/>
        </p:nvSpPr>
        <p:spPr>
          <a:xfrm>
            <a:off x="6668102" y="6247626"/>
            <a:ext cx="2018698" cy="276999"/>
          </a:xfrm>
          <a:prstGeom prst="rect">
            <a:avLst/>
          </a:prstGeom>
          <a:noFill/>
        </p:spPr>
        <p:txBody>
          <a:bodyPr wrap="square" rtlCol="0">
            <a:spAutoFit/>
          </a:bodyPr>
          <a:lstStyle/>
          <a:p>
            <a:r>
              <a:rPr lang="en-US" sz="1200" dirty="0" smtClean="0">
                <a:solidFill>
                  <a:srgbClr val="00A0AF"/>
                </a:solidFill>
                <a:latin typeface="Franklin Gothic Medium" panose="020B0603020102020204" pitchFamily="34" charset="0"/>
              </a:rPr>
              <a:t>QMS Quick Learning Activity</a:t>
            </a:r>
            <a:endParaRPr lang="en-US" sz="1200" dirty="0">
              <a:solidFill>
                <a:srgbClr val="00A0AF"/>
              </a:solidFill>
              <a:latin typeface="Franklin Gothic Medium" panose="020B0603020102020204" pitchFamily="34" charset="0"/>
            </a:endParaRPr>
          </a:p>
        </p:txBody>
      </p:sp>
      <p:pic>
        <p:nvPicPr>
          <p:cNvPr id="5" name="Picture 4"/>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553109" y="5972492"/>
            <a:ext cx="1790700" cy="552133"/>
          </a:xfrm>
          <a:prstGeom prst="rect">
            <a:avLst/>
          </a:prstGeom>
        </p:spPr>
      </p:pic>
      <p:pic>
        <p:nvPicPr>
          <p:cNvPr id="6" name="Picture 5"/>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489971" y="5735392"/>
            <a:ext cx="921240" cy="921240"/>
          </a:xfrm>
          <a:prstGeom prst="rect">
            <a:avLst/>
          </a:prstGeom>
        </p:spPr>
      </p:pic>
      <p:pic>
        <p:nvPicPr>
          <p:cNvPr id="8" name="Picture 7"/>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57200" y="5867400"/>
            <a:ext cx="949747" cy="657225"/>
          </a:xfrm>
          <a:prstGeom prst="rect">
            <a:avLst/>
          </a:prstGeom>
        </p:spPr>
      </p:pic>
    </p:spTree>
    <p:extLst>
      <p:ext uri="{BB962C8B-B14F-4D97-AF65-F5344CB8AC3E}">
        <p14:creationId xmlns:p14="http://schemas.microsoft.com/office/powerpoint/2010/main" val="2912121547"/>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timing>
    <p:tnLst>
      <p:par>
        <p:cTn id="1" dur="indefinite" restart="never" nodeType="tmRoot"/>
      </p:par>
    </p:tnLst>
  </p:timing>
  <p:hf hdr="0" ftr="0" dt="0"/>
  <p:txStyles>
    <p:titleStyle>
      <a:lvl1pPr algn="l" defTabSz="914400" rtl="0" eaLnBrk="1" latinLnBrk="0" hangingPunct="1">
        <a:spcBef>
          <a:spcPct val="0"/>
        </a:spcBef>
        <a:buNone/>
        <a:defRPr sz="4000" kern="1200">
          <a:solidFill>
            <a:schemeClr val="tx2"/>
          </a:solidFill>
          <a:latin typeface="Franklin Gothic Medium" panose="020B0603020102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7.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5.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6.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0.xml.rels><?xml version="1.0" encoding="UTF-8" standalone="yes"?>
<Relationships xmlns="http://schemas.openxmlformats.org/package/2006/relationships"><Relationship Id="rId2" Type="http://schemas.openxmlformats.org/officeDocument/2006/relationships/hyperlink" Target="https://www.iso.org/standard/39883.html"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57200" y="2793886"/>
            <a:ext cx="7772400" cy="1892826"/>
          </a:xfrm>
        </p:spPr>
        <p:txBody>
          <a:bodyPr/>
          <a:lstStyle/>
          <a:p>
            <a:r>
              <a:rPr lang="en-US" dirty="0"/>
              <a:t>Equipment and Calibration</a:t>
            </a:r>
            <a:br>
              <a:rPr lang="en-US" dirty="0"/>
            </a:br>
            <a:r>
              <a:rPr lang="en-US" b="1" dirty="0">
                <a:solidFill>
                  <a:srgbClr val="1B587C">
                    <a:lumMod val="75000"/>
                  </a:srgbClr>
                </a:solidFill>
              </a:rPr>
              <a:t/>
            </a:r>
            <a:br>
              <a:rPr lang="en-US" b="1" dirty="0">
                <a:solidFill>
                  <a:srgbClr val="1B587C">
                    <a:lumMod val="75000"/>
                  </a:srgbClr>
                </a:solidFill>
              </a:rPr>
            </a:br>
            <a:endParaRPr 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86600" y="3664547"/>
            <a:ext cx="1420813" cy="21227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ubtitle 3"/>
          <p:cNvSpPr>
            <a:spLocks noGrp="1"/>
          </p:cNvSpPr>
          <p:nvPr>
            <p:ph type="subTitle" idx="1"/>
          </p:nvPr>
        </p:nvSpPr>
        <p:spPr>
          <a:xfrm>
            <a:off x="474023" y="4226495"/>
            <a:ext cx="6400800" cy="538609"/>
          </a:xfrm>
        </p:spPr>
        <p:txBody>
          <a:bodyPr/>
          <a:lstStyle/>
          <a:p>
            <a:r>
              <a:rPr lang="en-US" dirty="0" smtClean="0"/>
              <a:t>ISO/IEC </a:t>
            </a:r>
            <a:r>
              <a:rPr lang="en-US" dirty="0" smtClean="0"/>
              <a:t>17025:2005</a:t>
            </a:r>
            <a:endParaRPr lang="en-US" dirty="0"/>
          </a:p>
        </p:txBody>
      </p:sp>
    </p:spTree>
    <p:extLst>
      <p:ext uri="{BB962C8B-B14F-4D97-AF65-F5344CB8AC3E}">
        <p14:creationId xmlns:p14="http://schemas.microsoft.com/office/powerpoint/2010/main" val="37403763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Equipment Needs &amp; Documentation</a:t>
            </a:r>
            <a:endParaRPr lang="en-US" dirty="0"/>
          </a:p>
        </p:txBody>
      </p:sp>
      <p:pic>
        <p:nvPicPr>
          <p:cNvPr id="7" name="Content Placeholder 6"/>
          <p:cNvPicPr>
            <a:picLocks noGrp="1" noChangeAspect="1"/>
          </p:cNvPicPr>
          <p:nvPr>
            <p:ph sz="half" idx="1"/>
          </p:nvPr>
        </p:nvPicPr>
        <p:blipFill>
          <a:blip r:embed="rId3"/>
          <a:stretch>
            <a:fillRect/>
          </a:stretch>
        </p:blipFill>
        <p:spPr>
          <a:xfrm>
            <a:off x="762000" y="1905000"/>
            <a:ext cx="1963082" cy="2877561"/>
          </a:xfrm>
          <a:prstGeom prst="rect">
            <a:avLst/>
          </a:prstGeom>
        </p:spPr>
      </p:pic>
      <p:sp>
        <p:nvSpPr>
          <p:cNvPr id="4" name="Content Placeholder 3"/>
          <p:cNvSpPr>
            <a:spLocks noGrp="1"/>
          </p:cNvSpPr>
          <p:nvPr>
            <p:ph sz="half" idx="2"/>
          </p:nvPr>
        </p:nvSpPr>
        <p:spPr>
          <a:xfrm>
            <a:off x="3276600" y="1600198"/>
            <a:ext cx="5410200" cy="4191002"/>
          </a:xfrm>
        </p:spPr>
        <p:txBody>
          <a:bodyPr>
            <a:normAutofit lnSpcReduction="10000"/>
          </a:bodyPr>
          <a:lstStyle/>
          <a:p>
            <a:r>
              <a:rPr lang="en-US" sz="1800" dirty="0"/>
              <a:t>Intermediate checks (verifications) shall be carried out according to a defined procedure </a:t>
            </a:r>
          </a:p>
          <a:p>
            <a:endParaRPr lang="en-US" sz="1100" dirty="0"/>
          </a:p>
          <a:p>
            <a:r>
              <a:rPr lang="en-US" sz="1800" dirty="0"/>
              <a:t>When calibrations show the need for correction factors, the laboratory should have procedures to show that copies (e.g., computer software) are correctly updated </a:t>
            </a:r>
          </a:p>
          <a:p>
            <a:endParaRPr lang="en-US" sz="1100" dirty="0"/>
          </a:p>
          <a:p>
            <a:r>
              <a:rPr lang="en-US" sz="1800" dirty="0"/>
              <a:t>Hardware and software must be safeguarded </a:t>
            </a:r>
            <a:r>
              <a:rPr lang="en-US" sz="1800" dirty="0" smtClean="0"/>
              <a:t>from </a:t>
            </a:r>
            <a:r>
              <a:rPr lang="en-US" sz="1800" dirty="0"/>
              <a:t>tampering that would invalidate the test results</a:t>
            </a:r>
          </a:p>
          <a:p>
            <a:endParaRPr lang="en-US" sz="1100" dirty="0"/>
          </a:p>
          <a:p>
            <a:pPr lvl="0"/>
            <a:r>
              <a:rPr lang="en-US" sz="1800" dirty="0"/>
              <a:t>Calibration and verification takes place at specified intervals through the use of traceable standards or appropriate reference materials or reference </a:t>
            </a:r>
            <a:r>
              <a:rPr lang="en-US" sz="1800" dirty="0" smtClean="0"/>
              <a:t>cultures</a:t>
            </a:r>
            <a:endParaRPr lang="en-US" sz="1800" dirty="0"/>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036221B5-AD9B-45B4-8ECA-755ECE6740E1}" type="slidenum">
              <a:rPr lang="en-US" smtClean="0"/>
              <a:t>10</a:t>
            </a:fld>
            <a:endParaRPr lang="en-US"/>
          </a:p>
        </p:txBody>
      </p:sp>
    </p:spTree>
    <p:extLst>
      <p:ext uri="{BB962C8B-B14F-4D97-AF65-F5344CB8AC3E}">
        <p14:creationId xmlns:p14="http://schemas.microsoft.com/office/powerpoint/2010/main" val="41764547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Keep Records</a:t>
            </a:r>
            <a:endParaRPr lang="en-US" dirty="0"/>
          </a:p>
        </p:txBody>
      </p:sp>
      <p:graphicFrame>
        <p:nvGraphicFramePr>
          <p:cNvPr id="3" name="Diagram 2"/>
          <p:cNvGraphicFramePr/>
          <p:nvPr>
            <p:extLst>
              <p:ext uri="{D42A27DB-BD31-4B8C-83A1-F6EECF244321}">
                <p14:modId xmlns:p14="http://schemas.microsoft.com/office/powerpoint/2010/main" val="3016808121"/>
              </p:ext>
            </p:extLst>
          </p:nvPr>
        </p:nvGraphicFramePr>
        <p:xfrm>
          <a:off x="647700" y="533400"/>
          <a:ext cx="8191500" cy="5448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313027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smtClean="0"/>
              <a:t>Defective Equipment</a:t>
            </a:r>
            <a:endParaRPr lang="en-US" dirty="0"/>
          </a:p>
        </p:txBody>
      </p:sp>
      <p:sp>
        <p:nvSpPr>
          <p:cNvPr id="3" name="Content Placeholder 2"/>
          <p:cNvSpPr>
            <a:spLocks noGrp="1"/>
          </p:cNvSpPr>
          <p:nvPr>
            <p:ph sz="half" idx="1"/>
          </p:nvPr>
        </p:nvSpPr>
        <p:spPr>
          <a:xfrm>
            <a:off x="530430" y="1752600"/>
            <a:ext cx="4651169" cy="4038600"/>
          </a:xfrm>
        </p:spPr>
        <p:txBody>
          <a:bodyPr>
            <a:normAutofit fontScale="85000" lnSpcReduction="20000"/>
          </a:bodyPr>
          <a:lstStyle/>
          <a:p>
            <a:r>
              <a:rPr lang="en-US" dirty="0" smtClean="0"/>
              <a:t>Equipment that has been mishandled, gives suspect results, is defective, or gives suspect results shall be taken out of service and clearly marked as being out of service until it has been repaired &amp; recalibrated.</a:t>
            </a:r>
          </a:p>
          <a:p>
            <a:r>
              <a:rPr lang="en-US" dirty="0" smtClean="0"/>
              <a:t>The laboratory shall determine if there has been an effect on previous test results and perform Corrective Action. </a:t>
            </a:r>
          </a:p>
        </p:txBody>
      </p:sp>
      <p:sp>
        <p:nvSpPr>
          <p:cNvPr id="10" name="Content Placeholder 9"/>
          <p:cNvSpPr>
            <a:spLocks noGrp="1"/>
          </p:cNvSpPr>
          <p:nvPr>
            <p:ph sz="half" idx="2"/>
          </p:nvPr>
        </p:nvSpPr>
        <p:spPr>
          <a:xfrm>
            <a:off x="5181599" y="1600200"/>
            <a:ext cx="3505201" cy="3657599"/>
          </a:xfrm>
          <a:prstGeom prst="diamond">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indent="0" algn="ctr">
              <a:buNone/>
            </a:pPr>
            <a:r>
              <a:rPr lang="en-US" sz="1800" cap="all" dirty="0" smtClean="0">
                <a:solidFill>
                  <a:schemeClr val="tx1"/>
                </a:solidFill>
              </a:rPr>
              <a:t>Defective equipment</a:t>
            </a:r>
          </a:p>
          <a:p>
            <a:pPr marL="0" indent="0" algn="ctr">
              <a:buNone/>
            </a:pPr>
            <a:r>
              <a:rPr lang="en-US" sz="1800" cap="all" dirty="0" smtClean="0">
                <a:solidFill>
                  <a:schemeClr val="tx1"/>
                </a:solidFill>
              </a:rPr>
              <a:t>taken out of service</a:t>
            </a:r>
            <a:endParaRPr lang="en-US" sz="1800" cap="all" dirty="0">
              <a:solidFill>
                <a:schemeClr val="tx1"/>
              </a:solidFill>
            </a:endParaRPr>
          </a:p>
        </p:txBody>
      </p:sp>
      <p:sp>
        <p:nvSpPr>
          <p:cNvPr id="6" name="Slide Number Placeholder 5"/>
          <p:cNvSpPr>
            <a:spLocks noGrp="1"/>
          </p:cNvSpPr>
          <p:nvPr>
            <p:ph type="sldNum" sz="quarter" idx="4294967295"/>
          </p:nvPr>
        </p:nvSpPr>
        <p:spPr>
          <a:xfrm>
            <a:off x="7010400" y="6356350"/>
            <a:ext cx="2133600" cy="365125"/>
          </a:xfrm>
          <a:prstGeom prst="rect">
            <a:avLst/>
          </a:prstGeom>
        </p:spPr>
        <p:txBody>
          <a:bodyPr/>
          <a:lstStyle/>
          <a:p>
            <a:fld id="{036221B5-AD9B-45B4-8ECA-755ECE6740E1}" type="slidenum">
              <a:rPr lang="en-US" smtClean="0"/>
              <a:t>12</a:t>
            </a:fld>
            <a:endParaRPr lang="en-US" dirty="0"/>
          </a:p>
        </p:txBody>
      </p:sp>
    </p:spTree>
    <p:extLst>
      <p:ext uri="{BB962C8B-B14F-4D97-AF65-F5344CB8AC3E}">
        <p14:creationId xmlns:p14="http://schemas.microsoft.com/office/powerpoint/2010/main" val="386971563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00164"/>
          </a:xfrm>
        </p:spPr>
        <p:txBody>
          <a:bodyPr/>
          <a:lstStyle/>
          <a:p>
            <a:r>
              <a:rPr lang="en-US" sz="3600" dirty="0" smtClean="0"/>
              <a:t>Measurement Traceability &amp; Equipment</a:t>
            </a:r>
            <a:endParaRPr lang="en-US" sz="3600" dirty="0"/>
          </a:p>
        </p:txBody>
      </p:sp>
      <p:sp>
        <p:nvSpPr>
          <p:cNvPr id="3" name="Content Placeholder 2"/>
          <p:cNvSpPr>
            <a:spLocks noGrp="1"/>
          </p:cNvSpPr>
          <p:nvPr>
            <p:ph sz="half" idx="1"/>
          </p:nvPr>
        </p:nvSpPr>
        <p:spPr>
          <a:xfrm>
            <a:off x="477982" y="1295400"/>
            <a:ext cx="8132618" cy="2590799"/>
          </a:xfrm>
        </p:spPr>
        <p:txBody>
          <a:bodyPr>
            <a:normAutofit fontScale="70000" lnSpcReduction="20000"/>
          </a:bodyPr>
          <a:lstStyle/>
          <a:p>
            <a:r>
              <a:rPr lang="en-US" dirty="0"/>
              <a:t>All measurement and testing equipment </a:t>
            </a:r>
            <a:r>
              <a:rPr lang="en-US" dirty="0" smtClean="0"/>
              <a:t>that has </a:t>
            </a:r>
            <a:r>
              <a:rPr lang="en-US" dirty="0"/>
              <a:t>a significant effect on the validity and accuracy of test </a:t>
            </a:r>
            <a:r>
              <a:rPr lang="en-US" dirty="0" smtClean="0"/>
              <a:t>results should </a:t>
            </a:r>
            <a:r>
              <a:rPr lang="en-US" dirty="0"/>
              <a:t>be calibrated or verified at specified intervals through the use of </a:t>
            </a:r>
            <a:endParaRPr lang="en-US" dirty="0" smtClean="0"/>
          </a:p>
          <a:p>
            <a:pPr lvl="1"/>
            <a:r>
              <a:rPr lang="en-US" dirty="0" smtClean="0"/>
              <a:t>traceable </a:t>
            </a:r>
            <a:r>
              <a:rPr lang="en-US" dirty="0"/>
              <a:t>standards </a:t>
            </a:r>
            <a:endParaRPr lang="en-US" dirty="0" smtClean="0"/>
          </a:p>
          <a:p>
            <a:pPr lvl="1"/>
            <a:r>
              <a:rPr lang="en-US" dirty="0" smtClean="0"/>
              <a:t>or </a:t>
            </a:r>
            <a:r>
              <a:rPr lang="en-US" dirty="0"/>
              <a:t>appropriate reference materials </a:t>
            </a:r>
            <a:endParaRPr lang="en-US" dirty="0" smtClean="0"/>
          </a:p>
          <a:p>
            <a:pPr lvl="1"/>
            <a:r>
              <a:rPr lang="en-US" dirty="0" smtClean="0"/>
              <a:t>or </a:t>
            </a:r>
            <a:r>
              <a:rPr lang="en-US" dirty="0"/>
              <a:t>reference cultures </a:t>
            </a:r>
            <a:endParaRPr lang="en-US" dirty="0" smtClean="0"/>
          </a:p>
          <a:p>
            <a:r>
              <a:rPr lang="en-US" dirty="0"/>
              <a:t>Traceability applies to measuring and test equipment unless you can prove that it is a minor component of measuring uncertainty. In this case, you must provide the uncertainty of the instrument.</a:t>
            </a:r>
          </a:p>
          <a:p>
            <a:endParaRPr lang="en-US" dirty="0"/>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036221B5-AD9B-45B4-8ECA-755ECE6740E1}" type="slidenum">
              <a:rPr lang="en-US" smtClean="0"/>
              <a:pPr/>
              <a:t>13</a:t>
            </a:fld>
            <a:endParaRPr lang="en-US"/>
          </a:p>
        </p:txBody>
      </p:sp>
      <p:graphicFrame>
        <p:nvGraphicFramePr>
          <p:cNvPr id="11" name="Diagram 10"/>
          <p:cNvGraphicFramePr/>
          <p:nvPr>
            <p:extLst>
              <p:ext uri="{D42A27DB-BD31-4B8C-83A1-F6EECF244321}">
                <p14:modId xmlns:p14="http://schemas.microsoft.com/office/powerpoint/2010/main" val="4113763423"/>
              </p:ext>
            </p:extLst>
          </p:nvPr>
        </p:nvGraphicFramePr>
        <p:xfrm>
          <a:off x="304800" y="3886199"/>
          <a:ext cx="7848600" cy="25606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183030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Calibration?</a:t>
            </a:r>
            <a:endParaRPr lang="en-US" dirty="0"/>
          </a:p>
        </p:txBody>
      </p:sp>
      <p:sp>
        <p:nvSpPr>
          <p:cNvPr id="3" name="Content Placeholder 2"/>
          <p:cNvSpPr>
            <a:spLocks noGrp="1"/>
          </p:cNvSpPr>
          <p:nvPr>
            <p:ph sz="half" idx="1"/>
          </p:nvPr>
        </p:nvSpPr>
        <p:spPr>
          <a:xfrm>
            <a:off x="457200" y="1066800"/>
            <a:ext cx="4038600" cy="4525963"/>
          </a:xfrm>
        </p:spPr>
        <p:txBody>
          <a:bodyPr>
            <a:normAutofit fontScale="92500" lnSpcReduction="10000"/>
          </a:bodyPr>
          <a:lstStyle/>
          <a:p>
            <a:r>
              <a:rPr lang="en-US" dirty="0" smtClean="0"/>
              <a:t>A response to a known value which establishes a relationship between the known value and an indicator and established </a:t>
            </a:r>
            <a:r>
              <a:rPr lang="en-US" dirty="0" smtClean="0"/>
              <a:t>tolerance</a:t>
            </a:r>
          </a:p>
          <a:p>
            <a:r>
              <a:rPr lang="en-US" dirty="0" smtClean="0"/>
              <a:t>I </a:t>
            </a:r>
            <a:r>
              <a:rPr lang="en-US" dirty="0" smtClean="0"/>
              <a:t>have the result, I know what it should be—what is my answer in relation to the known value and how much can I tolerate the difference?</a:t>
            </a:r>
            <a:endParaRPr lang="en-US" dirty="0"/>
          </a:p>
        </p:txBody>
      </p:sp>
      <p:graphicFrame>
        <p:nvGraphicFramePr>
          <p:cNvPr id="7" name="Content Placeholder 6"/>
          <p:cNvGraphicFramePr>
            <a:graphicFrameLocks noGrp="1"/>
          </p:cNvGraphicFramePr>
          <p:nvPr>
            <p:ph sz="half" idx="2"/>
            <p:extLst>
              <p:ext uri="{D42A27DB-BD31-4B8C-83A1-F6EECF244321}">
                <p14:modId xmlns:p14="http://schemas.microsoft.com/office/powerpoint/2010/main" val="1522327510"/>
              </p:ext>
            </p:extLst>
          </p:nvPr>
        </p:nvGraphicFramePr>
        <p:xfrm>
          <a:off x="4648200" y="1099457"/>
          <a:ext cx="4038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036221B5-AD9B-45B4-8ECA-755ECE6740E1}" type="slidenum">
              <a:rPr lang="en-US" smtClean="0">
                <a:solidFill>
                  <a:prstClr val="black">
                    <a:tint val="75000"/>
                  </a:prstClr>
                </a:solidFill>
              </a:rPr>
              <a:pPr/>
              <a:t>14</a:t>
            </a:fld>
            <a:endParaRPr lang="en-US">
              <a:solidFill>
                <a:prstClr val="black">
                  <a:tint val="75000"/>
                </a:prstClr>
              </a:solidFill>
            </a:endParaRPr>
          </a:p>
        </p:txBody>
      </p:sp>
    </p:spTree>
    <p:extLst>
      <p:ext uri="{BB962C8B-B14F-4D97-AF65-F5344CB8AC3E}">
        <p14:creationId xmlns:p14="http://schemas.microsoft.com/office/powerpoint/2010/main" val="177075723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67400" y="2619024"/>
            <a:ext cx="3014749" cy="3886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US" dirty="0" smtClean="0"/>
              <a:t>Intermediate Checks</a:t>
            </a:r>
            <a:endParaRPr lang="en-US" dirty="0"/>
          </a:p>
        </p:txBody>
      </p:sp>
      <p:sp>
        <p:nvSpPr>
          <p:cNvPr id="3" name="Content Placeholder 2"/>
          <p:cNvSpPr>
            <a:spLocks noGrp="1"/>
          </p:cNvSpPr>
          <p:nvPr>
            <p:ph idx="4294967295"/>
          </p:nvPr>
        </p:nvSpPr>
        <p:spPr>
          <a:xfrm>
            <a:off x="457200" y="1295400"/>
            <a:ext cx="8229600" cy="4191000"/>
          </a:xfrm>
          <a:prstGeom prst="rect">
            <a:avLst/>
          </a:prstGeom>
        </p:spPr>
        <p:txBody>
          <a:bodyPr>
            <a:normAutofit fontScale="92500" lnSpcReduction="10000"/>
          </a:bodyPr>
          <a:lstStyle/>
          <a:p>
            <a:r>
              <a:rPr lang="en-US" dirty="0" smtClean="0"/>
              <a:t>There need to be defined </a:t>
            </a:r>
            <a:r>
              <a:rPr lang="en-US" i="1" u="sng" dirty="0" smtClean="0"/>
              <a:t>procedures and schedules</a:t>
            </a:r>
            <a:r>
              <a:rPr lang="en-US" dirty="0" smtClean="0"/>
              <a:t> for carrying out checks needed to maintain confidence in the calibration status of:</a:t>
            </a:r>
          </a:p>
          <a:p>
            <a:pPr lvl="1"/>
            <a:r>
              <a:rPr lang="en-US" dirty="0" smtClean="0"/>
              <a:t>Reference standards</a:t>
            </a:r>
          </a:p>
          <a:p>
            <a:pPr lvl="1"/>
            <a:r>
              <a:rPr lang="en-US" dirty="0" smtClean="0"/>
              <a:t>Primary standards</a:t>
            </a:r>
          </a:p>
          <a:p>
            <a:pPr lvl="1"/>
            <a:r>
              <a:rPr lang="en-US" dirty="0" smtClean="0"/>
              <a:t>Working standards</a:t>
            </a:r>
          </a:p>
          <a:p>
            <a:pPr lvl="1"/>
            <a:r>
              <a:rPr lang="en-US" dirty="0" smtClean="0"/>
              <a:t>Transfer standards</a:t>
            </a:r>
          </a:p>
          <a:p>
            <a:pPr lvl="1"/>
            <a:r>
              <a:rPr lang="en-US" dirty="0" smtClean="0"/>
              <a:t>Reference materials </a:t>
            </a:r>
            <a:endParaRPr lang="en-US" dirty="0"/>
          </a:p>
        </p:txBody>
      </p:sp>
      <p:sp>
        <p:nvSpPr>
          <p:cNvPr id="5" name="Slide Number Placeholder 4"/>
          <p:cNvSpPr>
            <a:spLocks noGrp="1"/>
          </p:cNvSpPr>
          <p:nvPr>
            <p:ph type="sldNum" sz="quarter" idx="4294967295"/>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15</a:t>
            </a:fld>
            <a:endParaRPr lang="en-US" dirty="0">
              <a:solidFill>
                <a:prstClr val="black">
                  <a:tint val="75000"/>
                </a:prstClr>
              </a:solidFill>
            </a:endParaRPr>
          </a:p>
        </p:txBody>
      </p:sp>
    </p:spTree>
    <p:extLst>
      <p:ext uri="{BB962C8B-B14F-4D97-AF65-F5344CB8AC3E}">
        <p14:creationId xmlns:p14="http://schemas.microsoft.com/office/powerpoint/2010/main" val="4297196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Things to </a:t>
            </a:r>
            <a:r>
              <a:rPr lang="en-US" dirty="0"/>
              <a:t>D</a:t>
            </a:r>
            <a:r>
              <a:rPr lang="en-US" dirty="0" smtClean="0"/>
              <a:t>ocument for Analysis</a:t>
            </a:r>
            <a:endParaRPr lang="en-US" dirty="0"/>
          </a:p>
        </p:txBody>
      </p:sp>
      <p:graphicFrame>
        <p:nvGraphicFramePr>
          <p:cNvPr id="10" name="Content Placeholder 9"/>
          <p:cNvGraphicFramePr>
            <a:graphicFrameLocks noGrp="1"/>
          </p:cNvGraphicFramePr>
          <p:nvPr>
            <p:ph sz="half" idx="4294967295"/>
            <p:extLst>
              <p:ext uri="{D42A27DB-BD31-4B8C-83A1-F6EECF244321}">
                <p14:modId xmlns:p14="http://schemas.microsoft.com/office/powerpoint/2010/main" val="1984564689"/>
              </p:ext>
            </p:extLst>
          </p:nvPr>
        </p:nvGraphicFramePr>
        <p:xfrm>
          <a:off x="1219200" y="1128713"/>
          <a:ext cx="7924800" cy="50593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036221B5-AD9B-45B4-8ECA-755ECE6740E1}" type="slidenum">
              <a:rPr lang="en-US" smtClean="0">
                <a:solidFill>
                  <a:prstClr val="black">
                    <a:tint val="75000"/>
                  </a:prstClr>
                </a:solidFill>
              </a:rPr>
              <a:pPr/>
              <a:t>16</a:t>
            </a:fld>
            <a:endParaRPr lang="en-US" dirty="0">
              <a:solidFill>
                <a:prstClr val="black">
                  <a:tint val="75000"/>
                </a:prstClr>
              </a:solidFill>
            </a:endParaRPr>
          </a:p>
        </p:txBody>
      </p:sp>
      <p:sp>
        <p:nvSpPr>
          <p:cNvPr id="13" name="TextBox 12"/>
          <p:cNvSpPr txBox="1"/>
          <p:nvPr/>
        </p:nvSpPr>
        <p:spPr>
          <a:xfrm>
            <a:off x="5791200" y="1219200"/>
            <a:ext cx="2895600" cy="1477328"/>
          </a:xfrm>
          <a:prstGeom prst="rect">
            <a:avLst/>
          </a:prstGeom>
          <a:gradFill flip="none" rotWithShape="1">
            <a:gsLst>
              <a:gs pos="18000">
                <a:schemeClr val="accent2">
                  <a:lumMod val="20000"/>
                  <a:lumOff val="80000"/>
                </a:schemeClr>
              </a:gs>
              <a:gs pos="46000">
                <a:schemeClr val="tx2">
                  <a:lumMod val="20000"/>
                  <a:lumOff val="80000"/>
                </a:schemeClr>
              </a:gs>
              <a:gs pos="84000">
                <a:schemeClr val="accent5">
                  <a:hueOff val="0"/>
                  <a:satOff val="0"/>
                  <a:lumOff val="0"/>
                  <a:alphaOff val="0"/>
                  <a:tint val="28000"/>
                  <a:satMod val="160000"/>
                </a:schemeClr>
              </a:gs>
            </a:gsLst>
            <a:path path="circle">
              <a:fillToRect l="100000" t="100000"/>
            </a:path>
            <a:tileRect r="-100000" b="-100000"/>
          </a:gradFill>
        </p:spPr>
        <p:txBody>
          <a:bodyPr wrap="square" rtlCol="0">
            <a:spAutoFit/>
          </a:bodyPr>
          <a:lstStyle/>
          <a:p>
            <a:r>
              <a:rPr lang="en-US" dirty="0" smtClean="0"/>
              <a:t>QC: </a:t>
            </a:r>
            <a:r>
              <a:rPr lang="en-US" dirty="0"/>
              <a:t>Laboratory control samples (</a:t>
            </a:r>
            <a:r>
              <a:rPr lang="en-US" dirty="0" smtClean="0"/>
              <a:t>LCS);</a:t>
            </a:r>
          </a:p>
          <a:p>
            <a:r>
              <a:rPr lang="en-US" dirty="0" smtClean="0"/>
              <a:t>how </a:t>
            </a:r>
            <a:r>
              <a:rPr lang="en-US" dirty="0"/>
              <a:t>prepped, lot numbers, expiration, etc. </a:t>
            </a:r>
            <a:r>
              <a:rPr lang="en-US" dirty="0" smtClean="0"/>
              <a:t> </a:t>
            </a:r>
            <a:endParaRPr lang="en-US" dirty="0"/>
          </a:p>
          <a:p>
            <a:endParaRPr lang="en-US" dirty="0"/>
          </a:p>
        </p:txBody>
      </p:sp>
    </p:spTree>
    <p:extLst>
      <p:ext uri="{BB962C8B-B14F-4D97-AF65-F5344CB8AC3E}">
        <p14:creationId xmlns:p14="http://schemas.microsoft.com/office/powerpoint/2010/main" val="313074334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04800"/>
            <a:ext cx="8229600" cy="1892826"/>
          </a:xfrm>
        </p:spPr>
        <p:txBody>
          <a:bodyPr/>
          <a:lstStyle/>
          <a:p>
            <a:r>
              <a:rPr lang="en-US" dirty="0" smtClean="0"/>
              <a:t>Support </a:t>
            </a:r>
            <a:r>
              <a:rPr lang="en-US" dirty="0" smtClean="0"/>
              <a:t>Equipment that require calibration</a:t>
            </a:r>
            <a:br>
              <a:rPr lang="en-US" dirty="0" smtClean="0"/>
            </a:br>
            <a:endParaRPr lang="en-US" dirty="0"/>
          </a:p>
        </p:txBody>
      </p:sp>
      <p:sp>
        <p:nvSpPr>
          <p:cNvPr id="9" name="Content Placeholder 8"/>
          <p:cNvSpPr>
            <a:spLocks noGrp="1"/>
          </p:cNvSpPr>
          <p:nvPr>
            <p:ph idx="4294967295"/>
          </p:nvPr>
        </p:nvSpPr>
        <p:spPr>
          <a:xfrm>
            <a:off x="464127" y="1524000"/>
            <a:ext cx="8229600" cy="4525963"/>
          </a:xfrm>
          <a:prstGeom prst="rect">
            <a:avLst/>
          </a:prstGeom>
        </p:spPr>
        <p:txBody>
          <a:bodyPr>
            <a:normAutofit fontScale="77500" lnSpcReduction="20000"/>
          </a:bodyPr>
          <a:lstStyle/>
          <a:p>
            <a:r>
              <a:rPr lang="en-US" dirty="0" smtClean="0"/>
              <a:t>Not test equipment, but includes:</a:t>
            </a:r>
          </a:p>
          <a:p>
            <a:pPr lvl="1"/>
            <a:r>
              <a:rPr lang="en-US" dirty="0" smtClean="0"/>
              <a:t>Balances</a:t>
            </a:r>
          </a:p>
          <a:p>
            <a:pPr lvl="1"/>
            <a:r>
              <a:rPr lang="en-US" dirty="0" smtClean="0"/>
              <a:t>Ovens</a:t>
            </a:r>
          </a:p>
          <a:p>
            <a:pPr lvl="1"/>
            <a:r>
              <a:rPr lang="en-US" dirty="0" smtClean="0"/>
              <a:t>Refrigerators</a:t>
            </a:r>
          </a:p>
          <a:p>
            <a:pPr lvl="1"/>
            <a:r>
              <a:rPr lang="en-US" dirty="0" smtClean="0"/>
              <a:t>Freezers</a:t>
            </a:r>
          </a:p>
          <a:p>
            <a:pPr lvl="1"/>
            <a:r>
              <a:rPr lang="en-US" dirty="0" smtClean="0"/>
              <a:t>Incubators</a:t>
            </a:r>
          </a:p>
          <a:p>
            <a:pPr lvl="1"/>
            <a:r>
              <a:rPr lang="en-US" dirty="0" smtClean="0"/>
              <a:t>Water baths</a:t>
            </a:r>
          </a:p>
          <a:p>
            <a:pPr lvl="1"/>
            <a:r>
              <a:rPr lang="en-US" dirty="0" smtClean="0"/>
              <a:t>Temperature measuring devices</a:t>
            </a:r>
          </a:p>
          <a:p>
            <a:pPr lvl="1"/>
            <a:r>
              <a:rPr lang="en-US" dirty="0" smtClean="0"/>
              <a:t>Thermal/pressure sample preparation devices </a:t>
            </a:r>
          </a:p>
          <a:p>
            <a:pPr lvl="1"/>
            <a:r>
              <a:rPr lang="en-US" dirty="0" smtClean="0"/>
              <a:t>Volumetric dispensing devices (including automatic dilutor/dispensing devices)</a:t>
            </a:r>
          </a:p>
          <a:p>
            <a:r>
              <a:rPr lang="en-US" dirty="0" smtClean="0"/>
              <a:t>If quantitative results are dependent on their accuracy</a:t>
            </a:r>
            <a:endParaRPr lang="en-US" dirty="0"/>
          </a:p>
        </p:txBody>
      </p:sp>
      <p:sp>
        <p:nvSpPr>
          <p:cNvPr id="3" name="Slide Number Placeholder 2"/>
          <p:cNvSpPr>
            <a:spLocks noGrp="1"/>
          </p:cNvSpPr>
          <p:nvPr>
            <p:ph type="sldNum" sz="quarter" idx="4294967295"/>
          </p:nvPr>
        </p:nvSpPr>
        <p:spPr>
          <a:xfrm>
            <a:off x="6553200" y="6356350"/>
            <a:ext cx="2133600" cy="365125"/>
          </a:xfrm>
          <a:prstGeom prst="rect">
            <a:avLst/>
          </a:prstGeom>
        </p:spPr>
        <p:txBody>
          <a:bodyPr/>
          <a:lstStyle/>
          <a:p>
            <a:fld id="{036221B5-AD9B-45B4-8ECA-755ECE6740E1}" type="slidenum">
              <a:rPr lang="en-US" smtClean="0"/>
              <a:pPr/>
              <a:t>17</a:t>
            </a:fld>
            <a:endParaRPr lang="en-US" dirty="0"/>
          </a:p>
        </p:txBody>
      </p:sp>
    </p:spTree>
    <p:extLst>
      <p:ext uri="{BB962C8B-B14F-4D97-AF65-F5344CB8AC3E}">
        <p14:creationId xmlns:p14="http://schemas.microsoft.com/office/powerpoint/2010/main" val="47297998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1"/>
          </p:nvPr>
        </p:nvSpPr>
        <p:spPr/>
        <p:txBody>
          <a:bodyPr/>
          <a:lstStyle/>
          <a:p>
            <a:endParaRPr lang="en-US" smtClean="0"/>
          </a:p>
          <a:p>
            <a:endParaRPr lang="en-US" dirty="0"/>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FF362323-736D-4550-9462-892668353CEF}" type="slidenum">
              <a:rPr lang="en-US" smtClean="0">
                <a:solidFill>
                  <a:prstClr val="black">
                    <a:tint val="75000"/>
                  </a:prstClr>
                </a:solidFill>
              </a:rPr>
              <a:pPr/>
              <a:t>18</a:t>
            </a:fld>
            <a:endParaRPr lang="en-US" dirty="0">
              <a:solidFill>
                <a:prstClr val="black">
                  <a:tint val="75000"/>
                </a:prstClr>
              </a:solidFill>
            </a:endParaRPr>
          </a:p>
        </p:txBody>
      </p:sp>
      <p:graphicFrame>
        <p:nvGraphicFramePr>
          <p:cNvPr id="9" name="Content Placeholder 8"/>
          <p:cNvGraphicFramePr>
            <a:graphicFrameLocks/>
          </p:cNvGraphicFramePr>
          <p:nvPr>
            <p:extLst>
              <p:ext uri="{D42A27DB-BD31-4B8C-83A1-F6EECF244321}">
                <p14:modId xmlns:p14="http://schemas.microsoft.com/office/powerpoint/2010/main" val="240783528"/>
              </p:ext>
            </p:extLst>
          </p:nvPr>
        </p:nvGraphicFramePr>
        <p:xfrm>
          <a:off x="304800" y="457200"/>
          <a:ext cx="8458200" cy="6019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7993749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questions to ask</a:t>
            </a:r>
            <a:endParaRPr lang="en-US" dirty="0"/>
          </a:p>
        </p:txBody>
      </p:sp>
      <p:sp>
        <p:nvSpPr>
          <p:cNvPr id="3" name="Content Placeholder 2"/>
          <p:cNvSpPr>
            <a:spLocks noGrp="1"/>
          </p:cNvSpPr>
          <p:nvPr>
            <p:ph type="body" sz="quarter" idx="10"/>
          </p:nvPr>
        </p:nvSpPr>
        <p:spPr>
          <a:xfrm>
            <a:off x="457200" y="1371600"/>
            <a:ext cx="8229600" cy="2739211"/>
          </a:xfrm>
        </p:spPr>
        <p:txBody>
          <a:bodyPr/>
          <a:lstStyle/>
          <a:p>
            <a:r>
              <a:rPr lang="en-US" sz="2000" i="1" dirty="0" smtClean="0"/>
              <a:t>Is there a system with a procedure on commissioning equipment, verifying its performance and calibration prior to use?</a:t>
            </a:r>
          </a:p>
          <a:p>
            <a:r>
              <a:rPr lang="en-US" sz="2000" i="1" dirty="0" smtClean="0"/>
              <a:t>What is the plan/procedure for continuing calibration and verification of the equipment’s performance?</a:t>
            </a:r>
          </a:p>
          <a:p>
            <a:r>
              <a:rPr lang="en-US" sz="2000" i="1" dirty="0" smtClean="0"/>
              <a:t>Are there records that show the continuing </a:t>
            </a:r>
            <a:r>
              <a:rPr lang="en-US" sz="2000" i="1" dirty="0"/>
              <a:t>c</a:t>
            </a:r>
            <a:r>
              <a:rPr lang="en-US" sz="2000" i="1" dirty="0" smtClean="0"/>
              <a:t>alibration and verification is ongoing on regularly scheduled intervals?</a:t>
            </a:r>
          </a:p>
          <a:p>
            <a:r>
              <a:rPr lang="en-US" sz="2000" i="1" dirty="0" smtClean="0"/>
              <a:t>Are there labels that a user may see immediately to determine the</a:t>
            </a:r>
            <a:r>
              <a:rPr lang="en-US" sz="2000" i="1" dirty="0"/>
              <a:t> </a:t>
            </a:r>
            <a:r>
              <a:rPr lang="en-US" sz="2000" i="1" dirty="0" smtClean="0"/>
              <a:t>status of the regular checks and calibrations? </a:t>
            </a:r>
            <a:endParaRPr lang="en-US" sz="2000" i="1" dirty="0"/>
          </a:p>
        </p:txBody>
      </p:sp>
    </p:spTree>
    <p:extLst>
      <p:ext uri="{BB962C8B-B14F-4D97-AF65-F5344CB8AC3E}">
        <p14:creationId xmlns:p14="http://schemas.microsoft.com/office/powerpoint/2010/main" val="26820251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Terms &amp; Acronyms</a:t>
            </a:r>
            <a:endParaRPr lang="en-US" dirty="0"/>
          </a:p>
        </p:txBody>
      </p:sp>
      <p:sp>
        <p:nvSpPr>
          <p:cNvPr id="3" name="Content Placeholder 2"/>
          <p:cNvSpPr>
            <a:spLocks noGrp="1"/>
          </p:cNvSpPr>
          <p:nvPr>
            <p:ph sz="half" idx="1"/>
          </p:nvPr>
        </p:nvSpPr>
        <p:spPr>
          <a:xfrm>
            <a:off x="457200" y="1066800"/>
            <a:ext cx="4038600" cy="2895599"/>
          </a:xfrm>
        </p:spPr>
        <p:txBody>
          <a:bodyPr>
            <a:noAutofit/>
          </a:bodyPr>
          <a:lstStyle/>
          <a:p>
            <a:r>
              <a:rPr lang="en-US" sz="2000" b="1" dirty="0" smtClean="0"/>
              <a:t>Calibration</a:t>
            </a:r>
            <a:r>
              <a:rPr lang="en-US" sz="2000" dirty="0" smtClean="0"/>
              <a:t>-the comparison of two measurement devices or systems (one of known uncertainty (your standard) and one of unknown uncertainty (your test equipment)</a:t>
            </a:r>
          </a:p>
          <a:p>
            <a:r>
              <a:rPr lang="en-US" sz="2000" b="1" dirty="0" smtClean="0"/>
              <a:t>Quality Critical Equipment-</a:t>
            </a:r>
            <a:r>
              <a:rPr lang="en-US" sz="2000" dirty="0" smtClean="0"/>
              <a:t>Those </a:t>
            </a:r>
            <a:r>
              <a:rPr lang="en-US" sz="2000" dirty="0"/>
              <a:t>items of equipment necessary to perform a test and which have a significant effect on the uncertainty of measurement of test results</a:t>
            </a:r>
          </a:p>
          <a:p>
            <a:r>
              <a:rPr lang="en-US" sz="2000" b="1" dirty="0" smtClean="0"/>
              <a:t>SOP</a:t>
            </a:r>
            <a:r>
              <a:rPr lang="en-US" sz="2000" dirty="0" smtClean="0"/>
              <a:t>-Standard </a:t>
            </a:r>
            <a:r>
              <a:rPr lang="en-US" sz="2000" dirty="0" smtClean="0"/>
              <a:t>Operating Procedure</a:t>
            </a:r>
          </a:p>
          <a:p>
            <a:endParaRPr lang="en-US" sz="2000" dirty="0"/>
          </a:p>
        </p:txBody>
      </p:sp>
      <p:sp>
        <p:nvSpPr>
          <p:cNvPr id="4" name="Content Placeholder 3"/>
          <p:cNvSpPr>
            <a:spLocks noGrp="1"/>
          </p:cNvSpPr>
          <p:nvPr>
            <p:ph sz="half" idx="2"/>
          </p:nvPr>
        </p:nvSpPr>
        <p:spPr>
          <a:xfrm>
            <a:off x="5015345" y="1066800"/>
            <a:ext cx="3657600" cy="3352800"/>
          </a:xfrm>
        </p:spPr>
        <p:txBody>
          <a:bodyPr>
            <a:noAutofit/>
          </a:bodyPr>
          <a:lstStyle/>
          <a:p>
            <a:r>
              <a:rPr lang="en-US" sz="1600" b="1" dirty="0" smtClean="0"/>
              <a:t>Traceability</a:t>
            </a:r>
            <a:r>
              <a:rPr lang="en-US" sz="1600" dirty="0" smtClean="0"/>
              <a:t>-the property of a measurement result whereby the result can be related to a reference through a documented unbroken chain of calibrations, each contributing to the measurement uncertainty</a:t>
            </a:r>
          </a:p>
          <a:p>
            <a:r>
              <a:rPr lang="en-US" sz="1600" b="1" dirty="0" smtClean="0"/>
              <a:t>Traceability to the SI (International System of Units)</a:t>
            </a:r>
            <a:r>
              <a:rPr lang="en-US" sz="1600" dirty="0" smtClean="0"/>
              <a:t>-metrological traceability to a measurement unit of the International System of Units</a:t>
            </a:r>
          </a:p>
          <a:p>
            <a:pPr lvl="1"/>
            <a:r>
              <a:rPr lang="en-US" sz="1600" dirty="0" smtClean="0"/>
              <a:t>Test equipment calibration is not traceable to the US National Institute Standard of Technology (NIST), but to the SI through NIST</a:t>
            </a:r>
          </a:p>
          <a:p>
            <a:endParaRPr lang="en-US" sz="1600" dirty="0"/>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036221B5-AD9B-45B4-8ECA-755ECE6740E1}" type="slidenum">
              <a:rPr lang="en-US" smtClean="0"/>
              <a:t>2</a:t>
            </a:fld>
            <a:endParaRPr lang="en-US"/>
          </a:p>
        </p:txBody>
      </p:sp>
    </p:spTree>
    <p:extLst>
      <p:ext uri="{BB962C8B-B14F-4D97-AF65-F5344CB8AC3E}">
        <p14:creationId xmlns:p14="http://schemas.microsoft.com/office/powerpoint/2010/main" val="199355211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Text Placeholder 2"/>
          <p:cNvSpPr>
            <a:spLocks noGrp="1"/>
          </p:cNvSpPr>
          <p:nvPr>
            <p:ph type="body" sz="quarter" idx="10"/>
          </p:nvPr>
        </p:nvSpPr>
        <p:spPr>
          <a:xfrm>
            <a:off x="457200" y="1371600"/>
            <a:ext cx="8229600" cy="2357568"/>
          </a:xfrm>
        </p:spPr>
        <p:txBody>
          <a:bodyPr/>
          <a:lstStyle/>
          <a:p>
            <a:pPr marL="0" indent="0">
              <a:buNone/>
            </a:pPr>
            <a:r>
              <a:rPr lang="en-US" dirty="0"/>
              <a:t>ISO/IEC 17025:2005</a:t>
            </a:r>
          </a:p>
          <a:p>
            <a:pPr marL="0" indent="0">
              <a:buNone/>
            </a:pPr>
            <a:r>
              <a:rPr lang="en-US" dirty="0">
                <a:hlinkClick r:id="rId2"/>
              </a:rPr>
              <a:t>https://</a:t>
            </a:r>
            <a:r>
              <a:rPr lang="en-US" dirty="0" smtClean="0">
                <a:hlinkClick r:id="rId2"/>
              </a:rPr>
              <a:t>www.iso.org/standard/39883.html</a:t>
            </a:r>
            <a:endParaRPr lang="en-US" dirty="0" smtClean="0"/>
          </a:p>
          <a:p>
            <a:endParaRPr lang="en-US" dirty="0"/>
          </a:p>
          <a:p>
            <a:endParaRPr lang="en-US" dirty="0"/>
          </a:p>
        </p:txBody>
      </p:sp>
    </p:spTree>
    <p:extLst>
      <p:ext uri="{BB962C8B-B14F-4D97-AF65-F5344CB8AC3E}">
        <p14:creationId xmlns:p14="http://schemas.microsoft.com/office/powerpoint/2010/main" val="6292567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Diagram 19"/>
          <p:cNvGraphicFramePr/>
          <p:nvPr>
            <p:extLst>
              <p:ext uri="{D42A27DB-BD31-4B8C-83A1-F6EECF244321}">
                <p14:modId xmlns:p14="http://schemas.microsoft.com/office/powerpoint/2010/main" val="2377122362"/>
              </p:ext>
            </p:extLst>
          </p:nvPr>
        </p:nvGraphicFramePr>
        <p:xfrm>
          <a:off x="1676400" y="1219201"/>
          <a:ext cx="6019800" cy="45004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p:cNvSpPr>
            <a:spLocks noGrp="1"/>
          </p:cNvSpPr>
          <p:nvPr>
            <p:ph type="title"/>
          </p:nvPr>
        </p:nvSpPr>
        <p:spPr/>
        <p:txBody>
          <a:bodyPr/>
          <a:lstStyle/>
          <a:p>
            <a:r>
              <a:rPr lang="en-US" dirty="0" smtClean="0"/>
              <a:t>Some distinctions </a:t>
            </a:r>
            <a:endParaRPr lang="en-US" dirty="0"/>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FF362323-736D-4550-9462-892668353CEF}" type="slidenum">
              <a:rPr lang="en-US" smtClean="0"/>
              <a:pPr/>
              <a:t>3</a:t>
            </a:fld>
            <a:endParaRPr lang="en-US" dirty="0"/>
          </a:p>
        </p:txBody>
      </p:sp>
      <p:sp>
        <p:nvSpPr>
          <p:cNvPr id="3" name="Content Placeholder 2"/>
          <p:cNvSpPr>
            <a:spLocks noGrp="1"/>
          </p:cNvSpPr>
          <p:nvPr>
            <p:ph sz="half" idx="4294967295"/>
          </p:nvPr>
        </p:nvSpPr>
        <p:spPr>
          <a:xfrm>
            <a:off x="0" y="1600200"/>
            <a:ext cx="4038600" cy="4525963"/>
          </a:xfrm>
        </p:spPr>
        <p:txBody>
          <a:bodyPr/>
          <a:lstStyle/>
          <a:p>
            <a:endParaRPr lang="en-US" smtClean="0"/>
          </a:p>
          <a:p>
            <a:endParaRPr lang="en-US" dirty="0"/>
          </a:p>
        </p:txBody>
      </p:sp>
    </p:spTree>
    <p:extLst>
      <p:ext uri="{BB962C8B-B14F-4D97-AF65-F5344CB8AC3E}">
        <p14:creationId xmlns:p14="http://schemas.microsoft.com/office/powerpoint/2010/main" val="23153134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Methods</a:t>
            </a:r>
            <a:endParaRPr lang="en-US" dirty="0"/>
          </a:p>
        </p:txBody>
      </p:sp>
      <p:sp>
        <p:nvSpPr>
          <p:cNvPr id="6" name="Slide Number Placeholder 5"/>
          <p:cNvSpPr>
            <a:spLocks noGrp="1"/>
          </p:cNvSpPr>
          <p:nvPr>
            <p:ph type="sldNum" sz="quarter" idx="4294967295"/>
          </p:nvPr>
        </p:nvSpPr>
        <p:spPr>
          <a:xfrm>
            <a:off x="7010400" y="6356350"/>
            <a:ext cx="2133600" cy="365125"/>
          </a:xfrm>
          <a:prstGeom prst="rect">
            <a:avLst/>
          </a:prstGeom>
        </p:spPr>
        <p:txBody>
          <a:bodyPr/>
          <a:lstStyle/>
          <a:p>
            <a:fld id="{036221B5-AD9B-45B4-8ECA-755ECE6740E1}" type="slidenum">
              <a:rPr lang="en-US" smtClean="0"/>
              <a:t>4</a:t>
            </a:fld>
            <a:endParaRPr lang="en-US"/>
          </a:p>
        </p:txBody>
      </p:sp>
      <p:graphicFrame>
        <p:nvGraphicFramePr>
          <p:cNvPr id="7" name="Diagram 6"/>
          <p:cNvGraphicFramePr/>
          <p:nvPr>
            <p:extLst/>
          </p:nvPr>
        </p:nvGraphicFramePr>
        <p:xfrm>
          <a:off x="762000" y="762000"/>
          <a:ext cx="7772400" cy="5486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8385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Equipment: Software </a:t>
            </a:r>
            <a:r>
              <a:rPr lang="en-US" sz="2800" dirty="0"/>
              <a:t>(Control </a:t>
            </a:r>
            <a:r>
              <a:rPr lang="en-US" sz="2800" dirty="0" smtClean="0"/>
              <a:t>your Data!)</a:t>
            </a:r>
            <a:endParaRPr lang="en-US" dirty="0"/>
          </a:p>
        </p:txBody>
      </p:sp>
      <p:sp>
        <p:nvSpPr>
          <p:cNvPr id="3" name="Content Placeholder 2"/>
          <p:cNvSpPr>
            <a:spLocks noGrp="1"/>
          </p:cNvSpPr>
          <p:nvPr>
            <p:ph idx="4294967295"/>
          </p:nvPr>
        </p:nvSpPr>
        <p:spPr>
          <a:xfrm>
            <a:off x="457200" y="1295401"/>
            <a:ext cx="7848600" cy="4495800"/>
          </a:xfrm>
          <a:prstGeom prst="rect">
            <a:avLst/>
          </a:prstGeom>
        </p:spPr>
        <p:txBody>
          <a:bodyPr>
            <a:normAutofit fontScale="77500" lnSpcReduction="20000"/>
          </a:bodyPr>
          <a:lstStyle/>
          <a:p>
            <a:r>
              <a:rPr lang="en-US" dirty="0" smtClean="0"/>
              <a:t>Calculations (manual and electronic) and data transfers shall be subject to appropriate checks in a systematic manner </a:t>
            </a:r>
          </a:p>
          <a:p>
            <a:r>
              <a:rPr lang="en-US" dirty="0" smtClean="0"/>
              <a:t>When computers or automated equipment are used for the acquisition, processing, recording, reporting, storage, or retrieval of data the laboratory shall ensure that:</a:t>
            </a:r>
          </a:p>
          <a:p>
            <a:pPr lvl="1"/>
            <a:r>
              <a:rPr lang="en-US" dirty="0" smtClean="0"/>
              <a:t>Computer software developed by the user is documented in sufficient detail and is suitably validated as being adequate for use</a:t>
            </a:r>
          </a:p>
          <a:p>
            <a:pPr lvl="2"/>
            <a:r>
              <a:rPr lang="en-US" dirty="0" smtClean="0"/>
              <a:t>Excel </a:t>
            </a:r>
            <a:r>
              <a:rPr lang="en-US" dirty="0" smtClean="0"/>
              <a:t>spreadsheets with calculations only (documents)—Lock the formula cells</a:t>
            </a:r>
          </a:p>
          <a:p>
            <a:pPr lvl="2"/>
            <a:r>
              <a:rPr lang="en-US" dirty="0" smtClean="0"/>
              <a:t>Excel </a:t>
            </a:r>
            <a:r>
              <a:rPr lang="en-US" dirty="0" smtClean="0"/>
              <a:t>spreadsheets with results after calculations (records)—pdf the record so no changes can be made</a:t>
            </a:r>
          </a:p>
        </p:txBody>
      </p:sp>
      <p:sp>
        <p:nvSpPr>
          <p:cNvPr id="6" name="Slide Number Placeholder 5"/>
          <p:cNvSpPr>
            <a:spLocks noGrp="1"/>
          </p:cNvSpPr>
          <p:nvPr>
            <p:ph type="sldNum" sz="quarter" idx="4294967295"/>
          </p:nvPr>
        </p:nvSpPr>
        <p:spPr>
          <a:xfrm>
            <a:off x="6553200" y="6356350"/>
            <a:ext cx="2133600" cy="365125"/>
          </a:xfrm>
          <a:prstGeom prst="rect">
            <a:avLst/>
          </a:prstGeom>
        </p:spPr>
        <p:txBody>
          <a:bodyPr/>
          <a:lstStyle/>
          <a:p>
            <a:fld id="{036221B5-AD9B-45B4-8ECA-755ECE6740E1}" type="slidenum">
              <a:rPr lang="en-US" smtClean="0"/>
              <a:t>5</a:t>
            </a:fld>
            <a:endParaRPr lang="en-US"/>
          </a:p>
        </p:txBody>
      </p:sp>
    </p:spTree>
    <p:extLst>
      <p:ext uri="{BB962C8B-B14F-4D97-AF65-F5344CB8AC3E}">
        <p14:creationId xmlns:p14="http://schemas.microsoft.com/office/powerpoint/2010/main" val="29985030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Protect Your Data!</a:t>
            </a:r>
            <a:endParaRPr lang="en-US" dirty="0"/>
          </a:p>
        </p:txBody>
      </p:sp>
      <p:sp>
        <p:nvSpPr>
          <p:cNvPr id="3" name="Content Placeholder 2"/>
          <p:cNvSpPr>
            <a:spLocks noGrp="1"/>
          </p:cNvSpPr>
          <p:nvPr>
            <p:ph sz="half" idx="1"/>
          </p:nvPr>
        </p:nvSpPr>
        <p:spPr>
          <a:xfrm>
            <a:off x="432334" y="1219200"/>
            <a:ext cx="5130265" cy="4525963"/>
          </a:xfrm>
        </p:spPr>
        <p:txBody>
          <a:bodyPr>
            <a:normAutofit fontScale="77500" lnSpcReduction="20000"/>
          </a:bodyPr>
          <a:lstStyle/>
          <a:p>
            <a:r>
              <a:rPr lang="en-US" dirty="0" smtClean="0"/>
              <a:t>Establish and implement procedures to protect your data’s </a:t>
            </a:r>
          </a:p>
          <a:p>
            <a:pPr lvl="1"/>
            <a:r>
              <a:rPr lang="en-US" dirty="0" smtClean="0"/>
              <a:t>integrity </a:t>
            </a:r>
            <a:endParaRPr lang="en-US" dirty="0"/>
          </a:p>
          <a:p>
            <a:pPr lvl="1"/>
            <a:r>
              <a:rPr lang="en-US" dirty="0" smtClean="0"/>
              <a:t>confidentiality</a:t>
            </a:r>
          </a:p>
          <a:p>
            <a:pPr lvl="1"/>
            <a:r>
              <a:rPr lang="en-US" dirty="0" smtClean="0"/>
              <a:t>storage </a:t>
            </a:r>
          </a:p>
          <a:p>
            <a:pPr lvl="1"/>
            <a:r>
              <a:rPr lang="en-US" dirty="0" smtClean="0"/>
              <a:t>transmission</a:t>
            </a:r>
          </a:p>
          <a:p>
            <a:pPr lvl="1"/>
            <a:r>
              <a:rPr lang="en-US" dirty="0" smtClean="0"/>
              <a:t>processing</a:t>
            </a:r>
            <a:endParaRPr lang="en-US" dirty="0"/>
          </a:p>
          <a:p>
            <a:r>
              <a:rPr lang="en-US" dirty="0"/>
              <a:t>Commercial software (e.g., word processing, database, statistical programming) is considered sufficiently validated </a:t>
            </a:r>
          </a:p>
          <a:p>
            <a:r>
              <a:rPr lang="en-US" dirty="0"/>
              <a:t>Laboratory software and modifications to commercial software must be validated before use</a:t>
            </a:r>
          </a:p>
          <a:p>
            <a:endParaRPr lang="en-US" dirty="0"/>
          </a:p>
        </p:txBody>
      </p:sp>
      <p:pic>
        <p:nvPicPr>
          <p:cNvPr id="1026" name="Picture 2" descr="C:\Program Files (x86)\Microsoft Office\MEDIA\CAGCAT10\j0285750.wmf"/>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tretch>
            <a:fillRect/>
          </a:stretch>
        </p:blipFill>
        <p:spPr bwMode="auto">
          <a:xfrm>
            <a:off x="6252972" y="2819400"/>
            <a:ext cx="1824228" cy="1121054"/>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036221B5-AD9B-45B4-8ECA-755ECE6740E1}" type="slidenum">
              <a:rPr lang="en-US" smtClean="0">
                <a:solidFill>
                  <a:prstClr val="black">
                    <a:tint val="75000"/>
                  </a:prstClr>
                </a:solidFill>
              </a:rPr>
              <a:pPr/>
              <a:t>6</a:t>
            </a:fld>
            <a:endParaRPr lang="en-US">
              <a:solidFill>
                <a:prstClr val="black">
                  <a:tint val="75000"/>
                </a:prstClr>
              </a:solidFill>
            </a:endParaRPr>
          </a:p>
        </p:txBody>
      </p:sp>
    </p:spTree>
    <p:extLst>
      <p:ext uri="{BB962C8B-B14F-4D97-AF65-F5344CB8AC3E}">
        <p14:creationId xmlns:p14="http://schemas.microsoft.com/office/powerpoint/2010/main" val="37074107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Quality Critical Equipment</a:t>
            </a:r>
            <a:endParaRPr lang="en-US" dirty="0"/>
          </a:p>
        </p:txBody>
      </p:sp>
      <p:sp>
        <p:nvSpPr>
          <p:cNvPr id="3" name="Text Placeholder 2"/>
          <p:cNvSpPr>
            <a:spLocks noGrp="1"/>
          </p:cNvSpPr>
          <p:nvPr>
            <p:ph sz="half" idx="1"/>
          </p:nvPr>
        </p:nvSpPr>
        <p:spPr>
          <a:xfrm>
            <a:off x="503712" y="1143000"/>
            <a:ext cx="4038600" cy="4724400"/>
          </a:xfrm>
        </p:spPr>
        <p:txBody>
          <a:bodyPr>
            <a:normAutofit fontScale="77500" lnSpcReduction="20000"/>
          </a:bodyPr>
          <a:lstStyle/>
          <a:p>
            <a:r>
              <a:rPr lang="en-US" dirty="0" smtClean="0"/>
              <a:t>Those items of equipment necessary to perform a test and which have a significant effect on the uncertainty of measurement of test results</a:t>
            </a:r>
          </a:p>
          <a:p>
            <a:r>
              <a:rPr lang="en-US" dirty="0" smtClean="0"/>
              <a:t>The laboratory shall furnish equipment needed to perform Quality Critical Testing for:</a:t>
            </a:r>
          </a:p>
          <a:p>
            <a:pPr lvl="1"/>
            <a:r>
              <a:rPr lang="en-US" dirty="0" smtClean="0"/>
              <a:t>Sampling </a:t>
            </a:r>
          </a:p>
          <a:p>
            <a:pPr lvl="1"/>
            <a:r>
              <a:rPr lang="en-US" dirty="0" smtClean="0"/>
              <a:t>Measurement</a:t>
            </a:r>
          </a:p>
          <a:p>
            <a:pPr lvl="1"/>
            <a:r>
              <a:rPr lang="en-US" dirty="0" smtClean="0"/>
              <a:t>Processing  </a:t>
            </a:r>
          </a:p>
          <a:p>
            <a:pPr lvl="1"/>
            <a:r>
              <a:rPr lang="en-US" dirty="0"/>
              <a:t>A</a:t>
            </a:r>
            <a:r>
              <a:rPr lang="en-US" dirty="0" smtClean="0"/>
              <a:t>nalyzing test data</a:t>
            </a:r>
          </a:p>
          <a:p>
            <a:pPr lvl="1"/>
            <a:endParaRPr lang="en-US" dirty="0" smtClean="0"/>
          </a:p>
        </p:txBody>
      </p:sp>
      <p:sp>
        <p:nvSpPr>
          <p:cNvPr id="6" name="Content Placeholder 5"/>
          <p:cNvSpPr>
            <a:spLocks noGrp="1"/>
          </p:cNvSpPr>
          <p:nvPr>
            <p:ph sz="half" idx="2"/>
          </p:nvPr>
        </p:nvSpPr>
        <p:spPr>
          <a:xfrm>
            <a:off x="4648200" y="1142999"/>
            <a:ext cx="4038600" cy="4724401"/>
          </a:xfrm>
        </p:spPr>
        <p:txBody>
          <a:bodyPr>
            <a:normAutofit fontScale="77500" lnSpcReduction="20000"/>
          </a:bodyPr>
          <a:lstStyle/>
          <a:p>
            <a:r>
              <a:rPr lang="en-US" dirty="0" smtClean="0"/>
              <a:t>Equipment &amp; Software:</a:t>
            </a:r>
          </a:p>
          <a:p>
            <a:pPr lvl="1"/>
            <a:r>
              <a:rPr lang="en-US" dirty="0" smtClean="0"/>
              <a:t>Capable of achieving accuracy</a:t>
            </a:r>
          </a:p>
          <a:p>
            <a:pPr lvl="1"/>
            <a:r>
              <a:rPr lang="en-US" dirty="0" smtClean="0"/>
              <a:t>Complies with specifications relevant to tests</a:t>
            </a:r>
          </a:p>
          <a:p>
            <a:pPr lvl="1"/>
            <a:r>
              <a:rPr lang="en-US" dirty="0" smtClean="0"/>
              <a:t>Calibrated &amp; checked prior to placing into service</a:t>
            </a:r>
          </a:p>
          <a:p>
            <a:pPr lvl="2"/>
            <a:r>
              <a:rPr lang="en-US" dirty="0" smtClean="0"/>
              <a:t>Meets specification requirements</a:t>
            </a:r>
          </a:p>
          <a:p>
            <a:pPr lvl="2"/>
            <a:r>
              <a:rPr lang="en-US" dirty="0" smtClean="0"/>
              <a:t>Complies with standard specifications</a:t>
            </a:r>
          </a:p>
          <a:p>
            <a:pPr lvl="2"/>
            <a:r>
              <a:rPr lang="en-US" dirty="0" smtClean="0"/>
              <a:t>Records must be kept</a:t>
            </a:r>
          </a:p>
          <a:p>
            <a:pPr lvl="1"/>
            <a:endParaRPr lang="en-US" dirty="0" smtClean="0"/>
          </a:p>
          <a:p>
            <a:pPr lvl="1"/>
            <a:endParaRPr lang="en-US" dirty="0"/>
          </a:p>
        </p:txBody>
      </p:sp>
      <p:sp>
        <p:nvSpPr>
          <p:cNvPr id="4" name="Slide Number Placeholder 3"/>
          <p:cNvSpPr>
            <a:spLocks noGrp="1"/>
          </p:cNvSpPr>
          <p:nvPr>
            <p:ph type="sldNum" sz="quarter" idx="4294967295"/>
          </p:nvPr>
        </p:nvSpPr>
        <p:spPr>
          <a:xfrm>
            <a:off x="7010400" y="6356350"/>
            <a:ext cx="2133600" cy="365125"/>
          </a:xfrm>
          <a:prstGeom prst="rect">
            <a:avLst/>
          </a:prstGeom>
        </p:spPr>
        <p:txBody>
          <a:bodyPr/>
          <a:lstStyle/>
          <a:p>
            <a:fld id="{036221B5-AD9B-45B4-8ECA-755ECE6740E1}" type="slidenum">
              <a:rPr lang="en-US" smtClean="0"/>
              <a:pPr/>
              <a:t>7</a:t>
            </a:fld>
            <a:endParaRPr lang="en-US"/>
          </a:p>
        </p:txBody>
      </p:sp>
    </p:spTree>
    <p:extLst>
      <p:ext uri="{BB962C8B-B14F-4D97-AF65-F5344CB8AC3E}">
        <p14:creationId xmlns:p14="http://schemas.microsoft.com/office/powerpoint/2010/main" val="38514656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Who should operate equipment?</a:t>
            </a:r>
            <a:endParaRPr lang="en-US" dirty="0"/>
          </a:p>
        </p:txBody>
      </p:sp>
      <p:sp>
        <p:nvSpPr>
          <p:cNvPr id="4" name="Content Placeholder 3"/>
          <p:cNvSpPr>
            <a:spLocks noGrp="1"/>
          </p:cNvSpPr>
          <p:nvPr>
            <p:ph sz="half" idx="1"/>
          </p:nvPr>
        </p:nvSpPr>
        <p:spPr>
          <a:xfrm>
            <a:off x="457200" y="1600201"/>
            <a:ext cx="5029200" cy="4114800"/>
          </a:xfrm>
        </p:spPr>
        <p:txBody>
          <a:bodyPr>
            <a:normAutofit fontScale="85000" lnSpcReduction="10000"/>
          </a:bodyPr>
          <a:lstStyle/>
          <a:p>
            <a:r>
              <a:rPr lang="en-US" dirty="0" smtClean="0"/>
              <a:t>Equipment </a:t>
            </a:r>
            <a:r>
              <a:rPr lang="en-US" dirty="0"/>
              <a:t>shall be operated by authorized personnel using </a:t>
            </a:r>
            <a:r>
              <a:rPr lang="en-US" dirty="0" smtClean="0"/>
              <a:t>up-to-date </a:t>
            </a:r>
            <a:r>
              <a:rPr lang="en-US" dirty="0"/>
              <a:t>manuals </a:t>
            </a:r>
            <a:r>
              <a:rPr lang="en-US" dirty="0" smtClean="0"/>
              <a:t>containing:</a:t>
            </a:r>
            <a:endParaRPr lang="en-US" dirty="0"/>
          </a:p>
          <a:p>
            <a:pPr lvl="1"/>
            <a:r>
              <a:rPr lang="en-US" dirty="0"/>
              <a:t>Instructions  for use and maintenance </a:t>
            </a:r>
            <a:endParaRPr lang="en-US" dirty="0" smtClean="0"/>
          </a:p>
          <a:p>
            <a:pPr lvl="1"/>
            <a:r>
              <a:rPr lang="en-US" dirty="0" smtClean="0"/>
              <a:t>Procedures for safe handling, transport, storage, use and planned maintenance to ensure proper functioning and to prevent contamination or deterioration </a:t>
            </a:r>
          </a:p>
          <a:p>
            <a:r>
              <a:rPr lang="en-US" dirty="0" smtClean="0"/>
              <a:t>Please see your </a:t>
            </a:r>
            <a:r>
              <a:rPr lang="en-US" i="1" dirty="0" smtClean="0"/>
              <a:t>Equipment </a:t>
            </a:r>
            <a:r>
              <a:rPr lang="en-US" i="1" dirty="0" smtClean="0"/>
              <a:t>SOPs</a:t>
            </a:r>
            <a:r>
              <a:rPr lang="en-US" dirty="0" smtClean="0"/>
              <a:t> </a:t>
            </a:r>
            <a:r>
              <a:rPr lang="en-US" dirty="0" smtClean="0"/>
              <a:t>for further guidance </a:t>
            </a:r>
            <a:endParaRPr lang="en-US" dirty="0"/>
          </a:p>
          <a:p>
            <a:pPr lvl="1"/>
            <a:endParaRPr lang="en-US" dirty="0"/>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036221B5-AD9B-45B4-8ECA-755ECE6740E1}" type="slidenum">
              <a:rPr lang="en-US" smtClean="0">
                <a:solidFill>
                  <a:prstClr val="black">
                    <a:tint val="75000"/>
                  </a:prstClr>
                </a:solidFill>
              </a:rPr>
              <a:pPr/>
              <a:t>8</a:t>
            </a:fld>
            <a:endParaRPr lang="en-US" dirty="0">
              <a:solidFill>
                <a:prstClr val="black">
                  <a:tint val="75000"/>
                </a:prstClr>
              </a:solidFill>
            </a:endParaRPr>
          </a:p>
        </p:txBody>
      </p:sp>
      <p:pic>
        <p:nvPicPr>
          <p:cNvPr id="2050" name="Picture 2" descr="U:\Education_training\Presentations written_given\Clipart\Photos\Industry\MACHINE.JPG"/>
          <p:cNvPicPr>
            <a:picLocks noChangeAspect="1" noChangeArrowheads="1"/>
          </p:cNvPicPr>
          <p:nvPr/>
        </p:nvPicPr>
        <p:blipFill>
          <a:blip r:embed="rId3">
            <a:extLst>
              <a:ext uri="{BEBA8EAE-BF5A-486C-A8C5-ECC9F3942E4B}">
                <a14:imgProps xmlns:a14="http://schemas.microsoft.com/office/drawing/2010/main">
                  <a14:imgLayer r:embed="rId4">
                    <a14:imgEffect>
                      <a14:artisticCrisscrossEtching trans="82000"/>
                    </a14:imgEffect>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5867400" y="1752600"/>
            <a:ext cx="2209800" cy="33017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83587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Equipment Needs &amp; Documentation</a:t>
            </a:r>
            <a:endParaRPr lang="en-US" dirty="0"/>
          </a:p>
        </p:txBody>
      </p:sp>
      <p:sp>
        <p:nvSpPr>
          <p:cNvPr id="3" name="Content Placeholder 2"/>
          <p:cNvSpPr>
            <a:spLocks noGrp="1"/>
          </p:cNvSpPr>
          <p:nvPr>
            <p:ph sz="half" idx="1"/>
          </p:nvPr>
        </p:nvSpPr>
        <p:spPr>
          <a:xfrm>
            <a:off x="457200" y="1600201"/>
            <a:ext cx="8229600" cy="2966348"/>
          </a:xfrm>
          <a:prstGeom prst="rect">
            <a:avLst/>
          </a:prstGeom>
        </p:spPr>
        <p:txBody>
          <a:bodyPr>
            <a:normAutofit fontScale="85000" lnSpcReduction="10000"/>
          </a:bodyPr>
          <a:lstStyle/>
          <a:p>
            <a:pPr lvl="0"/>
            <a:r>
              <a:rPr lang="en-US" sz="2400" dirty="0"/>
              <a:t>All measurement and testing equipment have a significant effect on the validity and accuracy of test </a:t>
            </a:r>
            <a:r>
              <a:rPr lang="en-US" sz="2400" dirty="0" smtClean="0"/>
              <a:t>results</a:t>
            </a:r>
          </a:p>
          <a:p>
            <a:pPr lvl="0"/>
            <a:endParaRPr lang="en-US" sz="1400" dirty="0" smtClean="0"/>
          </a:p>
          <a:p>
            <a:r>
              <a:rPr lang="en-US" sz="2400" dirty="0"/>
              <a:t>All equipment that requires calibration shall be labelled, coded, or otherwise identified to indicate the status of calibration, including the last date of calibration and date of expiration or due date of next calibration</a:t>
            </a:r>
          </a:p>
          <a:p>
            <a:pPr lvl="0"/>
            <a:endParaRPr lang="en-US" sz="1400" dirty="0"/>
          </a:p>
          <a:p>
            <a:r>
              <a:rPr lang="en-US" sz="2400" dirty="0" smtClean="0"/>
              <a:t>Equipment sent out of the </a:t>
            </a:r>
            <a:r>
              <a:rPr lang="en-US" sz="2400" dirty="0" smtClean="0"/>
              <a:t>laboratory </a:t>
            </a:r>
            <a:r>
              <a:rPr lang="en-US" sz="2400" dirty="0" smtClean="0"/>
              <a:t>must be recalibrated or checked and shown to be satisfactory before placing into service</a:t>
            </a:r>
          </a:p>
        </p:txBody>
      </p:sp>
      <p:pic>
        <p:nvPicPr>
          <p:cNvPr id="6" name="Content Placeholder 5"/>
          <p:cNvPicPr>
            <a:picLocks noGrp="1" noChangeAspect="1"/>
          </p:cNvPicPr>
          <p:nvPr>
            <p:ph sz="half" idx="2"/>
          </p:nvPr>
        </p:nvPicPr>
        <p:blipFill>
          <a:blip r:embed="rId3"/>
          <a:stretch>
            <a:fillRect/>
          </a:stretch>
        </p:blipFill>
        <p:spPr>
          <a:xfrm>
            <a:off x="5638800" y="4566549"/>
            <a:ext cx="3048000" cy="1624460"/>
          </a:xfrm>
          <a:prstGeom prst="rect">
            <a:avLst/>
          </a:prstGeom>
        </p:spPr>
      </p:pic>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036221B5-AD9B-45B4-8ECA-755ECE6740E1}" type="slidenum">
              <a:rPr lang="en-US" smtClean="0"/>
              <a:t>9</a:t>
            </a:fld>
            <a:endParaRPr lang="en-US"/>
          </a:p>
        </p:txBody>
      </p:sp>
    </p:spTree>
    <p:extLst>
      <p:ext uri="{BB962C8B-B14F-4D97-AF65-F5344CB8AC3E}">
        <p14:creationId xmlns:p14="http://schemas.microsoft.com/office/powerpoint/2010/main" val="4106169971"/>
      </p:ext>
    </p:extLst>
  </p:cSld>
  <p:clrMapOvr>
    <a:masterClrMapping/>
  </p:clrMapOvr>
  <p:timing>
    <p:tnLst>
      <p:par>
        <p:cTn id="1" dur="indefinite" restart="never" nodeType="tmRoot"/>
      </p:par>
    </p:tnLst>
  </p:timing>
</p:sld>
</file>

<file path=ppt/theme/theme1.xml><?xml version="1.0" encoding="utf-8"?>
<a:theme xmlns:a="http://schemas.openxmlformats.org/drawingml/2006/main" name="APHL_PPTTemp_120814">
  <a:themeElements>
    <a:clrScheme name="APHL PPT">
      <a:dk1>
        <a:srgbClr val="3F3F3F"/>
      </a:dk1>
      <a:lt1>
        <a:sysClr val="window" lastClr="FFFFFF"/>
      </a:lt1>
      <a:dk2>
        <a:srgbClr val="00A0AF"/>
      </a:dk2>
      <a:lt2>
        <a:srgbClr val="EEECE1"/>
      </a:lt2>
      <a:accent1>
        <a:srgbClr val="B42E34"/>
      </a:accent1>
      <a:accent2>
        <a:srgbClr val="EF7521"/>
      </a:accent2>
      <a:accent3>
        <a:srgbClr val="853175"/>
      </a:accent3>
      <a:accent4>
        <a:srgbClr val="8064A2"/>
      </a:accent4>
      <a:accent5>
        <a:srgbClr val="4BACC6"/>
      </a:accent5>
      <a:accent6>
        <a:srgbClr val="F79646"/>
      </a:accent6>
      <a:hlink>
        <a:srgbClr val="0000FF"/>
      </a:hlink>
      <a:folHlink>
        <a:srgbClr val="800080"/>
      </a:folHlink>
    </a:clrScheme>
    <a:fontScheme name="APHL PPT">
      <a:majorFont>
        <a:latin typeface="Franklin Gothic Medium"/>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3600" dirty="0" smtClean="0">
            <a:solidFill>
              <a:schemeClr val="bg1"/>
            </a:solidFill>
          </a:defRPr>
        </a:defPPr>
      </a:lstStyle>
    </a:txDef>
  </a:objectDefaults>
  <a:extraClrSchemeLst/>
  <a:extLst>
    <a:ext uri="{05A4C25C-085E-4340-85A3-A5531E510DB2}">
      <thm15:themeFamily xmlns:thm15="http://schemas.microsoft.com/office/thememl/2012/main" name="APHL PPT Template_121014" id="{2490BC46-96F1-4E2C-ADEE-A21D1E31D251}" vid="{8A0E0DAA-FCE9-4396-9885-668F1ECBE4D5}"/>
    </a:ext>
  </a:extLst>
</a:theme>
</file>

<file path=ppt/theme/theme2.xml><?xml version="1.0" encoding="utf-8"?>
<a:theme xmlns:a="http://schemas.openxmlformats.org/drawingml/2006/main" name="1_APHL_PPTTemp_120814">
  <a:themeElements>
    <a:clrScheme name="APHL PPT">
      <a:dk1>
        <a:srgbClr val="3F3F3F"/>
      </a:dk1>
      <a:lt1>
        <a:sysClr val="window" lastClr="FFFFFF"/>
      </a:lt1>
      <a:dk2>
        <a:srgbClr val="00A0AF"/>
      </a:dk2>
      <a:lt2>
        <a:srgbClr val="EEECE1"/>
      </a:lt2>
      <a:accent1>
        <a:srgbClr val="B42E34"/>
      </a:accent1>
      <a:accent2>
        <a:srgbClr val="EF7521"/>
      </a:accent2>
      <a:accent3>
        <a:srgbClr val="853175"/>
      </a:accent3>
      <a:accent4>
        <a:srgbClr val="8064A2"/>
      </a:accent4>
      <a:accent5>
        <a:srgbClr val="4BACC6"/>
      </a:accent5>
      <a:accent6>
        <a:srgbClr val="F79646"/>
      </a:accent6>
      <a:hlink>
        <a:srgbClr val="0000FF"/>
      </a:hlink>
      <a:folHlink>
        <a:srgbClr val="800080"/>
      </a:folHlink>
    </a:clrScheme>
    <a:fontScheme name="APHL PPT">
      <a:majorFont>
        <a:latin typeface="Franklin Gothic Medium"/>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3600" dirty="0" smtClean="0">
            <a:solidFill>
              <a:schemeClr val="bg1"/>
            </a:solidFill>
          </a:defRPr>
        </a:defPPr>
      </a:lstStyle>
    </a:txDef>
  </a:objectDefaults>
  <a:extraClrSchemeLst/>
  <a:extLst>
    <a:ext uri="{05A4C25C-085E-4340-85A3-A5531E510DB2}">
      <thm15:themeFamily xmlns:thm15="http://schemas.microsoft.com/office/thememl/2012/main" name="APHL PPT Template_121014" id="{2490BC46-96F1-4E2C-ADEE-A21D1E31D251}" vid="{8A0E0DAA-FCE9-4396-9885-668F1ECBE4D5}"/>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23A49D5CB2C7542997766C405C38DF7" ma:contentTypeVersion="1" ma:contentTypeDescription="Create a new document." ma:contentTypeScope="" ma:versionID="df78e06e75b3a5453fd7f17a21c20878">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F7BC6C7B60FF484DB3B80FE9E5C87508" ma:contentTypeVersion="2" ma:contentTypeDescription="Create a new document." ma:contentTypeScope="" ma:versionID="454abd631f34276ea95cfe9163469086">
  <xsd:schema xmlns:xsd="http://www.w3.org/2001/XMLSchema" xmlns:xs="http://www.w3.org/2001/XMLSchema" xmlns:p="http://schemas.microsoft.com/office/2006/metadata/properties" xmlns:ns2="5af08be3-da31-4ed0-bd15-c2f68cc29029" xmlns:ns3="fa1fb52d-8fe2-4f49-9882-b9b989e07643" targetNamespace="http://schemas.microsoft.com/office/2006/metadata/properties" ma:root="true" ma:fieldsID="59c33e8876c22e7b2911b317d07d6af5" ns2:_="" ns3:_="">
    <xsd:import namespace="5af08be3-da31-4ed0-bd15-c2f68cc29029"/>
    <xsd:import namespace="fa1fb52d-8fe2-4f49-9882-b9b989e07643"/>
    <xsd:element name="properties">
      <xsd:complexType>
        <xsd:sequence>
          <xsd:element name="documentManagement">
            <xsd:complexType>
              <xsd:all>
                <xsd:element ref="ns2:Description" minOccurs="0"/>
                <xsd:element ref="ns2:_dlc_DocId" minOccurs="0"/>
                <xsd:element ref="ns2:_dlc_DocIdUrl" minOccurs="0"/>
                <xsd:element ref="ns2:_dlc_DocIdPersistId" minOccurs="0"/>
                <xsd:element ref="ns3:Module"/>
                <xsd:element ref="ns3:Fina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f08be3-da31-4ed0-bd15-c2f68cc29029" elementFormDefault="qualified">
    <xsd:import namespace="http://schemas.microsoft.com/office/2006/documentManagement/types"/>
    <xsd:import namespace="http://schemas.microsoft.com/office/infopath/2007/PartnerControls"/>
    <xsd:element name="Description" ma:index="8" nillable="true" ma:displayName="Description" ma:internalName="Description">
      <xsd:simpleType>
        <xsd:restriction base="dms:Note">
          <xsd:maxLength value="255"/>
        </xsd:restriction>
      </xsd:simpleType>
    </xsd:element>
    <xsd:element name="_dlc_DocId" ma:index="9" nillable="true" ma:displayName="Document ID Value" ma:description="The value of the document ID assigned to this item." ma:internalName="_dlc_DocId" ma:readOnly="true">
      <xsd:simpleType>
        <xsd:restriction base="dms:Text"/>
      </xsd:simpleType>
    </xsd:element>
    <xsd:element name="_dlc_DocIdUrl" ma:index="10"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1"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fa1fb52d-8fe2-4f49-9882-b9b989e07643" elementFormDefault="qualified">
    <xsd:import namespace="http://schemas.microsoft.com/office/2006/documentManagement/types"/>
    <xsd:import namespace="http://schemas.microsoft.com/office/infopath/2007/PartnerControls"/>
    <xsd:element name="Module" ma:index="12" ma:displayName="Module" ma:format="Dropdown" ma:internalName="Module">
      <xsd:simpleType>
        <xsd:union memberTypes="dms:Text">
          <xsd:simpleType>
            <xsd:restriction base="dms:Choice">
              <xsd:enumeration value="* Agendas"/>
              <xsd:enumeration value="* Meeting Summaries"/>
              <xsd:enumeration value="* Competencies documents"/>
              <xsd:enumeration value="* Quick Learning Module template"/>
              <xsd:enumeration value="* Volunteer chart"/>
              <xsd:enumeration value="00. FDA Webinars"/>
              <xsd:enumeration value="01. Welcome to ISO17025"/>
              <xsd:enumeration value="02. Quality Policies, Customers Service &amp; complaints"/>
              <xsd:enumeration value="03. Personnel, Ethics, Cont Improvement"/>
              <xsd:enumeration value="04. Records Control, Data, Data integrity"/>
              <xsd:enumeration value="05. Traceability"/>
              <xsd:enumeration value="06. Sampling: Measurement of Uncertainty"/>
              <xsd:enumeration value="07. Sample Handling"/>
              <xsd:enumeration value="08. Proficiency testing"/>
              <xsd:enumeration value="09. Equipment and Calibration"/>
              <xsd:enumeration value="10. Test methods, validation, verification"/>
              <xsd:enumeration value="11. Document Control"/>
              <xsd:enumeration value="12. Controls and control charting"/>
              <xsd:enumeration value="13. Control of Nonconforming work ; Internal audits"/>
              <xsd:enumeration value="14. Corrective &amp; Preventive Actions; Root Cause Analysis"/>
              <xsd:enumeration value="15. Data Review &amp; Reporting"/>
              <xsd:enumeration value="16. Purchasing"/>
              <xsd:enumeration value="17, ALACC"/>
              <xsd:enumeration value="18, AAFCO"/>
              <xsd:enumeration value="19. AFDO"/>
              <xsd:enumeration value="20. Accrediting Bodies"/>
            </xsd:restriction>
          </xsd:simpleType>
        </xsd:union>
      </xsd:simpleType>
    </xsd:element>
    <xsd:element name="Final" ma:index="13" nillable="true" ma:displayName="Status" ma:format="Dropdown" ma:internalName="Final">
      <xsd:simpleType>
        <xsd:restriction base="dms:Choice">
          <xsd:enumeration value="Ready for Production"/>
          <xsd:enumeration value="In Development"/>
          <xsd:enumeration value="In Review"/>
          <xsd:enumeration value="Posted to Web"/>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2C2BE17-7F1D-4E12-833C-51777FAE55FC}"/>
</file>

<file path=customXml/itemProps2.xml><?xml version="1.0" encoding="utf-8"?>
<ds:datastoreItem xmlns:ds="http://schemas.openxmlformats.org/officeDocument/2006/customXml" ds:itemID="{75C3A10B-B4CB-4927-A6A8-B8ABF89DFCEB}"/>
</file>

<file path=customXml/itemProps3.xml><?xml version="1.0" encoding="utf-8"?>
<ds:datastoreItem xmlns:ds="http://schemas.openxmlformats.org/officeDocument/2006/customXml" ds:itemID="{2F069000-235C-4E97-A08F-DF230A0FA4D1}"/>
</file>

<file path=customXml/itemProps4.xml><?xml version="1.0" encoding="utf-8"?>
<ds:datastoreItem xmlns:ds="http://schemas.openxmlformats.org/officeDocument/2006/customXml" ds:itemID="{97092719-0154-4262-AEC1-45613C52B7B7}"/>
</file>

<file path=docProps/app.xml><?xml version="1.0" encoding="utf-8"?>
<Properties xmlns="http://schemas.openxmlformats.org/officeDocument/2006/extended-properties" xmlns:vt="http://schemas.openxmlformats.org/officeDocument/2006/docPropsVTypes">
  <Template/>
  <TotalTime>7232</TotalTime>
  <Words>1247</Words>
  <Application>Microsoft Office PowerPoint</Application>
  <PresentationFormat>On-screen Show (4:3)</PresentationFormat>
  <Paragraphs>184</Paragraphs>
  <Slides>20</Slides>
  <Notes>5</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20</vt:i4>
      </vt:variant>
    </vt:vector>
  </HeadingPairs>
  <TitlesOfParts>
    <vt:vector size="26" baseType="lpstr">
      <vt:lpstr>Arial</vt:lpstr>
      <vt:lpstr>Calibri</vt:lpstr>
      <vt:lpstr>Franklin Gothic Demi</vt:lpstr>
      <vt:lpstr>Franklin Gothic Medium</vt:lpstr>
      <vt:lpstr>APHL_PPTTemp_120814</vt:lpstr>
      <vt:lpstr>1_APHL_PPTTemp_120814</vt:lpstr>
      <vt:lpstr>Equipment and Calibration  </vt:lpstr>
      <vt:lpstr>Terms &amp; Acronyms</vt:lpstr>
      <vt:lpstr>Some distinctions </vt:lpstr>
      <vt:lpstr>Methods</vt:lpstr>
      <vt:lpstr>Equipment: Software (Control your Data!)</vt:lpstr>
      <vt:lpstr>Protect Your Data!</vt:lpstr>
      <vt:lpstr>Quality Critical Equipment</vt:lpstr>
      <vt:lpstr>Who should operate equipment?</vt:lpstr>
      <vt:lpstr>Equipment Needs &amp; Documentation</vt:lpstr>
      <vt:lpstr>Equipment Needs &amp; Documentation</vt:lpstr>
      <vt:lpstr>Keep Records</vt:lpstr>
      <vt:lpstr>Defective Equipment</vt:lpstr>
      <vt:lpstr>Measurement Traceability &amp; Equipment</vt:lpstr>
      <vt:lpstr>What is Calibration?</vt:lpstr>
      <vt:lpstr>Intermediate Checks</vt:lpstr>
      <vt:lpstr>Things to Document for Analysis</vt:lpstr>
      <vt:lpstr>Support Equipment that require calibration </vt:lpstr>
      <vt:lpstr>PowerPoint Presentation</vt:lpstr>
      <vt:lpstr>Some questions to ask</vt:lpstr>
      <vt:lpstr>References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Equipment and Calibration  </dc:title>
  <dc:creator>owner</dc:creator>
  <cp:lastModifiedBy>Max Salfinger</cp:lastModifiedBy>
  <cp:revision>209</cp:revision>
  <dcterms:created xsi:type="dcterms:W3CDTF">2013-02-22T14:35:12Z</dcterms:created>
  <dcterms:modified xsi:type="dcterms:W3CDTF">2017-08-14T02:20:42Z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0x010100E23A49D5CB2C7542997766C405C38DF7</vt:lpwstr>
  </property>
  <property fmtid="{D5CDD505-2E9C-101B-9397-08002B2CF9AE}" pid="3" name="_dlc_DocIdItemGuid">
    <vt:lpwstr>77325563-cfa5-4032-a132-c7983259cd09</vt:lpwstr>
  </property>
</Properties>
</file>