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0" r:id="rId5"/>
    <p:sldMasterId id="2147483710" r:id="rId6"/>
  </p:sldMasterIdLst>
  <p:notesMasterIdLst>
    <p:notesMasterId r:id="rId27"/>
  </p:notesMasterIdLst>
  <p:sldIdLst>
    <p:sldId id="319" r:id="rId7"/>
    <p:sldId id="320" r:id="rId8"/>
    <p:sldId id="322" r:id="rId9"/>
    <p:sldId id="323" r:id="rId10"/>
    <p:sldId id="367" r:id="rId11"/>
    <p:sldId id="368" r:id="rId12"/>
    <p:sldId id="333" r:id="rId13"/>
    <p:sldId id="363" r:id="rId14"/>
    <p:sldId id="364" r:id="rId15"/>
    <p:sldId id="369" r:id="rId16"/>
    <p:sldId id="365" r:id="rId17"/>
    <p:sldId id="337" r:id="rId18"/>
    <p:sldId id="339" r:id="rId19"/>
    <p:sldId id="341" r:id="rId20"/>
    <p:sldId id="347" r:id="rId21"/>
    <p:sldId id="349" r:id="rId22"/>
    <p:sldId id="350" r:id="rId23"/>
    <p:sldId id="351" r:id="rId24"/>
    <p:sldId id="366" r:id="rId25"/>
    <p:sldId id="37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iversity Hygienic Lab" initials="UHL" lastIdx="6" clrIdx="0"/>
  <p:cmAuthor id="1" name="State Hygienic Laboratory" initials="SH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88" autoAdjust="0"/>
    <p:restoredTop sz="88402" autoAdjust="0"/>
  </p:normalViewPr>
  <p:slideViewPr>
    <p:cSldViewPr>
      <p:cViewPr varScale="1">
        <p:scale>
          <a:sx n="69" d="100"/>
          <a:sy n="69" d="100"/>
        </p:scale>
        <p:origin x="1176" y="6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3CD357-213C-44D4-A2DA-F9E9611540A0}"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C7D361E-0556-497A-A1D8-50B7684A6F58}">
      <dgm:prSet custT="1"/>
      <dgm:spPr>
        <a:solidFill>
          <a:schemeClr val="accent4">
            <a:lumMod val="40000"/>
            <a:lumOff val="60000"/>
          </a:schemeClr>
        </a:solidFill>
      </dgm:spPr>
      <dgm:t>
        <a:bodyPr/>
        <a:lstStyle/>
        <a:p>
          <a:pPr rtl="0"/>
          <a:r>
            <a:rPr lang="en-US" sz="2000" dirty="0" smtClean="0"/>
            <a:t>Policies</a:t>
          </a:r>
        </a:p>
        <a:p>
          <a:pPr rtl="0"/>
          <a:r>
            <a:rPr lang="en-US" sz="2100" dirty="0" smtClean="0"/>
            <a:t> </a:t>
          </a:r>
          <a:r>
            <a:rPr lang="en-US" sz="1600" dirty="0" smtClean="0"/>
            <a:t>“What we do”</a:t>
          </a:r>
          <a:endParaRPr lang="en-US" sz="1600" dirty="0"/>
        </a:p>
      </dgm:t>
    </dgm:pt>
    <dgm:pt modelId="{FC61E3A5-E60E-452A-88A5-F9A205BCC386}" type="parTrans" cxnId="{E0FAD7AD-C633-401E-BE67-980F9C6404D1}">
      <dgm:prSet/>
      <dgm:spPr/>
      <dgm:t>
        <a:bodyPr/>
        <a:lstStyle/>
        <a:p>
          <a:endParaRPr lang="en-US"/>
        </a:p>
      </dgm:t>
    </dgm:pt>
    <dgm:pt modelId="{18414BCE-F346-4B10-BAD7-8442E2F3C2AB}" type="sibTrans" cxnId="{E0FAD7AD-C633-401E-BE67-980F9C6404D1}">
      <dgm:prSet/>
      <dgm:spPr/>
      <dgm:t>
        <a:bodyPr/>
        <a:lstStyle/>
        <a:p>
          <a:endParaRPr lang="en-US"/>
        </a:p>
      </dgm:t>
    </dgm:pt>
    <dgm:pt modelId="{343145A2-3A5A-47F7-842D-964E2644D62F}">
      <dgm:prSet custT="1"/>
      <dgm:spPr>
        <a:solidFill>
          <a:schemeClr val="accent5">
            <a:lumMod val="40000"/>
            <a:lumOff val="60000"/>
          </a:schemeClr>
        </a:solidFill>
      </dgm:spPr>
      <dgm:t>
        <a:bodyPr/>
        <a:lstStyle/>
        <a:p>
          <a:pPr rtl="0"/>
          <a:r>
            <a:rPr lang="en-US" sz="2000" dirty="0" smtClean="0"/>
            <a:t>Processes</a:t>
          </a:r>
          <a:r>
            <a:rPr lang="en-US" sz="2300" dirty="0" smtClean="0"/>
            <a:t> </a:t>
          </a:r>
          <a:r>
            <a:rPr lang="en-US" sz="1600" dirty="0" smtClean="0"/>
            <a:t>“How it happens”</a:t>
          </a:r>
          <a:endParaRPr lang="en-US" sz="1600" dirty="0"/>
        </a:p>
      </dgm:t>
    </dgm:pt>
    <dgm:pt modelId="{C74B17AD-A212-4C22-A048-80201D152525}" type="parTrans" cxnId="{AD77EA14-4B4B-4B4D-845F-1398F0575938}">
      <dgm:prSet/>
      <dgm:spPr/>
      <dgm:t>
        <a:bodyPr/>
        <a:lstStyle/>
        <a:p>
          <a:endParaRPr lang="en-US"/>
        </a:p>
      </dgm:t>
    </dgm:pt>
    <dgm:pt modelId="{A732291B-2AC7-4F7C-83E8-8506138B9375}" type="sibTrans" cxnId="{AD77EA14-4B4B-4B4D-845F-1398F0575938}">
      <dgm:prSet/>
      <dgm:spPr/>
      <dgm:t>
        <a:bodyPr/>
        <a:lstStyle/>
        <a:p>
          <a:endParaRPr lang="en-US"/>
        </a:p>
      </dgm:t>
    </dgm:pt>
    <dgm:pt modelId="{21F0A82D-8DB4-4EFF-8768-36184CAE1283}">
      <dgm:prSet custT="1"/>
      <dgm:spPr>
        <a:solidFill>
          <a:schemeClr val="accent6">
            <a:lumMod val="40000"/>
            <a:lumOff val="60000"/>
          </a:schemeClr>
        </a:solidFill>
      </dgm:spPr>
      <dgm:t>
        <a:bodyPr/>
        <a:lstStyle/>
        <a:p>
          <a:pPr rtl="0"/>
          <a:r>
            <a:rPr lang="en-US" sz="2000" dirty="0" smtClean="0"/>
            <a:t>Procedures and Job Aids  </a:t>
          </a:r>
        </a:p>
        <a:p>
          <a:pPr rtl="0"/>
          <a:r>
            <a:rPr lang="en-US" sz="1600" dirty="0" smtClean="0"/>
            <a:t>“How to do it”</a:t>
          </a:r>
          <a:endParaRPr lang="en-US" sz="1600" dirty="0"/>
        </a:p>
      </dgm:t>
    </dgm:pt>
    <dgm:pt modelId="{FD3FB8F7-7BAF-4709-B7E4-824901680CD1}" type="parTrans" cxnId="{B9124D78-4B4E-4B58-9AB2-507B4F49D5A0}">
      <dgm:prSet/>
      <dgm:spPr/>
      <dgm:t>
        <a:bodyPr/>
        <a:lstStyle/>
        <a:p>
          <a:endParaRPr lang="en-US"/>
        </a:p>
      </dgm:t>
    </dgm:pt>
    <dgm:pt modelId="{7D3D8A56-924A-44D1-8821-907FE4906CE7}" type="sibTrans" cxnId="{B9124D78-4B4E-4B58-9AB2-507B4F49D5A0}">
      <dgm:prSet/>
      <dgm:spPr/>
      <dgm:t>
        <a:bodyPr/>
        <a:lstStyle/>
        <a:p>
          <a:endParaRPr lang="en-US"/>
        </a:p>
      </dgm:t>
    </dgm:pt>
    <dgm:pt modelId="{D1DFE98E-EC66-45DE-9CDA-29BB620E2865}">
      <dgm:prSet custT="1"/>
      <dgm:spPr>
        <a:solidFill>
          <a:schemeClr val="accent2">
            <a:lumMod val="40000"/>
            <a:lumOff val="60000"/>
          </a:schemeClr>
        </a:solidFill>
      </dgm:spPr>
      <dgm:t>
        <a:bodyPr/>
        <a:lstStyle/>
        <a:p>
          <a:pPr rtl="0"/>
          <a:r>
            <a:rPr lang="en-US" sz="2000" dirty="0" smtClean="0"/>
            <a:t>Forms &amp; Records   </a:t>
          </a:r>
          <a:r>
            <a:rPr lang="en-US" sz="1600" dirty="0" smtClean="0"/>
            <a:t>“What happened”</a:t>
          </a:r>
          <a:endParaRPr lang="en-US" sz="1600" dirty="0"/>
        </a:p>
      </dgm:t>
    </dgm:pt>
    <dgm:pt modelId="{0296CACD-841D-4290-A720-F4E8958A979E}" type="parTrans" cxnId="{55111D8B-4679-4C3C-8477-F49E0D54F864}">
      <dgm:prSet/>
      <dgm:spPr/>
      <dgm:t>
        <a:bodyPr/>
        <a:lstStyle/>
        <a:p>
          <a:endParaRPr lang="en-US"/>
        </a:p>
      </dgm:t>
    </dgm:pt>
    <dgm:pt modelId="{2A31D75C-4975-467E-A84F-727E61B9A644}" type="sibTrans" cxnId="{55111D8B-4679-4C3C-8477-F49E0D54F864}">
      <dgm:prSet/>
      <dgm:spPr/>
      <dgm:t>
        <a:bodyPr/>
        <a:lstStyle/>
        <a:p>
          <a:endParaRPr lang="en-US"/>
        </a:p>
      </dgm:t>
    </dgm:pt>
    <dgm:pt modelId="{074C24DD-B671-44FA-AE61-CE85FC4F16B1}" type="pres">
      <dgm:prSet presAssocID="{753CD357-213C-44D4-A2DA-F9E9611540A0}" presName="Name0" presStyleCnt="0">
        <dgm:presLayoutVars>
          <dgm:dir/>
          <dgm:animLvl val="lvl"/>
          <dgm:resizeHandles val="exact"/>
        </dgm:presLayoutVars>
      </dgm:prSet>
      <dgm:spPr/>
      <dgm:t>
        <a:bodyPr/>
        <a:lstStyle/>
        <a:p>
          <a:endParaRPr lang="en-US"/>
        </a:p>
      </dgm:t>
    </dgm:pt>
    <dgm:pt modelId="{943ADF37-DB3C-4600-8043-D8C9EA7721FE}" type="pres">
      <dgm:prSet presAssocID="{4C7D361E-0556-497A-A1D8-50B7684A6F58}" presName="Name8" presStyleCnt="0"/>
      <dgm:spPr/>
    </dgm:pt>
    <dgm:pt modelId="{1B487730-3D31-42C8-B904-4EF0197CE9B0}" type="pres">
      <dgm:prSet presAssocID="{4C7D361E-0556-497A-A1D8-50B7684A6F58}" presName="level" presStyleLbl="node1" presStyleIdx="0" presStyleCnt="4" custScaleX="96029" custScaleY="86642">
        <dgm:presLayoutVars>
          <dgm:chMax val="1"/>
          <dgm:bulletEnabled val="1"/>
        </dgm:presLayoutVars>
      </dgm:prSet>
      <dgm:spPr/>
      <dgm:t>
        <a:bodyPr/>
        <a:lstStyle/>
        <a:p>
          <a:endParaRPr lang="en-US"/>
        </a:p>
      </dgm:t>
    </dgm:pt>
    <dgm:pt modelId="{5DDB2390-DE5C-4520-A62D-5CDE2468FB8B}" type="pres">
      <dgm:prSet presAssocID="{4C7D361E-0556-497A-A1D8-50B7684A6F58}" presName="levelTx" presStyleLbl="revTx" presStyleIdx="0" presStyleCnt="0">
        <dgm:presLayoutVars>
          <dgm:chMax val="1"/>
          <dgm:bulletEnabled val="1"/>
        </dgm:presLayoutVars>
      </dgm:prSet>
      <dgm:spPr/>
      <dgm:t>
        <a:bodyPr/>
        <a:lstStyle/>
        <a:p>
          <a:endParaRPr lang="en-US"/>
        </a:p>
      </dgm:t>
    </dgm:pt>
    <dgm:pt modelId="{E29DD61D-3224-46D6-B0DB-6E0F7E7CCBBD}" type="pres">
      <dgm:prSet presAssocID="{343145A2-3A5A-47F7-842D-964E2644D62F}" presName="Name8" presStyleCnt="0"/>
      <dgm:spPr/>
    </dgm:pt>
    <dgm:pt modelId="{D25D2B8E-31A1-489B-ABE0-966795241725}" type="pres">
      <dgm:prSet presAssocID="{343145A2-3A5A-47F7-842D-964E2644D62F}" presName="level" presStyleLbl="node1" presStyleIdx="1" presStyleCnt="4">
        <dgm:presLayoutVars>
          <dgm:chMax val="1"/>
          <dgm:bulletEnabled val="1"/>
        </dgm:presLayoutVars>
      </dgm:prSet>
      <dgm:spPr/>
      <dgm:t>
        <a:bodyPr/>
        <a:lstStyle/>
        <a:p>
          <a:endParaRPr lang="en-US"/>
        </a:p>
      </dgm:t>
    </dgm:pt>
    <dgm:pt modelId="{84FEC686-0C47-4337-8290-1582E93CA122}" type="pres">
      <dgm:prSet presAssocID="{343145A2-3A5A-47F7-842D-964E2644D62F}" presName="levelTx" presStyleLbl="revTx" presStyleIdx="0" presStyleCnt="0">
        <dgm:presLayoutVars>
          <dgm:chMax val="1"/>
          <dgm:bulletEnabled val="1"/>
        </dgm:presLayoutVars>
      </dgm:prSet>
      <dgm:spPr/>
      <dgm:t>
        <a:bodyPr/>
        <a:lstStyle/>
        <a:p>
          <a:endParaRPr lang="en-US"/>
        </a:p>
      </dgm:t>
    </dgm:pt>
    <dgm:pt modelId="{01DC6557-7166-4702-A911-46D3EAFB96EC}" type="pres">
      <dgm:prSet presAssocID="{21F0A82D-8DB4-4EFF-8768-36184CAE1283}" presName="Name8" presStyleCnt="0"/>
      <dgm:spPr/>
    </dgm:pt>
    <dgm:pt modelId="{122DF267-4418-40E3-9A70-CD3A7A525F2F}" type="pres">
      <dgm:prSet presAssocID="{21F0A82D-8DB4-4EFF-8768-36184CAE1283}" presName="level" presStyleLbl="node1" presStyleIdx="2" presStyleCnt="4">
        <dgm:presLayoutVars>
          <dgm:chMax val="1"/>
          <dgm:bulletEnabled val="1"/>
        </dgm:presLayoutVars>
      </dgm:prSet>
      <dgm:spPr/>
      <dgm:t>
        <a:bodyPr/>
        <a:lstStyle/>
        <a:p>
          <a:endParaRPr lang="en-US"/>
        </a:p>
      </dgm:t>
    </dgm:pt>
    <dgm:pt modelId="{C4D8B356-75E1-49F2-83B4-E77F1FF21AD4}" type="pres">
      <dgm:prSet presAssocID="{21F0A82D-8DB4-4EFF-8768-36184CAE1283}" presName="levelTx" presStyleLbl="revTx" presStyleIdx="0" presStyleCnt="0">
        <dgm:presLayoutVars>
          <dgm:chMax val="1"/>
          <dgm:bulletEnabled val="1"/>
        </dgm:presLayoutVars>
      </dgm:prSet>
      <dgm:spPr/>
      <dgm:t>
        <a:bodyPr/>
        <a:lstStyle/>
        <a:p>
          <a:endParaRPr lang="en-US"/>
        </a:p>
      </dgm:t>
    </dgm:pt>
    <dgm:pt modelId="{B3B055E0-AEE7-4605-8B35-EAB132096C8E}" type="pres">
      <dgm:prSet presAssocID="{D1DFE98E-EC66-45DE-9CDA-29BB620E2865}" presName="Name8" presStyleCnt="0"/>
      <dgm:spPr/>
    </dgm:pt>
    <dgm:pt modelId="{47179ED7-B0B5-40CB-976E-8650BB8B7776}" type="pres">
      <dgm:prSet presAssocID="{D1DFE98E-EC66-45DE-9CDA-29BB620E2865}" presName="level" presStyleLbl="node1" presStyleIdx="3" presStyleCnt="4">
        <dgm:presLayoutVars>
          <dgm:chMax val="1"/>
          <dgm:bulletEnabled val="1"/>
        </dgm:presLayoutVars>
      </dgm:prSet>
      <dgm:spPr/>
      <dgm:t>
        <a:bodyPr/>
        <a:lstStyle/>
        <a:p>
          <a:endParaRPr lang="en-US"/>
        </a:p>
      </dgm:t>
    </dgm:pt>
    <dgm:pt modelId="{AF60EB20-C638-4761-AFD0-7E72DA01E647}" type="pres">
      <dgm:prSet presAssocID="{D1DFE98E-EC66-45DE-9CDA-29BB620E2865}" presName="levelTx" presStyleLbl="revTx" presStyleIdx="0" presStyleCnt="0">
        <dgm:presLayoutVars>
          <dgm:chMax val="1"/>
          <dgm:bulletEnabled val="1"/>
        </dgm:presLayoutVars>
      </dgm:prSet>
      <dgm:spPr/>
      <dgm:t>
        <a:bodyPr/>
        <a:lstStyle/>
        <a:p>
          <a:endParaRPr lang="en-US"/>
        </a:p>
      </dgm:t>
    </dgm:pt>
  </dgm:ptLst>
  <dgm:cxnLst>
    <dgm:cxn modelId="{B9124D78-4B4E-4B58-9AB2-507B4F49D5A0}" srcId="{753CD357-213C-44D4-A2DA-F9E9611540A0}" destId="{21F0A82D-8DB4-4EFF-8768-36184CAE1283}" srcOrd="2" destOrd="0" parTransId="{FD3FB8F7-7BAF-4709-B7E4-824901680CD1}" sibTransId="{7D3D8A56-924A-44D1-8821-907FE4906CE7}"/>
    <dgm:cxn modelId="{9CD2172B-142D-4420-907F-51FEE0102192}" type="presOf" srcId="{D1DFE98E-EC66-45DE-9CDA-29BB620E2865}" destId="{AF60EB20-C638-4761-AFD0-7E72DA01E647}" srcOrd="1" destOrd="0" presId="urn:microsoft.com/office/officeart/2005/8/layout/pyramid1"/>
    <dgm:cxn modelId="{8B8EAACF-FF6C-4F70-852F-508799003FF8}" type="presOf" srcId="{D1DFE98E-EC66-45DE-9CDA-29BB620E2865}" destId="{47179ED7-B0B5-40CB-976E-8650BB8B7776}" srcOrd="0" destOrd="0" presId="urn:microsoft.com/office/officeart/2005/8/layout/pyramid1"/>
    <dgm:cxn modelId="{DAD9E745-E1B9-449D-A5A7-F7FBF17F3724}" type="presOf" srcId="{753CD357-213C-44D4-A2DA-F9E9611540A0}" destId="{074C24DD-B671-44FA-AE61-CE85FC4F16B1}" srcOrd="0" destOrd="0" presId="urn:microsoft.com/office/officeart/2005/8/layout/pyramid1"/>
    <dgm:cxn modelId="{3E3AFCDF-8222-4813-95C2-6BC739DC0AAC}" type="presOf" srcId="{4C7D361E-0556-497A-A1D8-50B7684A6F58}" destId="{5DDB2390-DE5C-4520-A62D-5CDE2468FB8B}" srcOrd="1" destOrd="0" presId="urn:microsoft.com/office/officeart/2005/8/layout/pyramid1"/>
    <dgm:cxn modelId="{F64AAD42-44D1-4D03-BAB2-071CC8140AD4}" type="presOf" srcId="{343145A2-3A5A-47F7-842D-964E2644D62F}" destId="{84FEC686-0C47-4337-8290-1582E93CA122}" srcOrd="1" destOrd="0" presId="urn:microsoft.com/office/officeart/2005/8/layout/pyramid1"/>
    <dgm:cxn modelId="{A1E5AC76-79EF-4207-B383-1B81396F8B4B}" type="presOf" srcId="{21F0A82D-8DB4-4EFF-8768-36184CAE1283}" destId="{C4D8B356-75E1-49F2-83B4-E77F1FF21AD4}" srcOrd="1" destOrd="0" presId="urn:microsoft.com/office/officeart/2005/8/layout/pyramid1"/>
    <dgm:cxn modelId="{55111D8B-4679-4C3C-8477-F49E0D54F864}" srcId="{753CD357-213C-44D4-A2DA-F9E9611540A0}" destId="{D1DFE98E-EC66-45DE-9CDA-29BB620E2865}" srcOrd="3" destOrd="0" parTransId="{0296CACD-841D-4290-A720-F4E8958A979E}" sibTransId="{2A31D75C-4975-467E-A84F-727E61B9A644}"/>
    <dgm:cxn modelId="{C45FB929-D3A4-410D-A627-BD1C65D9F279}" type="presOf" srcId="{21F0A82D-8DB4-4EFF-8768-36184CAE1283}" destId="{122DF267-4418-40E3-9A70-CD3A7A525F2F}" srcOrd="0" destOrd="0" presId="urn:microsoft.com/office/officeart/2005/8/layout/pyramid1"/>
    <dgm:cxn modelId="{088D968D-673C-4950-825C-F9D9FECDFD4D}" type="presOf" srcId="{4C7D361E-0556-497A-A1D8-50B7684A6F58}" destId="{1B487730-3D31-42C8-B904-4EF0197CE9B0}" srcOrd="0" destOrd="0" presId="urn:microsoft.com/office/officeart/2005/8/layout/pyramid1"/>
    <dgm:cxn modelId="{E0FAD7AD-C633-401E-BE67-980F9C6404D1}" srcId="{753CD357-213C-44D4-A2DA-F9E9611540A0}" destId="{4C7D361E-0556-497A-A1D8-50B7684A6F58}" srcOrd="0" destOrd="0" parTransId="{FC61E3A5-E60E-452A-88A5-F9A205BCC386}" sibTransId="{18414BCE-F346-4B10-BAD7-8442E2F3C2AB}"/>
    <dgm:cxn modelId="{C688C595-1BD4-4000-9648-BFC5A6390BB9}" type="presOf" srcId="{343145A2-3A5A-47F7-842D-964E2644D62F}" destId="{D25D2B8E-31A1-489B-ABE0-966795241725}" srcOrd="0" destOrd="0" presId="urn:microsoft.com/office/officeart/2005/8/layout/pyramid1"/>
    <dgm:cxn modelId="{AD77EA14-4B4B-4B4D-845F-1398F0575938}" srcId="{753CD357-213C-44D4-A2DA-F9E9611540A0}" destId="{343145A2-3A5A-47F7-842D-964E2644D62F}" srcOrd="1" destOrd="0" parTransId="{C74B17AD-A212-4C22-A048-80201D152525}" sibTransId="{A732291B-2AC7-4F7C-83E8-8506138B9375}"/>
    <dgm:cxn modelId="{1266912B-7DBE-4916-973A-08C3C04F5FD2}" type="presParOf" srcId="{074C24DD-B671-44FA-AE61-CE85FC4F16B1}" destId="{943ADF37-DB3C-4600-8043-D8C9EA7721FE}" srcOrd="0" destOrd="0" presId="urn:microsoft.com/office/officeart/2005/8/layout/pyramid1"/>
    <dgm:cxn modelId="{8FD18A6C-3C44-479C-88EC-1E70F3C0466D}" type="presParOf" srcId="{943ADF37-DB3C-4600-8043-D8C9EA7721FE}" destId="{1B487730-3D31-42C8-B904-4EF0197CE9B0}" srcOrd="0" destOrd="0" presId="urn:microsoft.com/office/officeart/2005/8/layout/pyramid1"/>
    <dgm:cxn modelId="{46C7942C-CD02-4AC0-9560-14DD85AB1937}" type="presParOf" srcId="{943ADF37-DB3C-4600-8043-D8C9EA7721FE}" destId="{5DDB2390-DE5C-4520-A62D-5CDE2468FB8B}" srcOrd="1" destOrd="0" presId="urn:microsoft.com/office/officeart/2005/8/layout/pyramid1"/>
    <dgm:cxn modelId="{9BA9B251-AE43-4C0C-9765-8695949878CA}" type="presParOf" srcId="{074C24DD-B671-44FA-AE61-CE85FC4F16B1}" destId="{E29DD61D-3224-46D6-B0DB-6E0F7E7CCBBD}" srcOrd="1" destOrd="0" presId="urn:microsoft.com/office/officeart/2005/8/layout/pyramid1"/>
    <dgm:cxn modelId="{5C7E1DE3-1EF3-45CA-BE26-5F3E6C3D3A6A}" type="presParOf" srcId="{E29DD61D-3224-46D6-B0DB-6E0F7E7CCBBD}" destId="{D25D2B8E-31A1-489B-ABE0-966795241725}" srcOrd="0" destOrd="0" presId="urn:microsoft.com/office/officeart/2005/8/layout/pyramid1"/>
    <dgm:cxn modelId="{D6C0B54E-FC99-40BB-B8E7-9D1558276CEA}" type="presParOf" srcId="{E29DD61D-3224-46D6-B0DB-6E0F7E7CCBBD}" destId="{84FEC686-0C47-4337-8290-1582E93CA122}" srcOrd="1" destOrd="0" presId="urn:microsoft.com/office/officeart/2005/8/layout/pyramid1"/>
    <dgm:cxn modelId="{5EA444BF-243C-459A-B691-AE1A8F7A353B}" type="presParOf" srcId="{074C24DD-B671-44FA-AE61-CE85FC4F16B1}" destId="{01DC6557-7166-4702-A911-46D3EAFB96EC}" srcOrd="2" destOrd="0" presId="urn:microsoft.com/office/officeart/2005/8/layout/pyramid1"/>
    <dgm:cxn modelId="{20EE87F9-E1DC-4041-8C67-21720939FB92}" type="presParOf" srcId="{01DC6557-7166-4702-A911-46D3EAFB96EC}" destId="{122DF267-4418-40E3-9A70-CD3A7A525F2F}" srcOrd="0" destOrd="0" presId="urn:microsoft.com/office/officeart/2005/8/layout/pyramid1"/>
    <dgm:cxn modelId="{D0E9E2D3-B34B-4FB7-8E4C-45AB1CF8A397}" type="presParOf" srcId="{01DC6557-7166-4702-A911-46D3EAFB96EC}" destId="{C4D8B356-75E1-49F2-83B4-E77F1FF21AD4}" srcOrd="1" destOrd="0" presId="urn:microsoft.com/office/officeart/2005/8/layout/pyramid1"/>
    <dgm:cxn modelId="{E29726AF-4CEA-4D07-BA33-5544A455E276}" type="presParOf" srcId="{074C24DD-B671-44FA-AE61-CE85FC4F16B1}" destId="{B3B055E0-AEE7-4605-8B35-EAB132096C8E}" srcOrd="3" destOrd="0" presId="urn:microsoft.com/office/officeart/2005/8/layout/pyramid1"/>
    <dgm:cxn modelId="{234173FA-105F-40D7-A89D-E800473BC77E}" type="presParOf" srcId="{B3B055E0-AEE7-4605-8B35-EAB132096C8E}" destId="{47179ED7-B0B5-40CB-976E-8650BB8B7776}" srcOrd="0" destOrd="0" presId="urn:microsoft.com/office/officeart/2005/8/layout/pyramid1"/>
    <dgm:cxn modelId="{1B2D6299-F75E-4D47-9155-DF604FFB2246}" type="presParOf" srcId="{B3B055E0-AEE7-4605-8B35-EAB132096C8E}" destId="{AF60EB20-C638-4761-AFD0-7E72DA01E647}" srcOrd="1" destOrd="0" presId="urn:microsoft.com/office/officeart/2005/8/layout/pyramid1"/>
  </dgm:cxnLst>
  <dgm:bg>
    <a:solidFill>
      <a:srgbClr val="EAF4FA"/>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516B58-7CA2-4497-A7C1-CDAAACC09DF4}" type="doc">
      <dgm:prSet loTypeId="urn:microsoft.com/office/officeart/2008/layout/HorizontalMultiLevelHierarchy" loCatId="hierarchy" qsTypeId="urn:microsoft.com/office/officeart/2005/8/quickstyle/simple3" qsCatId="simple" csTypeId="urn:microsoft.com/office/officeart/2005/8/colors/accent0_2" csCatId="mainScheme" phldr="1"/>
      <dgm:spPr/>
      <dgm:t>
        <a:bodyPr/>
        <a:lstStyle/>
        <a:p>
          <a:endParaRPr lang="en-US"/>
        </a:p>
      </dgm:t>
    </dgm:pt>
    <dgm:pt modelId="{33611D68-7BDB-4F44-9C85-FD850FCDDF14}">
      <dgm:prSet phldrT="[Text]"/>
      <dgm:spPr>
        <a:gradFill rotWithShape="0">
          <a:gsLst>
            <a:gs pos="0">
              <a:schemeClr val="accent2">
                <a:lumMod val="20000"/>
                <a:lumOff val="80000"/>
              </a:schemeClr>
            </a:gs>
            <a:gs pos="45000">
              <a:schemeClr val="lt1">
                <a:hueOff val="0"/>
                <a:satOff val="0"/>
                <a:lumOff val="0"/>
                <a:alphaOff val="0"/>
                <a:tint val="48000"/>
                <a:satMod val="150000"/>
              </a:schemeClr>
            </a:gs>
            <a:gs pos="100000">
              <a:schemeClr val="accent6">
                <a:lumMod val="20000"/>
                <a:lumOff val="80000"/>
              </a:schemeClr>
            </a:gs>
          </a:gsLst>
        </a:gradFill>
      </dgm:spPr>
      <dgm:t>
        <a:bodyPr/>
        <a:lstStyle/>
        <a:p>
          <a:r>
            <a:rPr lang="en-US" dirty="0" smtClean="0"/>
            <a:t>The laboratory shall use appropriate methods that meet the </a:t>
          </a:r>
          <a:r>
            <a:rPr lang="en-US" u="sng" dirty="0" smtClean="0"/>
            <a:t>needs of the customer </a:t>
          </a:r>
          <a:r>
            <a:rPr lang="en-US" dirty="0" smtClean="0"/>
            <a:t>and use procedures for all tests that should include these items:</a:t>
          </a:r>
          <a:endParaRPr lang="en-US" dirty="0"/>
        </a:p>
      </dgm:t>
    </dgm:pt>
    <dgm:pt modelId="{8769493C-10F1-43DB-BA6F-CAC4D27D4FCC}" type="parTrans" cxnId="{8E377DF3-D797-4A57-BAF8-24EBACECD505}">
      <dgm:prSet/>
      <dgm:spPr/>
      <dgm:t>
        <a:bodyPr/>
        <a:lstStyle/>
        <a:p>
          <a:endParaRPr lang="en-US"/>
        </a:p>
      </dgm:t>
    </dgm:pt>
    <dgm:pt modelId="{D124F257-5615-4F07-A518-597492CD5857}" type="sibTrans" cxnId="{8E377DF3-D797-4A57-BAF8-24EBACECD505}">
      <dgm:prSet/>
      <dgm:spPr/>
      <dgm:t>
        <a:bodyPr/>
        <a:lstStyle/>
        <a:p>
          <a:endParaRPr lang="en-US"/>
        </a:p>
      </dgm:t>
    </dgm:pt>
    <dgm:pt modelId="{0E428F33-4801-43C2-B0EA-BBBD0934F685}">
      <dgm:prSet phldrT="[Text]"/>
      <dgm:spPr/>
      <dgm:t>
        <a:bodyPr/>
        <a:lstStyle/>
        <a:p>
          <a:r>
            <a:rPr lang="en-US" dirty="0" smtClean="0"/>
            <a:t>Sampling</a:t>
          </a:r>
          <a:endParaRPr lang="en-US" dirty="0"/>
        </a:p>
      </dgm:t>
    </dgm:pt>
    <dgm:pt modelId="{C540C5EA-0982-462C-9C44-DFEBCCD15FF7}" type="parTrans" cxnId="{748D29D6-302A-463F-9B45-B767FC8B5DB4}">
      <dgm:prSet/>
      <dgm:spPr/>
      <dgm:t>
        <a:bodyPr/>
        <a:lstStyle/>
        <a:p>
          <a:endParaRPr lang="en-US"/>
        </a:p>
      </dgm:t>
    </dgm:pt>
    <dgm:pt modelId="{BDF0592D-3A1D-4E5E-B394-9BA5446BC8DA}" type="sibTrans" cxnId="{748D29D6-302A-463F-9B45-B767FC8B5DB4}">
      <dgm:prSet/>
      <dgm:spPr/>
      <dgm:t>
        <a:bodyPr/>
        <a:lstStyle/>
        <a:p>
          <a:endParaRPr lang="en-US"/>
        </a:p>
      </dgm:t>
    </dgm:pt>
    <dgm:pt modelId="{AA2015BE-76D8-4FBF-8507-3CB91B06528C}">
      <dgm:prSet/>
      <dgm:spPr/>
      <dgm:t>
        <a:bodyPr/>
        <a:lstStyle/>
        <a:p>
          <a:r>
            <a:rPr lang="en-US" smtClean="0"/>
            <a:t>Handling</a:t>
          </a:r>
          <a:endParaRPr lang="en-US" dirty="0" smtClean="0"/>
        </a:p>
      </dgm:t>
    </dgm:pt>
    <dgm:pt modelId="{4B84D0DE-A3D6-4D2B-9666-7B9A206ADABB}" type="parTrans" cxnId="{D4813065-2320-4EA0-BDB3-BBA5F4283B9F}">
      <dgm:prSet/>
      <dgm:spPr/>
      <dgm:t>
        <a:bodyPr/>
        <a:lstStyle/>
        <a:p>
          <a:endParaRPr lang="en-US"/>
        </a:p>
      </dgm:t>
    </dgm:pt>
    <dgm:pt modelId="{D2D35932-A1E5-4056-A324-E2891F39D287}" type="sibTrans" cxnId="{D4813065-2320-4EA0-BDB3-BBA5F4283B9F}">
      <dgm:prSet/>
      <dgm:spPr/>
      <dgm:t>
        <a:bodyPr/>
        <a:lstStyle/>
        <a:p>
          <a:endParaRPr lang="en-US"/>
        </a:p>
      </dgm:t>
    </dgm:pt>
    <dgm:pt modelId="{751E4152-244C-4A69-8ED2-112AFDFF51C6}">
      <dgm:prSet/>
      <dgm:spPr/>
      <dgm:t>
        <a:bodyPr/>
        <a:lstStyle/>
        <a:p>
          <a:r>
            <a:rPr lang="en-US" smtClean="0"/>
            <a:t>Transport</a:t>
          </a:r>
          <a:endParaRPr lang="en-US" dirty="0" smtClean="0"/>
        </a:p>
      </dgm:t>
    </dgm:pt>
    <dgm:pt modelId="{68C4C4EE-2FB7-4C9A-A6E1-263BBF994906}" type="parTrans" cxnId="{F6040BF8-0EF7-45BC-B690-669E94AE75CF}">
      <dgm:prSet/>
      <dgm:spPr/>
      <dgm:t>
        <a:bodyPr/>
        <a:lstStyle/>
        <a:p>
          <a:endParaRPr lang="en-US"/>
        </a:p>
      </dgm:t>
    </dgm:pt>
    <dgm:pt modelId="{EE96B6DD-475E-4BB6-9962-42E3B641DD4D}" type="sibTrans" cxnId="{F6040BF8-0EF7-45BC-B690-669E94AE75CF}">
      <dgm:prSet/>
      <dgm:spPr/>
      <dgm:t>
        <a:bodyPr/>
        <a:lstStyle/>
        <a:p>
          <a:endParaRPr lang="en-US"/>
        </a:p>
      </dgm:t>
    </dgm:pt>
    <dgm:pt modelId="{E747CA48-0507-45E2-AB7B-0F2CEDF543A8}">
      <dgm:prSet/>
      <dgm:spPr/>
      <dgm:t>
        <a:bodyPr/>
        <a:lstStyle/>
        <a:p>
          <a:r>
            <a:rPr lang="en-US" smtClean="0"/>
            <a:t>Storage</a:t>
          </a:r>
          <a:endParaRPr lang="en-US" dirty="0" smtClean="0"/>
        </a:p>
      </dgm:t>
    </dgm:pt>
    <dgm:pt modelId="{422123F7-1E4E-46AD-90F9-89F36F4ACF23}" type="parTrans" cxnId="{7B010827-DE01-4975-9DBC-368D8CD4F59A}">
      <dgm:prSet/>
      <dgm:spPr/>
      <dgm:t>
        <a:bodyPr/>
        <a:lstStyle/>
        <a:p>
          <a:endParaRPr lang="en-US"/>
        </a:p>
      </dgm:t>
    </dgm:pt>
    <dgm:pt modelId="{4DBCB175-7E68-4B3A-8B13-DEA3A6FAD8E6}" type="sibTrans" cxnId="{7B010827-DE01-4975-9DBC-368D8CD4F59A}">
      <dgm:prSet/>
      <dgm:spPr/>
      <dgm:t>
        <a:bodyPr/>
        <a:lstStyle/>
        <a:p>
          <a:endParaRPr lang="en-US"/>
        </a:p>
      </dgm:t>
    </dgm:pt>
    <dgm:pt modelId="{2D4A4BD8-AF4C-427B-81B7-AF608A4A0435}">
      <dgm:prSet/>
      <dgm:spPr/>
      <dgm:t>
        <a:bodyPr/>
        <a:lstStyle/>
        <a:p>
          <a:r>
            <a:rPr lang="en-US" smtClean="0"/>
            <a:t>Sample Preparation</a:t>
          </a:r>
          <a:endParaRPr lang="en-US" dirty="0" smtClean="0"/>
        </a:p>
      </dgm:t>
    </dgm:pt>
    <dgm:pt modelId="{85A3F280-4F3D-46D5-8E37-63AA16C1D31E}" type="parTrans" cxnId="{5DF8D158-796F-438D-BB45-B637A708151C}">
      <dgm:prSet/>
      <dgm:spPr/>
      <dgm:t>
        <a:bodyPr/>
        <a:lstStyle/>
        <a:p>
          <a:endParaRPr lang="en-US"/>
        </a:p>
      </dgm:t>
    </dgm:pt>
    <dgm:pt modelId="{BBE1B6D6-AB77-4C6A-89E4-B84F10316DA1}" type="sibTrans" cxnId="{5DF8D158-796F-438D-BB45-B637A708151C}">
      <dgm:prSet/>
      <dgm:spPr/>
      <dgm:t>
        <a:bodyPr/>
        <a:lstStyle/>
        <a:p>
          <a:endParaRPr lang="en-US"/>
        </a:p>
      </dgm:t>
    </dgm:pt>
    <dgm:pt modelId="{487F5F24-4C6D-48E4-8714-816B3B47C3F0}">
      <dgm:prSet/>
      <dgm:spPr/>
      <dgm:t>
        <a:bodyPr/>
        <a:lstStyle/>
        <a:p>
          <a:r>
            <a:rPr lang="en-US" smtClean="0"/>
            <a:t>Estimation of measurement uncertainty</a:t>
          </a:r>
          <a:endParaRPr lang="en-US" dirty="0" smtClean="0"/>
        </a:p>
      </dgm:t>
    </dgm:pt>
    <dgm:pt modelId="{95577CC6-2A0E-481B-8B33-314BAAEDF0A4}" type="parTrans" cxnId="{B01C357A-4B86-4783-B519-A58355C02301}">
      <dgm:prSet/>
      <dgm:spPr/>
      <dgm:t>
        <a:bodyPr/>
        <a:lstStyle/>
        <a:p>
          <a:endParaRPr lang="en-US"/>
        </a:p>
      </dgm:t>
    </dgm:pt>
    <dgm:pt modelId="{FFE43481-D606-4533-BC5E-550509907EA2}" type="sibTrans" cxnId="{B01C357A-4B86-4783-B519-A58355C02301}">
      <dgm:prSet/>
      <dgm:spPr/>
      <dgm:t>
        <a:bodyPr/>
        <a:lstStyle/>
        <a:p>
          <a:endParaRPr lang="en-US"/>
        </a:p>
      </dgm:t>
    </dgm:pt>
    <dgm:pt modelId="{574B96BA-7F05-4AEA-B83F-42F6D10C23BD}">
      <dgm:prSet/>
      <dgm:spPr/>
      <dgm:t>
        <a:bodyPr/>
        <a:lstStyle/>
        <a:p>
          <a:r>
            <a:rPr lang="en-US" smtClean="0"/>
            <a:t>Statistical techniques for analysis </a:t>
          </a:r>
          <a:endParaRPr lang="en-US" dirty="0" smtClean="0"/>
        </a:p>
      </dgm:t>
    </dgm:pt>
    <dgm:pt modelId="{83E4F401-4697-4BD3-8E27-2F66C52C8AE3}" type="parTrans" cxnId="{795CEDC7-A82E-4419-B490-2B4E13EB08C0}">
      <dgm:prSet/>
      <dgm:spPr/>
      <dgm:t>
        <a:bodyPr/>
        <a:lstStyle/>
        <a:p>
          <a:endParaRPr lang="en-US"/>
        </a:p>
      </dgm:t>
    </dgm:pt>
    <dgm:pt modelId="{2F3FF6A4-7456-4BB8-B04E-74B8157DFF65}" type="sibTrans" cxnId="{795CEDC7-A82E-4419-B490-2B4E13EB08C0}">
      <dgm:prSet/>
      <dgm:spPr/>
      <dgm:t>
        <a:bodyPr/>
        <a:lstStyle/>
        <a:p>
          <a:endParaRPr lang="en-US"/>
        </a:p>
      </dgm:t>
    </dgm:pt>
    <dgm:pt modelId="{E0970F9D-0A19-4DE0-8835-18E13A142883}" type="pres">
      <dgm:prSet presAssocID="{5E516B58-7CA2-4497-A7C1-CDAAACC09DF4}" presName="Name0" presStyleCnt="0">
        <dgm:presLayoutVars>
          <dgm:chPref val="1"/>
          <dgm:dir/>
          <dgm:animOne val="branch"/>
          <dgm:animLvl val="lvl"/>
          <dgm:resizeHandles val="exact"/>
        </dgm:presLayoutVars>
      </dgm:prSet>
      <dgm:spPr/>
      <dgm:t>
        <a:bodyPr/>
        <a:lstStyle/>
        <a:p>
          <a:endParaRPr lang="en-US"/>
        </a:p>
      </dgm:t>
    </dgm:pt>
    <dgm:pt modelId="{5C68A13D-70D2-47B5-98FD-7AAE821AE061}" type="pres">
      <dgm:prSet presAssocID="{33611D68-7BDB-4F44-9C85-FD850FCDDF14}" presName="root1" presStyleCnt="0"/>
      <dgm:spPr/>
    </dgm:pt>
    <dgm:pt modelId="{FABF0517-6652-4575-A273-7A5948F56720}" type="pres">
      <dgm:prSet presAssocID="{33611D68-7BDB-4F44-9C85-FD850FCDDF14}" presName="LevelOneTextNode" presStyleLbl="node0" presStyleIdx="0" presStyleCnt="1" custAng="5400000" custScaleX="477243" custScaleY="103779" custLinFactX="-91267" custLinFactNeighborX="-100000" custLinFactNeighborY="-473">
        <dgm:presLayoutVars>
          <dgm:chPref val="3"/>
        </dgm:presLayoutVars>
      </dgm:prSet>
      <dgm:spPr/>
      <dgm:t>
        <a:bodyPr/>
        <a:lstStyle/>
        <a:p>
          <a:endParaRPr lang="en-US"/>
        </a:p>
      </dgm:t>
    </dgm:pt>
    <dgm:pt modelId="{E9072FDC-69D7-40D8-89B9-B2B4AC91CC8C}" type="pres">
      <dgm:prSet presAssocID="{33611D68-7BDB-4F44-9C85-FD850FCDDF14}" presName="level2hierChild" presStyleCnt="0"/>
      <dgm:spPr/>
    </dgm:pt>
    <dgm:pt modelId="{8473F145-1A9D-48A7-A92C-CFCEFDE8325F}" type="pres">
      <dgm:prSet presAssocID="{C540C5EA-0982-462C-9C44-DFEBCCD15FF7}" presName="conn2-1" presStyleLbl="parChTrans1D2" presStyleIdx="0" presStyleCnt="7"/>
      <dgm:spPr/>
      <dgm:t>
        <a:bodyPr/>
        <a:lstStyle/>
        <a:p>
          <a:endParaRPr lang="en-US"/>
        </a:p>
      </dgm:t>
    </dgm:pt>
    <dgm:pt modelId="{C0E1C50A-5109-4D48-99EA-301213002EBB}" type="pres">
      <dgm:prSet presAssocID="{C540C5EA-0982-462C-9C44-DFEBCCD15FF7}" presName="connTx" presStyleLbl="parChTrans1D2" presStyleIdx="0" presStyleCnt="7"/>
      <dgm:spPr/>
      <dgm:t>
        <a:bodyPr/>
        <a:lstStyle/>
        <a:p>
          <a:endParaRPr lang="en-US"/>
        </a:p>
      </dgm:t>
    </dgm:pt>
    <dgm:pt modelId="{2D814F58-3A43-4870-B986-CC58736C9206}" type="pres">
      <dgm:prSet presAssocID="{0E428F33-4801-43C2-B0EA-BBBD0934F685}" presName="root2" presStyleCnt="0"/>
      <dgm:spPr/>
    </dgm:pt>
    <dgm:pt modelId="{1B4EA78F-94B8-42DF-88B0-9FBC6BA869DF}" type="pres">
      <dgm:prSet presAssocID="{0E428F33-4801-43C2-B0EA-BBBD0934F685}" presName="LevelTwoTextNode" presStyleLbl="node2" presStyleIdx="0" presStyleCnt="7">
        <dgm:presLayoutVars>
          <dgm:chPref val="3"/>
        </dgm:presLayoutVars>
      </dgm:prSet>
      <dgm:spPr/>
      <dgm:t>
        <a:bodyPr/>
        <a:lstStyle/>
        <a:p>
          <a:endParaRPr lang="en-US"/>
        </a:p>
      </dgm:t>
    </dgm:pt>
    <dgm:pt modelId="{E4F5F8EE-E474-4504-B876-674E11367882}" type="pres">
      <dgm:prSet presAssocID="{0E428F33-4801-43C2-B0EA-BBBD0934F685}" presName="level3hierChild" presStyleCnt="0"/>
      <dgm:spPr/>
    </dgm:pt>
    <dgm:pt modelId="{A491710A-6CF8-423B-980F-0513BA2F0C27}" type="pres">
      <dgm:prSet presAssocID="{4B84D0DE-A3D6-4D2B-9666-7B9A206ADABB}" presName="conn2-1" presStyleLbl="parChTrans1D2" presStyleIdx="1" presStyleCnt="7"/>
      <dgm:spPr/>
      <dgm:t>
        <a:bodyPr/>
        <a:lstStyle/>
        <a:p>
          <a:endParaRPr lang="en-US"/>
        </a:p>
      </dgm:t>
    </dgm:pt>
    <dgm:pt modelId="{602A9186-2BC0-46BA-9870-4B5CB412437E}" type="pres">
      <dgm:prSet presAssocID="{4B84D0DE-A3D6-4D2B-9666-7B9A206ADABB}" presName="connTx" presStyleLbl="parChTrans1D2" presStyleIdx="1" presStyleCnt="7"/>
      <dgm:spPr/>
      <dgm:t>
        <a:bodyPr/>
        <a:lstStyle/>
        <a:p>
          <a:endParaRPr lang="en-US"/>
        </a:p>
      </dgm:t>
    </dgm:pt>
    <dgm:pt modelId="{B47AE8B6-8093-474D-BA3D-5DE77F8AB801}" type="pres">
      <dgm:prSet presAssocID="{AA2015BE-76D8-4FBF-8507-3CB91B06528C}" presName="root2" presStyleCnt="0"/>
      <dgm:spPr/>
    </dgm:pt>
    <dgm:pt modelId="{0C2CAC6F-EF7C-44D0-9E92-FC7F01D0D711}" type="pres">
      <dgm:prSet presAssocID="{AA2015BE-76D8-4FBF-8507-3CB91B06528C}" presName="LevelTwoTextNode" presStyleLbl="node2" presStyleIdx="1" presStyleCnt="7">
        <dgm:presLayoutVars>
          <dgm:chPref val="3"/>
        </dgm:presLayoutVars>
      </dgm:prSet>
      <dgm:spPr/>
      <dgm:t>
        <a:bodyPr/>
        <a:lstStyle/>
        <a:p>
          <a:endParaRPr lang="en-US"/>
        </a:p>
      </dgm:t>
    </dgm:pt>
    <dgm:pt modelId="{6131D2DC-4AED-4A73-9361-044E0B33BFB1}" type="pres">
      <dgm:prSet presAssocID="{AA2015BE-76D8-4FBF-8507-3CB91B06528C}" presName="level3hierChild" presStyleCnt="0"/>
      <dgm:spPr/>
    </dgm:pt>
    <dgm:pt modelId="{7466425F-6D47-4F79-9697-07ADF54AA98A}" type="pres">
      <dgm:prSet presAssocID="{68C4C4EE-2FB7-4C9A-A6E1-263BBF994906}" presName="conn2-1" presStyleLbl="parChTrans1D2" presStyleIdx="2" presStyleCnt="7"/>
      <dgm:spPr/>
      <dgm:t>
        <a:bodyPr/>
        <a:lstStyle/>
        <a:p>
          <a:endParaRPr lang="en-US"/>
        </a:p>
      </dgm:t>
    </dgm:pt>
    <dgm:pt modelId="{729902E4-0901-444D-B3B5-D5E4A236D0B6}" type="pres">
      <dgm:prSet presAssocID="{68C4C4EE-2FB7-4C9A-A6E1-263BBF994906}" presName="connTx" presStyleLbl="parChTrans1D2" presStyleIdx="2" presStyleCnt="7"/>
      <dgm:spPr/>
      <dgm:t>
        <a:bodyPr/>
        <a:lstStyle/>
        <a:p>
          <a:endParaRPr lang="en-US"/>
        </a:p>
      </dgm:t>
    </dgm:pt>
    <dgm:pt modelId="{E19EC7E4-169D-45C1-82E6-6BC845B83C19}" type="pres">
      <dgm:prSet presAssocID="{751E4152-244C-4A69-8ED2-112AFDFF51C6}" presName="root2" presStyleCnt="0"/>
      <dgm:spPr/>
    </dgm:pt>
    <dgm:pt modelId="{3BCFD2DE-CAA7-4B6B-8DE0-0010EC701465}" type="pres">
      <dgm:prSet presAssocID="{751E4152-244C-4A69-8ED2-112AFDFF51C6}" presName="LevelTwoTextNode" presStyleLbl="node2" presStyleIdx="2" presStyleCnt="7">
        <dgm:presLayoutVars>
          <dgm:chPref val="3"/>
        </dgm:presLayoutVars>
      </dgm:prSet>
      <dgm:spPr/>
      <dgm:t>
        <a:bodyPr/>
        <a:lstStyle/>
        <a:p>
          <a:endParaRPr lang="en-US"/>
        </a:p>
      </dgm:t>
    </dgm:pt>
    <dgm:pt modelId="{8E25C705-7FE0-47E6-9C7D-A6142E5833EC}" type="pres">
      <dgm:prSet presAssocID="{751E4152-244C-4A69-8ED2-112AFDFF51C6}" presName="level3hierChild" presStyleCnt="0"/>
      <dgm:spPr/>
    </dgm:pt>
    <dgm:pt modelId="{0B91A78A-4F7F-4F41-A57D-CF759E6300DE}" type="pres">
      <dgm:prSet presAssocID="{422123F7-1E4E-46AD-90F9-89F36F4ACF23}" presName="conn2-1" presStyleLbl="parChTrans1D2" presStyleIdx="3" presStyleCnt="7"/>
      <dgm:spPr/>
      <dgm:t>
        <a:bodyPr/>
        <a:lstStyle/>
        <a:p>
          <a:endParaRPr lang="en-US"/>
        </a:p>
      </dgm:t>
    </dgm:pt>
    <dgm:pt modelId="{A3ED4426-3D7E-4B16-8DC5-71184FF74408}" type="pres">
      <dgm:prSet presAssocID="{422123F7-1E4E-46AD-90F9-89F36F4ACF23}" presName="connTx" presStyleLbl="parChTrans1D2" presStyleIdx="3" presStyleCnt="7"/>
      <dgm:spPr/>
      <dgm:t>
        <a:bodyPr/>
        <a:lstStyle/>
        <a:p>
          <a:endParaRPr lang="en-US"/>
        </a:p>
      </dgm:t>
    </dgm:pt>
    <dgm:pt modelId="{F8DCB5F2-9145-4D4C-8934-F545CB948851}" type="pres">
      <dgm:prSet presAssocID="{E747CA48-0507-45E2-AB7B-0F2CEDF543A8}" presName="root2" presStyleCnt="0"/>
      <dgm:spPr/>
    </dgm:pt>
    <dgm:pt modelId="{9A3AA640-D37B-4A2E-80AC-345341C14326}" type="pres">
      <dgm:prSet presAssocID="{E747CA48-0507-45E2-AB7B-0F2CEDF543A8}" presName="LevelTwoTextNode" presStyleLbl="node2" presStyleIdx="3" presStyleCnt="7">
        <dgm:presLayoutVars>
          <dgm:chPref val="3"/>
        </dgm:presLayoutVars>
      </dgm:prSet>
      <dgm:spPr/>
      <dgm:t>
        <a:bodyPr/>
        <a:lstStyle/>
        <a:p>
          <a:endParaRPr lang="en-US"/>
        </a:p>
      </dgm:t>
    </dgm:pt>
    <dgm:pt modelId="{D5C371B8-F58A-44BD-AC4D-AAE808998D7B}" type="pres">
      <dgm:prSet presAssocID="{E747CA48-0507-45E2-AB7B-0F2CEDF543A8}" presName="level3hierChild" presStyleCnt="0"/>
      <dgm:spPr/>
    </dgm:pt>
    <dgm:pt modelId="{277371C4-9515-40C0-83D6-88CC1FDD5EB2}" type="pres">
      <dgm:prSet presAssocID="{85A3F280-4F3D-46D5-8E37-63AA16C1D31E}" presName="conn2-1" presStyleLbl="parChTrans1D2" presStyleIdx="4" presStyleCnt="7"/>
      <dgm:spPr/>
      <dgm:t>
        <a:bodyPr/>
        <a:lstStyle/>
        <a:p>
          <a:endParaRPr lang="en-US"/>
        </a:p>
      </dgm:t>
    </dgm:pt>
    <dgm:pt modelId="{16C9530A-F2A1-439A-BE0F-A10CF59A1CB0}" type="pres">
      <dgm:prSet presAssocID="{85A3F280-4F3D-46D5-8E37-63AA16C1D31E}" presName="connTx" presStyleLbl="parChTrans1D2" presStyleIdx="4" presStyleCnt="7"/>
      <dgm:spPr/>
      <dgm:t>
        <a:bodyPr/>
        <a:lstStyle/>
        <a:p>
          <a:endParaRPr lang="en-US"/>
        </a:p>
      </dgm:t>
    </dgm:pt>
    <dgm:pt modelId="{42107C9D-7929-4A2B-93BA-643622A8DD8A}" type="pres">
      <dgm:prSet presAssocID="{2D4A4BD8-AF4C-427B-81B7-AF608A4A0435}" presName="root2" presStyleCnt="0"/>
      <dgm:spPr/>
    </dgm:pt>
    <dgm:pt modelId="{8C820ACF-A742-44D4-A86F-7B5975A87980}" type="pres">
      <dgm:prSet presAssocID="{2D4A4BD8-AF4C-427B-81B7-AF608A4A0435}" presName="LevelTwoTextNode" presStyleLbl="node2" presStyleIdx="4" presStyleCnt="7">
        <dgm:presLayoutVars>
          <dgm:chPref val="3"/>
        </dgm:presLayoutVars>
      </dgm:prSet>
      <dgm:spPr/>
      <dgm:t>
        <a:bodyPr/>
        <a:lstStyle/>
        <a:p>
          <a:endParaRPr lang="en-US"/>
        </a:p>
      </dgm:t>
    </dgm:pt>
    <dgm:pt modelId="{1929A531-8FC0-4223-9BC2-AE95AEE8C760}" type="pres">
      <dgm:prSet presAssocID="{2D4A4BD8-AF4C-427B-81B7-AF608A4A0435}" presName="level3hierChild" presStyleCnt="0"/>
      <dgm:spPr/>
    </dgm:pt>
    <dgm:pt modelId="{2C8DABBE-CF0E-4EA4-97FE-6274F250131E}" type="pres">
      <dgm:prSet presAssocID="{95577CC6-2A0E-481B-8B33-314BAAEDF0A4}" presName="conn2-1" presStyleLbl="parChTrans1D2" presStyleIdx="5" presStyleCnt="7"/>
      <dgm:spPr/>
      <dgm:t>
        <a:bodyPr/>
        <a:lstStyle/>
        <a:p>
          <a:endParaRPr lang="en-US"/>
        </a:p>
      </dgm:t>
    </dgm:pt>
    <dgm:pt modelId="{EA4BD7C7-85C5-4939-895D-D6A0D4D3C6CB}" type="pres">
      <dgm:prSet presAssocID="{95577CC6-2A0E-481B-8B33-314BAAEDF0A4}" presName="connTx" presStyleLbl="parChTrans1D2" presStyleIdx="5" presStyleCnt="7"/>
      <dgm:spPr/>
      <dgm:t>
        <a:bodyPr/>
        <a:lstStyle/>
        <a:p>
          <a:endParaRPr lang="en-US"/>
        </a:p>
      </dgm:t>
    </dgm:pt>
    <dgm:pt modelId="{F6B09D30-B1B9-4963-982F-81C721B59337}" type="pres">
      <dgm:prSet presAssocID="{487F5F24-4C6D-48E4-8714-816B3B47C3F0}" presName="root2" presStyleCnt="0"/>
      <dgm:spPr/>
    </dgm:pt>
    <dgm:pt modelId="{B598A38B-85E8-4B83-8BD0-FA60A3EE31D2}" type="pres">
      <dgm:prSet presAssocID="{487F5F24-4C6D-48E4-8714-816B3B47C3F0}" presName="LevelTwoTextNode" presStyleLbl="node2" presStyleIdx="5" presStyleCnt="7">
        <dgm:presLayoutVars>
          <dgm:chPref val="3"/>
        </dgm:presLayoutVars>
      </dgm:prSet>
      <dgm:spPr/>
      <dgm:t>
        <a:bodyPr/>
        <a:lstStyle/>
        <a:p>
          <a:endParaRPr lang="en-US"/>
        </a:p>
      </dgm:t>
    </dgm:pt>
    <dgm:pt modelId="{3BEBBCAF-C4AC-4FD2-8C62-3C7949B416EC}" type="pres">
      <dgm:prSet presAssocID="{487F5F24-4C6D-48E4-8714-816B3B47C3F0}" presName="level3hierChild" presStyleCnt="0"/>
      <dgm:spPr/>
    </dgm:pt>
    <dgm:pt modelId="{47F964EF-A830-4E2F-9F94-6FE9069F1F52}" type="pres">
      <dgm:prSet presAssocID="{83E4F401-4697-4BD3-8E27-2F66C52C8AE3}" presName="conn2-1" presStyleLbl="parChTrans1D2" presStyleIdx="6" presStyleCnt="7"/>
      <dgm:spPr/>
      <dgm:t>
        <a:bodyPr/>
        <a:lstStyle/>
        <a:p>
          <a:endParaRPr lang="en-US"/>
        </a:p>
      </dgm:t>
    </dgm:pt>
    <dgm:pt modelId="{37910984-FE3B-470C-8C88-A42E8F0E892A}" type="pres">
      <dgm:prSet presAssocID="{83E4F401-4697-4BD3-8E27-2F66C52C8AE3}" presName="connTx" presStyleLbl="parChTrans1D2" presStyleIdx="6" presStyleCnt="7"/>
      <dgm:spPr/>
      <dgm:t>
        <a:bodyPr/>
        <a:lstStyle/>
        <a:p>
          <a:endParaRPr lang="en-US"/>
        </a:p>
      </dgm:t>
    </dgm:pt>
    <dgm:pt modelId="{D18F5163-E0F2-4BE9-ABBD-4BA288CBA678}" type="pres">
      <dgm:prSet presAssocID="{574B96BA-7F05-4AEA-B83F-42F6D10C23BD}" presName="root2" presStyleCnt="0"/>
      <dgm:spPr/>
    </dgm:pt>
    <dgm:pt modelId="{2B23A56E-EBF4-4CF2-9956-3F2C0A6A6D1E}" type="pres">
      <dgm:prSet presAssocID="{574B96BA-7F05-4AEA-B83F-42F6D10C23BD}" presName="LevelTwoTextNode" presStyleLbl="node2" presStyleIdx="6" presStyleCnt="7">
        <dgm:presLayoutVars>
          <dgm:chPref val="3"/>
        </dgm:presLayoutVars>
      </dgm:prSet>
      <dgm:spPr/>
      <dgm:t>
        <a:bodyPr/>
        <a:lstStyle/>
        <a:p>
          <a:endParaRPr lang="en-US"/>
        </a:p>
      </dgm:t>
    </dgm:pt>
    <dgm:pt modelId="{60737940-A08A-4025-B684-016C8260E89C}" type="pres">
      <dgm:prSet presAssocID="{574B96BA-7F05-4AEA-B83F-42F6D10C23BD}" presName="level3hierChild" presStyleCnt="0"/>
      <dgm:spPr/>
    </dgm:pt>
  </dgm:ptLst>
  <dgm:cxnLst>
    <dgm:cxn modelId="{795CEDC7-A82E-4419-B490-2B4E13EB08C0}" srcId="{33611D68-7BDB-4F44-9C85-FD850FCDDF14}" destId="{574B96BA-7F05-4AEA-B83F-42F6D10C23BD}" srcOrd="6" destOrd="0" parTransId="{83E4F401-4697-4BD3-8E27-2F66C52C8AE3}" sibTransId="{2F3FF6A4-7456-4BB8-B04E-74B8157DFF65}"/>
    <dgm:cxn modelId="{62554C1C-E429-42B3-B66A-ECDC9E4AEFE5}" type="presOf" srcId="{33611D68-7BDB-4F44-9C85-FD850FCDDF14}" destId="{FABF0517-6652-4575-A273-7A5948F56720}" srcOrd="0" destOrd="0" presId="urn:microsoft.com/office/officeart/2008/layout/HorizontalMultiLevelHierarchy"/>
    <dgm:cxn modelId="{C19EAFC6-5C45-45A9-91C9-CEB9313AC511}" type="presOf" srcId="{422123F7-1E4E-46AD-90F9-89F36F4ACF23}" destId="{0B91A78A-4F7F-4F41-A57D-CF759E6300DE}" srcOrd="0" destOrd="0" presId="urn:microsoft.com/office/officeart/2008/layout/HorizontalMultiLevelHierarchy"/>
    <dgm:cxn modelId="{D4813065-2320-4EA0-BDB3-BBA5F4283B9F}" srcId="{33611D68-7BDB-4F44-9C85-FD850FCDDF14}" destId="{AA2015BE-76D8-4FBF-8507-3CB91B06528C}" srcOrd="1" destOrd="0" parTransId="{4B84D0DE-A3D6-4D2B-9666-7B9A206ADABB}" sibTransId="{D2D35932-A1E5-4056-A324-E2891F39D287}"/>
    <dgm:cxn modelId="{934153D9-4102-4841-9C22-862C8E0BEBF6}" type="presOf" srcId="{4B84D0DE-A3D6-4D2B-9666-7B9A206ADABB}" destId="{A491710A-6CF8-423B-980F-0513BA2F0C27}" srcOrd="0" destOrd="0" presId="urn:microsoft.com/office/officeart/2008/layout/HorizontalMultiLevelHierarchy"/>
    <dgm:cxn modelId="{45E834F9-79D2-43E2-8482-CD95DCB06BE4}" type="presOf" srcId="{68C4C4EE-2FB7-4C9A-A6E1-263BBF994906}" destId="{7466425F-6D47-4F79-9697-07ADF54AA98A}" srcOrd="0" destOrd="0" presId="urn:microsoft.com/office/officeart/2008/layout/HorizontalMultiLevelHierarchy"/>
    <dgm:cxn modelId="{DB08AF8B-280B-4506-9681-DED2BBC7C711}" type="presOf" srcId="{422123F7-1E4E-46AD-90F9-89F36F4ACF23}" destId="{A3ED4426-3D7E-4B16-8DC5-71184FF74408}" srcOrd="1" destOrd="0" presId="urn:microsoft.com/office/officeart/2008/layout/HorizontalMultiLevelHierarchy"/>
    <dgm:cxn modelId="{5DF8D158-796F-438D-BB45-B637A708151C}" srcId="{33611D68-7BDB-4F44-9C85-FD850FCDDF14}" destId="{2D4A4BD8-AF4C-427B-81B7-AF608A4A0435}" srcOrd="4" destOrd="0" parTransId="{85A3F280-4F3D-46D5-8E37-63AA16C1D31E}" sibTransId="{BBE1B6D6-AB77-4C6A-89E4-B84F10316DA1}"/>
    <dgm:cxn modelId="{DE89B8BF-2E1C-43EC-A4E5-2A0DB6CC184F}" type="presOf" srcId="{E747CA48-0507-45E2-AB7B-0F2CEDF543A8}" destId="{9A3AA640-D37B-4A2E-80AC-345341C14326}" srcOrd="0" destOrd="0" presId="urn:microsoft.com/office/officeart/2008/layout/HorizontalMultiLevelHierarchy"/>
    <dgm:cxn modelId="{F6040BF8-0EF7-45BC-B690-669E94AE75CF}" srcId="{33611D68-7BDB-4F44-9C85-FD850FCDDF14}" destId="{751E4152-244C-4A69-8ED2-112AFDFF51C6}" srcOrd="2" destOrd="0" parTransId="{68C4C4EE-2FB7-4C9A-A6E1-263BBF994906}" sibTransId="{EE96B6DD-475E-4BB6-9962-42E3B641DD4D}"/>
    <dgm:cxn modelId="{61F0B3B8-335D-406E-90EC-A8B554D964D3}" type="presOf" srcId="{83E4F401-4697-4BD3-8E27-2F66C52C8AE3}" destId="{37910984-FE3B-470C-8C88-A42E8F0E892A}" srcOrd="1" destOrd="0" presId="urn:microsoft.com/office/officeart/2008/layout/HorizontalMultiLevelHierarchy"/>
    <dgm:cxn modelId="{06E26729-28F5-407C-89F2-41352D9EB3E8}" type="presOf" srcId="{4B84D0DE-A3D6-4D2B-9666-7B9A206ADABB}" destId="{602A9186-2BC0-46BA-9870-4B5CB412437E}" srcOrd="1" destOrd="0" presId="urn:microsoft.com/office/officeart/2008/layout/HorizontalMultiLevelHierarchy"/>
    <dgm:cxn modelId="{718BFD8E-73C3-4BB1-8DD4-C730909E111A}" type="presOf" srcId="{85A3F280-4F3D-46D5-8E37-63AA16C1D31E}" destId="{277371C4-9515-40C0-83D6-88CC1FDD5EB2}" srcOrd="0" destOrd="0" presId="urn:microsoft.com/office/officeart/2008/layout/HorizontalMultiLevelHierarchy"/>
    <dgm:cxn modelId="{8E377DF3-D797-4A57-BAF8-24EBACECD505}" srcId="{5E516B58-7CA2-4497-A7C1-CDAAACC09DF4}" destId="{33611D68-7BDB-4F44-9C85-FD850FCDDF14}" srcOrd="0" destOrd="0" parTransId="{8769493C-10F1-43DB-BA6F-CAC4D27D4FCC}" sibTransId="{D124F257-5615-4F07-A518-597492CD5857}"/>
    <dgm:cxn modelId="{0CC59ADA-4ED6-4C55-936B-DF00C67A1445}" type="presOf" srcId="{C540C5EA-0982-462C-9C44-DFEBCCD15FF7}" destId="{C0E1C50A-5109-4D48-99EA-301213002EBB}" srcOrd="1" destOrd="0" presId="urn:microsoft.com/office/officeart/2008/layout/HorizontalMultiLevelHierarchy"/>
    <dgm:cxn modelId="{D2028826-B5F9-4361-9D06-E2CFE45E229E}" type="presOf" srcId="{85A3F280-4F3D-46D5-8E37-63AA16C1D31E}" destId="{16C9530A-F2A1-439A-BE0F-A10CF59A1CB0}" srcOrd="1" destOrd="0" presId="urn:microsoft.com/office/officeart/2008/layout/HorizontalMultiLevelHierarchy"/>
    <dgm:cxn modelId="{748D29D6-302A-463F-9B45-B767FC8B5DB4}" srcId="{33611D68-7BDB-4F44-9C85-FD850FCDDF14}" destId="{0E428F33-4801-43C2-B0EA-BBBD0934F685}" srcOrd="0" destOrd="0" parTransId="{C540C5EA-0982-462C-9C44-DFEBCCD15FF7}" sibTransId="{BDF0592D-3A1D-4E5E-B394-9BA5446BC8DA}"/>
    <dgm:cxn modelId="{6A4FF67A-AA8B-4D72-A31D-0516601D44AB}" type="presOf" srcId="{751E4152-244C-4A69-8ED2-112AFDFF51C6}" destId="{3BCFD2DE-CAA7-4B6B-8DE0-0010EC701465}" srcOrd="0" destOrd="0" presId="urn:microsoft.com/office/officeart/2008/layout/HorizontalMultiLevelHierarchy"/>
    <dgm:cxn modelId="{3FBD4402-EF14-48A8-BA03-45A9914F19C4}" type="presOf" srcId="{0E428F33-4801-43C2-B0EA-BBBD0934F685}" destId="{1B4EA78F-94B8-42DF-88B0-9FBC6BA869DF}" srcOrd="0" destOrd="0" presId="urn:microsoft.com/office/officeart/2008/layout/HorizontalMultiLevelHierarchy"/>
    <dgm:cxn modelId="{E9FCBB67-886F-43B7-9C86-8F19E79587C4}" type="presOf" srcId="{83E4F401-4697-4BD3-8E27-2F66C52C8AE3}" destId="{47F964EF-A830-4E2F-9F94-6FE9069F1F52}" srcOrd="0" destOrd="0" presId="urn:microsoft.com/office/officeart/2008/layout/HorizontalMultiLevelHierarchy"/>
    <dgm:cxn modelId="{2115CB43-7F56-4C00-B081-CDA81A9C912E}" type="presOf" srcId="{95577CC6-2A0E-481B-8B33-314BAAEDF0A4}" destId="{2C8DABBE-CF0E-4EA4-97FE-6274F250131E}" srcOrd="0" destOrd="0" presId="urn:microsoft.com/office/officeart/2008/layout/HorizontalMultiLevelHierarchy"/>
    <dgm:cxn modelId="{DDB04737-B4C4-4752-9BFD-378185489A2C}" type="presOf" srcId="{68C4C4EE-2FB7-4C9A-A6E1-263BBF994906}" destId="{729902E4-0901-444D-B3B5-D5E4A236D0B6}" srcOrd="1" destOrd="0" presId="urn:microsoft.com/office/officeart/2008/layout/HorizontalMultiLevelHierarchy"/>
    <dgm:cxn modelId="{DA5568DB-5871-4B74-99D1-A0CD6D85E024}" type="presOf" srcId="{C540C5EA-0982-462C-9C44-DFEBCCD15FF7}" destId="{8473F145-1A9D-48A7-A92C-CFCEFDE8325F}" srcOrd="0" destOrd="0" presId="urn:microsoft.com/office/officeart/2008/layout/HorizontalMultiLevelHierarchy"/>
    <dgm:cxn modelId="{B01C357A-4B86-4783-B519-A58355C02301}" srcId="{33611D68-7BDB-4F44-9C85-FD850FCDDF14}" destId="{487F5F24-4C6D-48E4-8714-816B3B47C3F0}" srcOrd="5" destOrd="0" parTransId="{95577CC6-2A0E-481B-8B33-314BAAEDF0A4}" sibTransId="{FFE43481-D606-4533-BC5E-550509907EA2}"/>
    <dgm:cxn modelId="{549AE77C-C585-4020-9880-88FCD707FC8B}" type="presOf" srcId="{AA2015BE-76D8-4FBF-8507-3CB91B06528C}" destId="{0C2CAC6F-EF7C-44D0-9E92-FC7F01D0D711}" srcOrd="0" destOrd="0" presId="urn:microsoft.com/office/officeart/2008/layout/HorizontalMultiLevelHierarchy"/>
    <dgm:cxn modelId="{893E8DCF-9C6F-4D90-A711-105E65F209DE}" type="presOf" srcId="{2D4A4BD8-AF4C-427B-81B7-AF608A4A0435}" destId="{8C820ACF-A742-44D4-A86F-7B5975A87980}" srcOrd="0" destOrd="0" presId="urn:microsoft.com/office/officeart/2008/layout/HorizontalMultiLevelHierarchy"/>
    <dgm:cxn modelId="{3D42980E-CE22-49DC-BA3D-E0093068CA64}" type="presOf" srcId="{487F5F24-4C6D-48E4-8714-816B3B47C3F0}" destId="{B598A38B-85E8-4B83-8BD0-FA60A3EE31D2}" srcOrd="0" destOrd="0" presId="urn:microsoft.com/office/officeart/2008/layout/HorizontalMultiLevelHierarchy"/>
    <dgm:cxn modelId="{7B010827-DE01-4975-9DBC-368D8CD4F59A}" srcId="{33611D68-7BDB-4F44-9C85-FD850FCDDF14}" destId="{E747CA48-0507-45E2-AB7B-0F2CEDF543A8}" srcOrd="3" destOrd="0" parTransId="{422123F7-1E4E-46AD-90F9-89F36F4ACF23}" sibTransId="{4DBCB175-7E68-4B3A-8B13-DEA3A6FAD8E6}"/>
    <dgm:cxn modelId="{7F81BD13-079C-4E55-B3F0-1A83B7D0FCA8}" type="presOf" srcId="{574B96BA-7F05-4AEA-B83F-42F6D10C23BD}" destId="{2B23A56E-EBF4-4CF2-9956-3F2C0A6A6D1E}" srcOrd="0" destOrd="0" presId="urn:microsoft.com/office/officeart/2008/layout/HorizontalMultiLevelHierarchy"/>
    <dgm:cxn modelId="{83280D1B-8917-42DB-9FCD-584EB9364377}" type="presOf" srcId="{5E516B58-7CA2-4497-A7C1-CDAAACC09DF4}" destId="{E0970F9D-0A19-4DE0-8835-18E13A142883}" srcOrd="0" destOrd="0" presId="urn:microsoft.com/office/officeart/2008/layout/HorizontalMultiLevelHierarchy"/>
    <dgm:cxn modelId="{193EA3E4-A6D9-4175-A4AE-B9364305394F}" type="presOf" srcId="{95577CC6-2A0E-481B-8B33-314BAAEDF0A4}" destId="{EA4BD7C7-85C5-4939-895D-D6A0D4D3C6CB}" srcOrd="1" destOrd="0" presId="urn:microsoft.com/office/officeart/2008/layout/HorizontalMultiLevelHierarchy"/>
    <dgm:cxn modelId="{E649CF65-E19F-496E-BBFE-D269ACD727CE}" type="presParOf" srcId="{E0970F9D-0A19-4DE0-8835-18E13A142883}" destId="{5C68A13D-70D2-47B5-98FD-7AAE821AE061}" srcOrd="0" destOrd="0" presId="urn:microsoft.com/office/officeart/2008/layout/HorizontalMultiLevelHierarchy"/>
    <dgm:cxn modelId="{42FA8AAA-97DC-4F29-9658-E554D4AB75B0}" type="presParOf" srcId="{5C68A13D-70D2-47B5-98FD-7AAE821AE061}" destId="{FABF0517-6652-4575-A273-7A5948F56720}" srcOrd="0" destOrd="0" presId="urn:microsoft.com/office/officeart/2008/layout/HorizontalMultiLevelHierarchy"/>
    <dgm:cxn modelId="{6F034F95-097D-42DE-B7CC-B99BA0DF3F7A}" type="presParOf" srcId="{5C68A13D-70D2-47B5-98FD-7AAE821AE061}" destId="{E9072FDC-69D7-40D8-89B9-B2B4AC91CC8C}" srcOrd="1" destOrd="0" presId="urn:microsoft.com/office/officeart/2008/layout/HorizontalMultiLevelHierarchy"/>
    <dgm:cxn modelId="{32C714C9-0D41-482B-A614-0BCE3D276BCA}" type="presParOf" srcId="{E9072FDC-69D7-40D8-89B9-B2B4AC91CC8C}" destId="{8473F145-1A9D-48A7-A92C-CFCEFDE8325F}" srcOrd="0" destOrd="0" presId="urn:microsoft.com/office/officeart/2008/layout/HorizontalMultiLevelHierarchy"/>
    <dgm:cxn modelId="{9FD8829D-0BC4-42C3-8534-E8AF9D5750F8}" type="presParOf" srcId="{8473F145-1A9D-48A7-A92C-CFCEFDE8325F}" destId="{C0E1C50A-5109-4D48-99EA-301213002EBB}" srcOrd="0" destOrd="0" presId="urn:microsoft.com/office/officeart/2008/layout/HorizontalMultiLevelHierarchy"/>
    <dgm:cxn modelId="{907A5C30-7448-4F92-9F3C-3DEC012C72D6}" type="presParOf" srcId="{E9072FDC-69D7-40D8-89B9-B2B4AC91CC8C}" destId="{2D814F58-3A43-4870-B986-CC58736C9206}" srcOrd="1" destOrd="0" presId="urn:microsoft.com/office/officeart/2008/layout/HorizontalMultiLevelHierarchy"/>
    <dgm:cxn modelId="{3AE6FC4A-A611-43B4-AD67-EF58C899AD94}" type="presParOf" srcId="{2D814F58-3A43-4870-B986-CC58736C9206}" destId="{1B4EA78F-94B8-42DF-88B0-9FBC6BA869DF}" srcOrd="0" destOrd="0" presId="urn:microsoft.com/office/officeart/2008/layout/HorizontalMultiLevelHierarchy"/>
    <dgm:cxn modelId="{DC069425-7057-4411-B873-2AFEA4210DD9}" type="presParOf" srcId="{2D814F58-3A43-4870-B986-CC58736C9206}" destId="{E4F5F8EE-E474-4504-B876-674E11367882}" srcOrd="1" destOrd="0" presId="urn:microsoft.com/office/officeart/2008/layout/HorizontalMultiLevelHierarchy"/>
    <dgm:cxn modelId="{E1DF774B-1F3A-4703-B4A1-07423498EE8C}" type="presParOf" srcId="{E9072FDC-69D7-40D8-89B9-B2B4AC91CC8C}" destId="{A491710A-6CF8-423B-980F-0513BA2F0C27}" srcOrd="2" destOrd="0" presId="urn:microsoft.com/office/officeart/2008/layout/HorizontalMultiLevelHierarchy"/>
    <dgm:cxn modelId="{9D0F81B8-7288-4892-8425-353F2819139C}" type="presParOf" srcId="{A491710A-6CF8-423B-980F-0513BA2F0C27}" destId="{602A9186-2BC0-46BA-9870-4B5CB412437E}" srcOrd="0" destOrd="0" presId="urn:microsoft.com/office/officeart/2008/layout/HorizontalMultiLevelHierarchy"/>
    <dgm:cxn modelId="{A3994DD7-2DA0-4D52-8356-E6571F93A0E9}" type="presParOf" srcId="{E9072FDC-69D7-40D8-89B9-B2B4AC91CC8C}" destId="{B47AE8B6-8093-474D-BA3D-5DE77F8AB801}" srcOrd="3" destOrd="0" presId="urn:microsoft.com/office/officeart/2008/layout/HorizontalMultiLevelHierarchy"/>
    <dgm:cxn modelId="{C025B97E-AD33-4607-82D7-251508A9ABE5}" type="presParOf" srcId="{B47AE8B6-8093-474D-BA3D-5DE77F8AB801}" destId="{0C2CAC6F-EF7C-44D0-9E92-FC7F01D0D711}" srcOrd="0" destOrd="0" presId="urn:microsoft.com/office/officeart/2008/layout/HorizontalMultiLevelHierarchy"/>
    <dgm:cxn modelId="{EC83323F-95D9-4FFC-8FDD-C10F0582B6C6}" type="presParOf" srcId="{B47AE8B6-8093-474D-BA3D-5DE77F8AB801}" destId="{6131D2DC-4AED-4A73-9361-044E0B33BFB1}" srcOrd="1" destOrd="0" presId="urn:microsoft.com/office/officeart/2008/layout/HorizontalMultiLevelHierarchy"/>
    <dgm:cxn modelId="{5777F8D5-16A3-4B47-AEA7-76D84DFE4868}" type="presParOf" srcId="{E9072FDC-69D7-40D8-89B9-B2B4AC91CC8C}" destId="{7466425F-6D47-4F79-9697-07ADF54AA98A}" srcOrd="4" destOrd="0" presId="urn:microsoft.com/office/officeart/2008/layout/HorizontalMultiLevelHierarchy"/>
    <dgm:cxn modelId="{929875D6-59F8-4AB5-A6EB-59D5B6701225}" type="presParOf" srcId="{7466425F-6D47-4F79-9697-07ADF54AA98A}" destId="{729902E4-0901-444D-B3B5-D5E4A236D0B6}" srcOrd="0" destOrd="0" presId="urn:microsoft.com/office/officeart/2008/layout/HorizontalMultiLevelHierarchy"/>
    <dgm:cxn modelId="{04D92B5E-163C-4C25-B1EF-B3C66D01DFAD}" type="presParOf" srcId="{E9072FDC-69D7-40D8-89B9-B2B4AC91CC8C}" destId="{E19EC7E4-169D-45C1-82E6-6BC845B83C19}" srcOrd="5" destOrd="0" presId="urn:microsoft.com/office/officeart/2008/layout/HorizontalMultiLevelHierarchy"/>
    <dgm:cxn modelId="{39319E70-FEA6-4CFF-BFA3-7507B31E27E7}" type="presParOf" srcId="{E19EC7E4-169D-45C1-82E6-6BC845B83C19}" destId="{3BCFD2DE-CAA7-4B6B-8DE0-0010EC701465}" srcOrd="0" destOrd="0" presId="urn:microsoft.com/office/officeart/2008/layout/HorizontalMultiLevelHierarchy"/>
    <dgm:cxn modelId="{701206F1-F6C1-42F5-B63E-2749DD13A3E1}" type="presParOf" srcId="{E19EC7E4-169D-45C1-82E6-6BC845B83C19}" destId="{8E25C705-7FE0-47E6-9C7D-A6142E5833EC}" srcOrd="1" destOrd="0" presId="urn:microsoft.com/office/officeart/2008/layout/HorizontalMultiLevelHierarchy"/>
    <dgm:cxn modelId="{33838040-25EE-47A5-8A94-E975400389A8}" type="presParOf" srcId="{E9072FDC-69D7-40D8-89B9-B2B4AC91CC8C}" destId="{0B91A78A-4F7F-4F41-A57D-CF759E6300DE}" srcOrd="6" destOrd="0" presId="urn:microsoft.com/office/officeart/2008/layout/HorizontalMultiLevelHierarchy"/>
    <dgm:cxn modelId="{587CD9E1-96B9-4F28-8395-DB9415E7298D}" type="presParOf" srcId="{0B91A78A-4F7F-4F41-A57D-CF759E6300DE}" destId="{A3ED4426-3D7E-4B16-8DC5-71184FF74408}" srcOrd="0" destOrd="0" presId="urn:microsoft.com/office/officeart/2008/layout/HorizontalMultiLevelHierarchy"/>
    <dgm:cxn modelId="{6E954847-2524-45E5-A14D-FDD5A5465E66}" type="presParOf" srcId="{E9072FDC-69D7-40D8-89B9-B2B4AC91CC8C}" destId="{F8DCB5F2-9145-4D4C-8934-F545CB948851}" srcOrd="7" destOrd="0" presId="urn:microsoft.com/office/officeart/2008/layout/HorizontalMultiLevelHierarchy"/>
    <dgm:cxn modelId="{CE1C7CB4-42BA-4D48-B847-D02417AEFE65}" type="presParOf" srcId="{F8DCB5F2-9145-4D4C-8934-F545CB948851}" destId="{9A3AA640-D37B-4A2E-80AC-345341C14326}" srcOrd="0" destOrd="0" presId="urn:microsoft.com/office/officeart/2008/layout/HorizontalMultiLevelHierarchy"/>
    <dgm:cxn modelId="{6A9E6166-75CA-4EC9-B169-2D35760F9A97}" type="presParOf" srcId="{F8DCB5F2-9145-4D4C-8934-F545CB948851}" destId="{D5C371B8-F58A-44BD-AC4D-AAE808998D7B}" srcOrd="1" destOrd="0" presId="urn:microsoft.com/office/officeart/2008/layout/HorizontalMultiLevelHierarchy"/>
    <dgm:cxn modelId="{9933A83D-E29C-4798-949A-A47BC80F1D4B}" type="presParOf" srcId="{E9072FDC-69D7-40D8-89B9-B2B4AC91CC8C}" destId="{277371C4-9515-40C0-83D6-88CC1FDD5EB2}" srcOrd="8" destOrd="0" presId="urn:microsoft.com/office/officeart/2008/layout/HorizontalMultiLevelHierarchy"/>
    <dgm:cxn modelId="{71B0647B-1CB3-467A-9607-A84EC8C0CD6B}" type="presParOf" srcId="{277371C4-9515-40C0-83D6-88CC1FDD5EB2}" destId="{16C9530A-F2A1-439A-BE0F-A10CF59A1CB0}" srcOrd="0" destOrd="0" presId="urn:microsoft.com/office/officeart/2008/layout/HorizontalMultiLevelHierarchy"/>
    <dgm:cxn modelId="{F6A908EC-E516-4DE1-B3E7-B87C13A8926C}" type="presParOf" srcId="{E9072FDC-69D7-40D8-89B9-B2B4AC91CC8C}" destId="{42107C9D-7929-4A2B-93BA-643622A8DD8A}" srcOrd="9" destOrd="0" presId="urn:microsoft.com/office/officeart/2008/layout/HorizontalMultiLevelHierarchy"/>
    <dgm:cxn modelId="{075B36F3-0E75-4ED1-830B-AA63D64503BD}" type="presParOf" srcId="{42107C9D-7929-4A2B-93BA-643622A8DD8A}" destId="{8C820ACF-A742-44D4-A86F-7B5975A87980}" srcOrd="0" destOrd="0" presId="urn:microsoft.com/office/officeart/2008/layout/HorizontalMultiLevelHierarchy"/>
    <dgm:cxn modelId="{B9C5BFCA-CBC0-4FFA-8C9E-6E0FB02C29A7}" type="presParOf" srcId="{42107C9D-7929-4A2B-93BA-643622A8DD8A}" destId="{1929A531-8FC0-4223-9BC2-AE95AEE8C760}" srcOrd="1" destOrd="0" presId="urn:microsoft.com/office/officeart/2008/layout/HorizontalMultiLevelHierarchy"/>
    <dgm:cxn modelId="{EDE04F1D-97A9-436C-9292-E9E56F65C074}" type="presParOf" srcId="{E9072FDC-69D7-40D8-89B9-B2B4AC91CC8C}" destId="{2C8DABBE-CF0E-4EA4-97FE-6274F250131E}" srcOrd="10" destOrd="0" presId="urn:microsoft.com/office/officeart/2008/layout/HorizontalMultiLevelHierarchy"/>
    <dgm:cxn modelId="{7CB7C549-B901-4064-8A16-B558AF7E10B5}" type="presParOf" srcId="{2C8DABBE-CF0E-4EA4-97FE-6274F250131E}" destId="{EA4BD7C7-85C5-4939-895D-D6A0D4D3C6CB}" srcOrd="0" destOrd="0" presId="urn:microsoft.com/office/officeart/2008/layout/HorizontalMultiLevelHierarchy"/>
    <dgm:cxn modelId="{B1D1B8BF-6F8F-4962-9D00-5F02B6138592}" type="presParOf" srcId="{E9072FDC-69D7-40D8-89B9-B2B4AC91CC8C}" destId="{F6B09D30-B1B9-4963-982F-81C721B59337}" srcOrd="11" destOrd="0" presId="urn:microsoft.com/office/officeart/2008/layout/HorizontalMultiLevelHierarchy"/>
    <dgm:cxn modelId="{2CDE7BC5-5D2D-4BEC-B9AE-0855CC609F5D}" type="presParOf" srcId="{F6B09D30-B1B9-4963-982F-81C721B59337}" destId="{B598A38B-85E8-4B83-8BD0-FA60A3EE31D2}" srcOrd="0" destOrd="0" presId="urn:microsoft.com/office/officeart/2008/layout/HorizontalMultiLevelHierarchy"/>
    <dgm:cxn modelId="{23914ED2-A574-4DF9-9FCF-3CCB0DC3DB7A}" type="presParOf" srcId="{F6B09D30-B1B9-4963-982F-81C721B59337}" destId="{3BEBBCAF-C4AC-4FD2-8C62-3C7949B416EC}" srcOrd="1" destOrd="0" presId="urn:microsoft.com/office/officeart/2008/layout/HorizontalMultiLevelHierarchy"/>
    <dgm:cxn modelId="{AA7FC9CF-7FCD-435E-A29C-55D53C400C92}" type="presParOf" srcId="{E9072FDC-69D7-40D8-89B9-B2B4AC91CC8C}" destId="{47F964EF-A830-4E2F-9F94-6FE9069F1F52}" srcOrd="12" destOrd="0" presId="urn:microsoft.com/office/officeart/2008/layout/HorizontalMultiLevelHierarchy"/>
    <dgm:cxn modelId="{12AE59A7-FCB2-4CCC-8ECE-F4F224CF25DF}" type="presParOf" srcId="{47F964EF-A830-4E2F-9F94-6FE9069F1F52}" destId="{37910984-FE3B-470C-8C88-A42E8F0E892A}" srcOrd="0" destOrd="0" presId="urn:microsoft.com/office/officeart/2008/layout/HorizontalMultiLevelHierarchy"/>
    <dgm:cxn modelId="{0193E164-E802-4CC3-88A7-C97AE8E76332}" type="presParOf" srcId="{E9072FDC-69D7-40D8-89B9-B2B4AC91CC8C}" destId="{D18F5163-E0F2-4BE9-ABBD-4BA288CBA678}" srcOrd="13" destOrd="0" presId="urn:microsoft.com/office/officeart/2008/layout/HorizontalMultiLevelHierarchy"/>
    <dgm:cxn modelId="{F3F0217A-F23F-4F05-947A-EC7A1873E5EA}" type="presParOf" srcId="{D18F5163-E0F2-4BE9-ABBD-4BA288CBA678}" destId="{2B23A56E-EBF4-4CF2-9956-3F2C0A6A6D1E}" srcOrd="0" destOrd="0" presId="urn:microsoft.com/office/officeart/2008/layout/HorizontalMultiLevelHierarchy"/>
    <dgm:cxn modelId="{1A8728ED-9281-4807-8642-EB85C2116ED4}" type="presParOf" srcId="{D18F5163-E0F2-4BE9-ABBD-4BA288CBA678}" destId="{60737940-A08A-4025-B684-016C8260E89C}"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2FC92D-BF55-4438-B10D-6C0BA601E363}" type="doc">
      <dgm:prSet loTypeId="urn:microsoft.com/office/officeart/2005/8/layout/hierarchy1" loCatId="hierarchy" qsTypeId="urn:microsoft.com/office/officeart/2005/8/quickstyle/simple3" qsCatId="simple" csTypeId="urn:microsoft.com/office/officeart/2005/8/colors/colorful3" csCatId="colorful" phldr="1"/>
      <dgm:spPr/>
      <dgm:t>
        <a:bodyPr/>
        <a:lstStyle/>
        <a:p>
          <a:endParaRPr lang="en-US"/>
        </a:p>
      </dgm:t>
    </dgm:pt>
    <dgm:pt modelId="{F194A087-B858-467F-B0DE-C6326EEC22CE}">
      <dgm:prSet phldrT="[Text]" custT="1"/>
      <dgm:spPr/>
      <dgm:t>
        <a:bodyPr/>
        <a:lstStyle/>
        <a:p>
          <a:r>
            <a:rPr lang="en-US" sz="1050" dirty="0" smtClean="0"/>
            <a:t>Records shall be maintained for each item of equipment &amp; software significant to the tests and contain </a:t>
          </a:r>
          <a:endParaRPr lang="en-US" sz="1050" dirty="0"/>
        </a:p>
      </dgm:t>
    </dgm:pt>
    <dgm:pt modelId="{F169535E-C6F0-4815-BD8A-413445119B57}" type="parTrans" cxnId="{5C662E96-0FA3-4B7D-8B92-6E296EE68267}">
      <dgm:prSet/>
      <dgm:spPr/>
      <dgm:t>
        <a:bodyPr/>
        <a:lstStyle/>
        <a:p>
          <a:endParaRPr lang="en-US"/>
        </a:p>
      </dgm:t>
    </dgm:pt>
    <dgm:pt modelId="{61ECE051-788F-4C83-B6E3-4747EFD308F7}" type="sibTrans" cxnId="{5C662E96-0FA3-4B7D-8B92-6E296EE68267}">
      <dgm:prSet/>
      <dgm:spPr/>
      <dgm:t>
        <a:bodyPr/>
        <a:lstStyle/>
        <a:p>
          <a:endParaRPr lang="en-US"/>
        </a:p>
      </dgm:t>
    </dgm:pt>
    <dgm:pt modelId="{C2A7D773-5CCA-4F54-9BC5-2B7856B94E4B}">
      <dgm:prSet phldrT="[Text]"/>
      <dgm:spPr/>
      <dgm:t>
        <a:bodyPr/>
        <a:lstStyle/>
        <a:p>
          <a:r>
            <a:rPr lang="en-US" dirty="0" smtClean="0"/>
            <a:t>Identity</a:t>
          </a:r>
          <a:endParaRPr lang="en-US" dirty="0"/>
        </a:p>
      </dgm:t>
    </dgm:pt>
    <dgm:pt modelId="{0E01E909-E780-4450-A5E7-AFEABB0D530C}" type="parTrans" cxnId="{E192CB5C-E332-40E1-8294-CA5BEC8AD941}">
      <dgm:prSet/>
      <dgm:spPr/>
      <dgm:t>
        <a:bodyPr/>
        <a:lstStyle/>
        <a:p>
          <a:endParaRPr lang="en-US"/>
        </a:p>
      </dgm:t>
    </dgm:pt>
    <dgm:pt modelId="{B2DB4FD2-6162-455B-A3BC-A7319016B161}" type="sibTrans" cxnId="{E192CB5C-E332-40E1-8294-CA5BEC8AD941}">
      <dgm:prSet/>
      <dgm:spPr/>
      <dgm:t>
        <a:bodyPr/>
        <a:lstStyle/>
        <a:p>
          <a:endParaRPr lang="en-US"/>
        </a:p>
      </dgm:t>
    </dgm:pt>
    <dgm:pt modelId="{38F8FE19-D727-4E41-BE9C-1E363E6C8C01}">
      <dgm:prSet phldrT="[Text]"/>
      <dgm:spPr/>
      <dgm:t>
        <a:bodyPr/>
        <a:lstStyle/>
        <a:p>
          <a:r>
            <a:rPr lang="en-US" dirty="0" smtClean="0"/>
            <a:t>Manufacturers' name</a:t>
          </a:r>
          <a:endParaRPr lang="en-US" dirty="0"/>
        </a:p>
      </dgm:t>
    </dgm:pt>
    <dgm:pt modelId="{79F43ED8-3DAF-4A08-8E41-FF2302FF2117}" type="parTrans" cxnId="{56DFD9B0-CB66-41A5-A7AB-271ED8F453BB}">
      <dgm:prSet/>
      <dgm:spPr/>
      <dgm:t>
        <a:bodyPr/>
        <a:lstStyle/>
        <a:p>
          <a:endParaRPr lang="en-US"/>
        </a:p>
      </dgm:t>
    </dgm:pt>
    <dgm:pt modelId="{45BD1E37-AC02-4429-85B0-5C38D06B7742}" type="sibTrans" cxnId="{56DFD9B0-CB66-41A5-A7AB-271ED8F453BB}">
      <dgm:prSet/>
      <dgm:spPr/>
      <dgm:t>
        <a:bodyPr/>
        <a:lstStyle/>
        <a:p>
          <a:endParaRPr lang="en-US"/>
        </a:p>
      </dgm:t>
    </dgm:pt>
    <dgm:pt modelId="{D79687DA-55BA-4E06-9DDD-F02D8E45A507}">
      <dgm:prSet phldrT="[Text]"/>
      <dgm:spPr/>
      <dgm:t>
        <a:bodyPr/>
        <a:lstStyle/>
        <a:p>
          <a:r>
            <a:rPr lang="en-US" dirty="0" smtClean="0"/>
            <a:t>Serial number</a:t>
          </a:r>
          <a:endParaRPr lang="en-US" dirty="0"/>
        </a:p>
      </dgm:t>
    </dgm:pt>
    <dgm:pt modelId="{B4595B79-223E-493D-A417-5BFA87F1FA61}" type="parTrans" cxnId="{14F0411D-8B12-4035-A547-756F701B8700}">
      <dgm:prSet/>
      <dgm:spPr/>
      <dgm:t>
        <a:bodyPr/>
        <a:lstStyle/>
        <a:p>
          <a:endParaRPr lang="en-US"/>
        </a:p>
      </dgm:t>
    </dgm:pt>
    <dgm:pt modelId="{004ECD47-C17C-4DFF-9B61-4B19FE54A559}" type="sibTrans" cxnId="{14F0411D-8B12-4035-A547-756F701B8700}">
      <dgm:prSet/>
      <dgm:spPr/>
      <dgm:t>
        <a:bodyPr/>
        <a:lstStyle/>
        <a:p>
          <a:endParaRPr lang="en-US"/>
        </a:p>
      </dgm:t>
    </dgm:pt>
    <dgm:pt modelId="{3E9BD6CE-6E0E-46EF-AA42-B2ED077633C9}">
      <dgm:prSet phldrT="[Text]"/>
      <dgm:spPr/>
      <dgm:t>
        <a:bodyPr/>
        <a:lstStyle/>
        <a:p>
          <a:r>
            <a:rPr lang="en-US" dirty="0" smtClean="0"/>
            <a:t>Current location</a:t>
          </a:r>
          <a:endParaRPr lang="en-US" dirty="0"/>
        </a:p>
      </dgm:t>
    </dgm:pt>
    <dgm:pt modelId="{1CB50EB1-A6E0-4B73-9D74-32B94A127AC0}" type="parTrans" cxnId="{B0190681-9636-4C6C-9B0C-CDE8891A2CBA}">
      <dgm:prSet/>
      <dgm:spPr/>
      <dgm:t>
        <a:bodyPr/>
        <a:lstStyle/>
        <a:p>
          <a:endParaRPr lang="en-US"/>
        </a:p>
      </dgm:t>
    </dgm:pt>
    <dgm:pt modelId="{650C3A64-178A-470A-90C8-A283BB9EA093}" type="sibTrans" cxnId="{B0190681-9636-4C6C-9B0C-CDE8891A2CBA}">
      <dgm:prSet/>
      <dgm:spPr/>
      <dgm:t>
        <a:bodyPr/>
        <a:lstStyle/>
        <a:p>
          <a:endParaRPr lang="en-US"/>
        </a:p>
      </dgm:t>
    </dgm:pt>
    <dgm:pt modelId="{7A9EB559-E8CC-47BA-9778-CDD0972F51E5}">
      <dgm:prSet phldrT="[Text]"/>
      <dgm:spPr/>
      <dgm:t>
        <a:bodyPr/>
        <a:lstStyle/>
        <a:p>
          <a:r>
            <a:rPr lang="en-US" dirty="0" smtClean="0"/>
            <a:t>Dates, results, and copies of</a:t>
          </a:r>
          <a:endParaRPr lang="en-US" dirty="0"/>
        </a:p>
      </dgm:t>
    </dgm:pt>
    <dgm:pt modelId="{006B5C55-F0F6-419E-A67D-4E4B618A85A9}" type="parTrans" cxnId="{7FAE409E-F72A-496A-9A96-0F669BF0EE0A}">
      <dgm:prSet/>
      <dgm:spPr/>
      <dgm:t>
        <a:bodyPr/>
        <a:lstStyle/>
        <a:p>
          <a:endParaRPr lang="en-US"/>
        </a:p>
      </dgm:t>
    </dgm:pt>
    <dgm:pt modelId="{FCABAF85-6DF8-49EC-B96F-F4AD32D8798B}" type="sibTrans" cxnId="{7FAE409E-F72A-496A-9A96-0F669BF0EE0A}">
      <dgm:prSet/>
      <dgm:spPr/>
      <dgm:t>
        <a:bodyPr/>
        <a:lstStyle/>
        <a:p>
          <a:endParaRPr lang="en-US"/>
        </a:p>
      </dgm:t>
    </dgm:pt>
    <dgm:pt modelId="{7CAAC02A-9711-461F-B61F-6B3F1AEF9F82}">
      <dgm:prSet phldrT="[Text]"/>
      <dgm:spPr/>
      <dgm:t>
        <a:bodyPr/>
        <a:lstStyle/>
        <a:p>
          <a:r>
            <a:rPr lang="en-US" dirty="0" smtClean="0"/>
            <a:t>Or other unique ID</a:t>
          </a:r>
          <a:endParaRPr lang="en-US" dirty="0"/>
        </a:p>
      </dgm:t>
    </dgm:pt>
    <dgm:pt modelId="{96CE4DC7-6717-428E-8CC9-153D04073417}" type="parTrans" cxnId="{B6EBE5A6-47B6-4EF4-A56E-CC0C354D39F9}">
      <dgm:prSet/>
      <dgm:spPr/>
      <dgm:t>
        <a:bodyPr/>
        <a:lstStyle/>
        <a:p>
          <a:endParaRPr lang="en-US"/>
        </a:p>
      </dgm:t>
    </dgm:pt>
    <dgm:pt modelId="{3674F0AF-FF88-40A8-9FB5-EAE728FCA78A}" type="sibTrans" cxnId="{B6EBE5A6-47B6-4EF4-A56E-CC0C354D39F9}">
      <dgm:prSet/>
      <dgm:spPr/>
      <dgm:t>
        <a:bodyPr/>
        <a:lstStyle/>
        <a:p>
          <a:endParaRPr lang="en-US"/>
        </a:p>
      </dgm:t>
    </dgm:pt>
    <dgm:pt modelId="{06191C57-137F-43C7-89B4-0262F72A8321}">
      <dgm:prSet phldrT="[Text]"/>
      <dgm:spPr/>
      <dgm:t>
        <a:bodyPr/>
        <a:lstStyle/>
        <a:p>
          <a:r>
            <a:rPr lang="en-US" dirty="0" smtClean="0"/>
            <a:t>Records</a:t>
          </a:r>
          <a:endParaRPr lang="en-US" dirty="0"/>
        </a:p>
      </dgm:t>
    </dgm:pt>
    <dgm:pt modelId="{33D2D0F2-2031-4E2D-9A57-8CA47DB5FBED}" type="parTrans" cxnId="{C00BAF3B-7FE1-4861-9183-04BC9636F329}">
      <dgm:prSet/>
      <dgm:spPr/>
      <dgm:t>
        <a:bodyPr/>
        <a:lstStyle/>
        <a:p>
          <a:endParaRPr lang="en-US"/>
        </a:p>
      </dgm:t>
    </dgm:pt>
    <dgm:pt modelId="{37844933-09FD-4DC0-BE80-CC38877A3976}" type="sibTrans" cxnId="{C00BAF3B-7FE1-4861-9183-04BC9636F329}">
      <dgm:prSet/>
      <dgm:spPr/>
      <dgm:t>
        <a:bodyPr/>
        <a:lstStyle/>
        <a:p>
          <a:endParaRPr lang="en-US"/>
        </a:p>
      </dgm:t>
    </dgm:pt>
    <dgm:pt modelId="{24682529-E741-4A74-AC82-9E863337B009}">
      <dgm:prSet phldrT="[Text]"/>
      <dgm:spPr/>
      <dgm:t>
        <a:bodyPr/>
        <a:lstStyle/>
        <a:p>
          <a:r>
            <a:rPr lang="en-US" dirty="0" smtClean="0"/>
            <a:t>Checks that the equipment complies with specifications</a:t>
          </a:r>
          <a:endParaRPr lang="en-US" dirty="0"/>
        </a:p>
      </dgm:t>
    </dgm:pt>
    <dgm:pt modelId="{AFCC8C7D-1A88-4B20-9960-3BD543E1C493}" type="parTrans" cxnId="{FECBBC41-5D8C-4288-97F3-CD44DAE713BD}">
      <dgm:prSet/>
      <dgm:spPr/>
      <dgm:t>
        <a:bodyPr/>
        <a:lstStyle/>
        <a:p>
          <a:endParaRPr lang="en-US"/>
        </a:p>
      </dgm:t>
    </dgm:pt>
    <dgm:pt modelId="{35893014-5134-4869-B4A8-4E45D2F5355E}" type="sibTrans" cxnId="{FECBBC41-5D8C-4288-97F3-CD44DAE713BD}">
      <dgm:prSet/>
      <dgm:spPr/>
      <dgm:t>
        <a:bodyPr/>
        <a:lstStyle/>
        <a:p>
          <a:endParaRPr lang="en-US"/>
        </a:p>
      </dgm:t>
    </dgm:pt>
    <dgm:pt modelId="{D7D8AFF4-5E88-4721-9DFA-CE47BBE4849A}">
      <dgm:prSet phldrT="[Text]"/>
      <dgm:spPr/>
      <dgm:t>
        <a:bodyPr/>
        <a:lstStyle/>
        <a:p>
          <a:r>
            <a:rPr lang="en-US" dirty="0" smtClean="0"/>
            <a:t>Manufacturer’s instructions (manuals)</a:t>
          </a:r>
          <a:endParaRPr lang="en-US" dirty="0"/>
        </a:p>
      </dgm:t>
    </dgm:pt>
    <dgm:pt modelId="{8A4C2FCD-1427-4062-A34C-DFEFD0CA5A89}" type="parTrans" cxnId="{6D26AA90-F2B2-4E45-9351-6353275265AB}">
      <dgm:prSet/>
      <dgm:spPr/>
      <dgm:t>
        <a:bodyPr/>
        <a:lstStyle/>
        <a:p>
          <a:endParaRPr lang="en-US"/>
        </a:p>
      </dgm:t>
    </dgm:pt>
    <dgm:pt modelId="{707539AF-7D78-4FFE-892A-9EEA49D55F32}" type="sibTrans" cxnId="{6D26AA90-F2B2-4E45-9351-6353275265AB}">
      <dgm:prSet/>
      <dgm:spPr/>
      <dgm:t>
        <a:bodyPr/>
        <a:lstStyle/>
        <a:p>
          <a:endParaRPr lang="en-US"/>
        </a:p>
      </dgm:t>
    </dgm:pt>
    <dgm:pt modelId="{108E97D7-382A-4139-BB64-15D5832139DD}">
      <dgm:prSet phldrT="[Text]"/>
      <dgm:spPr/>
      <dgm:t>
        <a:bodyPr/>
        <a:lstStyle/>
        <a:p>
          <a:r>
            <a:rPr lang="en-US" dirty="0" smtClean="0"/>
            <a:t>Reports</a:t>
          </a:r>
          <a:endParaRPr lang="en-US" dirty="0"/>
        </a:p>
      </dgm:t>
    </dgm:pt>
    <dgm:pt modelId="{8741DC57-DEC8-4912-84D6-59325B88CBCD}" type="parTrans" cxnId="{F164DF01-B4DE-4699-A368-1443E3327BAD}">
      <dgm:prSet/>
      <dgm:spPr/>
      <dgm:t>
        <a:bodyPr/>
        <a:lstStyle/>
        <a:p>
          <a:endParaRPr lang="en-US"/>
        </a:p>
      </dgm:t>
    </dgm:pt>
    <dgm:pt modelId="{1490F586-F57C-4ED5-AA92-AE634DA5C4C0}" type="sibTrans" cxnId="{F164DF01-B4DE-4699-A368-1443E3327BAD}">
      <dgm:prSet/>
      <dgm:spPr/>
      <dgm:t>
        <a:bodyPr/>
        <a:lstStyle/>
        <a:p>
          <a:endParaRPr lang="en-US"/>
        </a:p>
      </dgm:t>
    </dgm:pt>
    <dgm:pt modelId="{35FE0B11-14F2-4030-BF39-B988B7FA70FB}">
      <dgm:prSet phldrT="[Text]"/>
      <dgm:spPr/>
      <dgm:t>
        <a:bodyPr/>
        <a:lstStyle/>
        <a:p>
          <a:r>
            <a:rPr lang="en-US" dirty="0" smtClean="0"/>
            <a:t>Calibrations</a:t>
          </a:r>
          <a:endParaRPr lang="en-US" dirty="0"/>
        </a:p>
      </dgm:t>
    </dgm:pt>
    <dgm:pt modelId="{FAE9569E-4C9B-48F5-9C52-7F2E8D9F9DC3}" type="parTrans" cxnId="{4D638A59-ED28-472B-BB6B-2ABDBECBF3D8}">
      <dgm:prSet/>
      <dgm:spPr/>
      <dgm:t>
        <a:bodyPr/>
        <a:lstStyle/>
        <a:p>
          <a:endParaRPr lang="en-US"/>
        </a:p>
      </dgm:t>
    </dgm:pt>
    <dgm:pt modelId="{25E10928-2AA2-4E21-828D-C10754FEB742}" type="sibTrans" cxnId="{4D638A59-ED28-472B-BB6B-2ABDBECBF3D8}">
      <dgm:prSet/>
      <dgm:spPr/>
      <dgm:t>
        <a:bodyPr/>
        <a:lstStyle/>
        <a:p>
          <a:endParaRPr lang="en-US"/>
        </a:p>
      </dgm:t>
    </dgm:pt>
    <dgm:pt modelId="{D6EA5D3E-0C98-42B7-BB08-F566A8109D25}">
      <dgm:prSet phldrT="[Text]"/>
      <dgm:spPr/>
      <dgm:t>
        <a:bodyPr/>
        <a:lstStyle/>
        <a:p>
          <a:r>
            <a:rPr lang="en-US" dirty="0" smtClean="0"/>
            <a:t>Adjustments</a:t>
          </a:r>
          <a:endParaRPr lang="en-US" dirty="0"/>
        </a:p>
      </dgm:t>
    </dgm:pt>
    <dgm:pt modelId="{B70CB266-A039-45DC-9C70-85B14226EB91}" type="parTrans" cxnId="{944BFC3D-AA7E-4158-9215-8ED9AAC19E4B}">
      <dgm:prSet/>
      <dgm:spPr/>
      <dgm:t>
        <a:bodyPr/>
        <a:lstStyle/>
        <a:p>
          <a:endParaRPr lang="en-US"/>
        </a:p>
      </dgm:t>
    </dgm:pt>
    <dgm:pt modelId="{67371494-1300-4EA8-93F5-2EF64EC6ADE5}" type="sibTrans" cxnId="{944BFC3D-AA7E-4158-9215-8ED9AAC19E4B}">
      <dgm:prSet/>
      <dgm:spPr/>
      <dgm:t>
        <a:bodyPr/>
        <a:lstStyle/>
        <a:p>
          <a:endParaRPr lang="en-US"/>
        </a:p>
      </dgm:t>
    </dgm:pt>
    <dgm:pt modelId="{230223A5-2497-4648-A8EA-68723C8CA492}">
      <dgm:prSet phldrT="[Text]"/>
      <dgm:spPr/>
      <dgm:t>
        <a:bodyPr/>
        <a:lstStyle/>
        <a:p>
          <a:r>
            <a:rPr lang="en-US" dirty="0" smtClean="0"/>
            <a:t>Acceptance criteria</a:t>
          </a:r>
          <a:endParaRPr lang="en-US" dirty="0"/>
        </a:p>
      </dgm:t>
    </dgm:pt>
    <dgm:pt modelId="{F3F06991-2369-439A-87B5-97DEE75D451D}" type="parTrans" cxnId="{0126F259-2C7D-42E1-BE14-E762BBB652B9}">
      <dgm:prSet/>
      <dgm:spPr/>
      <dgm:t>
        <a:bodyPr/>
        <a:lstStyle/>
        <a:p>
          <a:endParaRPr lang="en-US"/>
        </a:p>
      </dgm:t>
    </dgm:pt>
    <dgm:pt modelId="{010BE9B2-6777-4DDF-9A75-57CF28059753}" type="sibTrans" cxnId="{0126F259-2C7D-42E1-BE14-E762BBB652B9}">
      <dgm:prSet/>
      <dgm:spPr/>
      <dgm:t>
        <a:bodyPr/>
        <a:lstStyle/>
        <a:p>
          <a:endParaRPr lang="en-US"/>
        </a:p>
      </dgm:t>
    </dgm:pt>
    <dgm:pt modelId="{4C090DC2-6831-4B47-ABEB-613D85386F9B}">
      <dgm:prSet phldrT="[Text]"/>
      <dgm:spPr/>
      <dgm:t>
        <a:bodyPr/>
        <a:lstStyle/>
        <a:p>
          <a:r>
            <a:rPr lang="en-US" dirty="0" smtClean="0"/>
            <a:t>Date of next calibration</a:t>
          </a:r>
          <a:endParaRPr lang="en-US" dirty="0"/>
        </a:p>
      </dgm:t>
    </dgm:pt>
    <dgm:pt modelId="{5A7D2962-849D-477A-8A3D-B08CC78D5B9E}" type="parTrans" cxnId="{1FA08200-D2FC-407D-A420-947C6B46091D}">
      <dgm:prSet/>
      <dgm:spPr/>
      <dgm:t>
        <a:bodyPr/>
        <a:lstStyle/>
        <a:p>
          <a:endParaRPr lang="en-US"/>
        </a:p>
      </dgm:t>
    </dgm:pt>
    <dgm:pt modelId="{4BA7E12B-E677-4C35-9B42-7FC839816967}" type="sibTrans" cxnId="{1FA08200-D2FC-407D-A420-947C6B46091D}">
      <dgm:prSet/>
      <dgm:spPr/>
      <dgm:t>
        <a:bodyPr/>
        <a:lstStyle/>
        <a:p>
          <a:endParaRPr lang="en-US"/>
        </a:p>
      </dgm:t>
    </dgm:pt>
    <dgm:pt modelId="{1D126C26-3D23-4D97-9250-527BCA9C0EE6}">
      <dgm:prSet phldrT="[Text]"/>
      <dgm:spPr/>
      <dgm:t>
        <a:bodyPr/>
        <a:lstStyle/>
        <a:p>
          <a:r>
            <a:rPr lang="en-US" dirty="0" smtClean="0"/>
            <a:t>Any damage, malfunction, modification or repair</a:t>
          </a:r>
          <a:endParaRPr lang="en-US" dirty="0"/>
        </a:p>
      </dgm:t>
    </dgm:pt>
    <dgm:pt modelId="{24CCD449-BE3F-4F1E-BE81-EF2AD80D9682}" type="parTrans" cxnId="{5F12E286-D497-4F42-95DA-21459B1C2D30}">
      <dgm:prSet/>
      <dgm:spPr/>
      <dgm:t>
        <a:bodyPr/>
        <a:lstStyle/>
        <a:p>
          <a:endParaRPr lang="en-US"/>
        </a:p>
      </dgm:t>
    </dgm:pt>
    <dgm:pt modelId="{7DD1B257-109E-408B-AEE3-ED2EF8537410}" type="sibTrans" cxnId="{5F12E286-D497-4F42-95DA-21459B1C2D30}">
      <dgm:prSet/>
      <dgm:spPr/>
      <dgm:t>
        <a:bodyPr/>
        <a:lstStyle/>
        <a:p>
          <a:endParaRPr lang="en-US"/>
        </a:p>
      </dgm:t>
    </dgm:pt>
    <dgm:pt modelId="{9EDEBDFF-168C-48C5-A0AD-9E927B31E3D8}" type="pres">
      <dgm:prSet presAssocID="{8A2FC92D-BF55-4438-B10D-6C0BA601E363}" presName="hierChild1" presStyleCnt="0">
        <dgm:presLayoutVars>
          <dgm:chPref val="1"/>
          <dgm:dir/>
          <dgm:animOne val="branch"/>
          <dgm:animLvl val="lvl"/>
          <dgm:resizeHandles/>
        </dgm:presLayoutVars>
      </dgm:prSet>
      <dgm:spPr/>
      <dgm:t>
        <a:bodyPr/>
        <a:lstStyle/>
        <a:p>
          <a:endParaRPr lang="en-US"/>
        </a:p>
      </dgm:t>
    </dgm:pt>
    <dgm:pt modelId="{992A63CC-D11C-4482-AE21-45A7A5678A3C}" type="pres">
      <dgm:prSet presAssocID="{F194A087-B858-467F-B0DE-C6326EEC22CE}" presName="hierRoot1" presStyleCnt="0"/>
      <dgm:spPr/>
    </dgm:pt>
    <dgm:pt modelId="{8B78ACC1-EBF7-43BA-8D75-8A5B536366A1}" type="pres">
      <dgm:prSet presAssocID="{F194A087-B858-467F-B0DE-C6326EEC22CE}" presName="composite" presStyleCnt="0"/>
      <dgm:spPr/>
    </dgm:pt>
    <dgm:pt modelId="{7586349B-A9A1-4D1A-B337-D8AB6A2F52B3}" type="pres">
      <dgm:prSet presAssocID="{F194A087-B858-467F-B0DE-C6326EEC22CE}" presName="background" presStyleLbl="node0" presStyleIdx="0" presStyleCnt="1"/>
      <dgm:spPr/>
    </dgm:pt>
    <dgm:pt modelId="{0D7CF57C-9E0B-47B1-A14C-3B3D92C38A5F}" type="pres">
      <dgm:prSet presAssocID="{F194A087-B858-467F-B0DE-C6326EEC22CE}" presName="text" presStyleLbl="fgAcc0" presStyleIdx="0" presStyleCnt="1" custScaleX="284555" custScaleY="209442">
        <dgm:presLayoutVars>
          <dgm:chPref val="3"/>
        </dgm:presLayoutVars>
      </dgm:prSet>
      <dgm:spPr/>
      <dgm:t>
        <a:bodyPr/>
        <a:lstStyle/>
        <a:p>
          <a:endParaRPr lang="en-US"/>
        </a:p>
      </dgm:t>
    </dgm:pt>
    <dgm:pt modelId="{9A941B8D-87A7-49AE-9E58-E7F617BDD8C6}" type="pres">
      <dgm:prSet presAssocID="{F194A087-B858-467F-B0DE-C6326EEC22CE}" presName="hierChild2" presStyleCnt="0"/>
      <dgm:spPr/>
    </dgm:pt>
    <dgm:pt modelId="{A58EB29E-55C9-4171-B909-1131DBF40AB4}" type="pres">
      <dgm:prSet presAssocID="{0E01E909-E780-4450-A5E7-AFEABB0D530C}" presName="Name10" presStyleLbl="parChTrans1D2" presStyleIdx="0" presStyleCnt="4"/>
      <dgm:spPr/>
      <dgm:t>
        <a:bodyPr/>
        <a:lstStyle/>
        <a:p>
          <a:endParaRPr lang="en-US"/>
        </a:p>
      </dgm:t>
    </dgm:pt>
    <dgm:pt modelId="{4798A353-7C06-4D14-B8E6-5E82A6B85600}" type="pres">
      <dgm:prSet presAssocID="{C2A7D773-5CCA-4F54-9BC5-2B7856B94E4B}" presName="hierRoot2" presStyleCnt="0"/>
      <dgm:spPr/>
    </dgm:pt>
    <dgm:pt modelId="{C38B4A5A-95B6-404C-AE20-C1F1AFE52C3B}" type="pres">
      <dgm:prSet presAssocID="{C2A7D773-5CCA-4F54-9BC5-2B7856B94E4B}" presName="composite2" presStyleCnt="0"/>
      <dgm:spPr/>
    </dgm:pt>
    <dgm:pt modelId="{C3F0A928-ED5C-42A0-B5B4-0E233B9D8C0F}" type="pres">
      <dgm:prSet presAssocID="{C2A7D773-5CCA-4F54-9BC5-2B7856B94E4B}" presName="background2" presStyleLbl="node2" presStyleIdx="0" presStyleCnt="4"/>
      <dgm:spPr/>
    </dgm:pt>
    <dgm:pt modelId="{99F76077-9469-4E2B-8BD3-9DEAFF78699B}" type="pres">
      <dgm:prSet presAssocID="{C2A7D773-5CCA-4F54-9BC5-2B7856B94E4B}" presName="text2" presStyleLbl="fgAcc2" presStyleIdx="0" presStyleCnt="4">
        <dgm:presLayoutVars>
          <dgm:chPref val="3"/>
        </dgm:presLayoutVars>
      </dgm:prSet>
      <dgm:spPr/>
      <dgm:t>
        <a:bodyPr/>
        <a:lstStyle/>
        <a:p>
          <a:endParaRPr lang="en-US"/>
        </a:p>
      </dgm:t>
    </dgm:pt>
    <dgm:pt modelId="{F068A41B-4858-4E96-8BA8-741E60ADE761}" type="pres">
      <dgm:prSet presAssocID="{C2A7D773-5CCA-4F54-9BC5-2B7856B94E4B}" presName="hierChild3" presStyleCnt="0"/>
      <dgm:spPr/>
    </dgm:pt>
    <dgm:pt modelId="{83D15AAE-47BB-41FD-AD31-77D242F264A0}" type="pres">
      <dgm:prSet presAssocID="{79F43ED8-3DAF-4A08-8E41-FF2302FF2117}" presName="Name17" presStyleLbl="parChTrans1D3" presStyleIdx="0" presStyleCnt="6"/>
      <dgm:spPr/>
      <dgm:t>
        <a:bodyPr/>
        <a:lstStyle/>
        <a:p>
          <a:endParaRPr lang="en-US"/>
        </a:p>
      </dgm:t>
    </dgm:pt>
    <dgm:pt modelId="{655E4DD1-928C-4448-9DD2-9DE53D08739C}" type="pres">
      <dgm:prSet presAssocID="{38F8FE19-D727-4E41-BE9C-1E363E6C8C01}" presName="hierRoot3" presStyleCnt="0"/>
      <dgm:spPr/>
    </dgm:pt>
    <dgm:pt modelId="{E7236371-A3C1-41C8-BC22-E72679C50A40}" type="pres">
      <dgm:prSet presAssocID="{38F8FE19-D727-4E41-BE9C-1E363E6C8C01}" presName="composite3" presStyleCnt="0"/>
      <dgm:spPr/>
    </dgm:pt>
    <dgm:pt modelId="{7E70CD26-D7C1-4E64-8EC4-C8C03E92B45F}" type="pres">
      <dgm:prSet presAssocID="{38F8FE19-D727-4E41-BE9C-1E363E6C8C01}" presName="background3" presStyleLbl="node3" presStyleIdx="0" presStyleCnt="6"/>
      <dgm:spPr/>
    </dgm:pt>
    <dgm:pt modelId="{4B85A7B1-04D9-45FD-A3BC-11D8A2729FFC}" type="pres">
      <dgm:prSet presAssocID="{38F8FE19-D727-4E41-BE9C-1E363E6C8C01}" presName="text3" presStyleLbl="fgAcc3" presStyleIdx="0" presStyleCnt="6">
        <dgm:presLayoutVars>
          <dgm:chPref val="3"/>
        </dgm:presLayoutVars>
      </dgm:prSet>
      <dgm:spPr/>
      <dgm:t>
        <a:bodyPr/>
        <a:lstStyle/>
        <a:p>
          <a:endParaRPr lang="en-US"/>
        </a:p>
      </dgm:t>
    </dgm:pt>
    <dgm:pt modelId="{9357CE0B-8F26-4A9D-A5BF-EE9E9EB7BE06}" type="pres">
      <dgm:prSet presAssocID="{38F8FE19-D727-4E41-BE9C-1E363E6C8C01}" presName="hierChild4" presStyleCnt="0"/>
      <dgm:spPr/>
    </dgm:pt>
    <dgm:pt modelId="{E5893379-428E-421B-B434-8DC2AC82CEF4}" type="pres">
      <dgm:prSet presAssocID="{96CE4DC7-6717-428E-8CC9-153D04073417}" presName="Name17" presStyleLbl="parChTrans1D3" presStyleIdx="1" presStyleCnt="6"/>
      <dgm:spPr/>
      <dgm:t>
        <a:bodyPr/>
        <a:lstStyle/>
        <a:p>
          <a:endParaRPr lang="en-US"/>
        </a:p>
      </dgm:t>
    </dgm:pt>
    <dgm:pt modelId="{6C66CCA4-3688-42DF-AF16-A0D6237F75E3}" type="pres">
      <dgm:prSet presAssocID="{7CAAC02A-9711-461F-B61F-6B3F1AEF9F82}" presName="hierRoot3" presStyleCnt="0"/>
      <dgm:spPr/>
    </dgm:pt>
    <dgm:pt modelId="{A12B0729-FDBD-47F8-A6CE-58DABCE775BA}" type="pres">
      <dgm:prSet presAssocID="{7CAAC02A-9711-461F-B61F-6B3F1AEF9F82}" presName="composite3" presStyleCnt="0"/>
      <dgm:spPr/>
    </dgm:pt>
    <dgm:pt modelId="{56469113-F737-4972-98E2-2682B67DE0C8}" type="pres">
      <dgm:prSet presAssocID="{7CAAC02A-9711-461F-B61F-6B3F1AEF9F82}" presName="background3" presStyleLbl="node3" presStyleIdx="1" presStyleCnt="6"/>
      <dgm:spPr/>
    </dgm:pt>
    <dgm:pt modelId="{11004B59-A295-438C-9E73-EABCAF378C26}" type="pres">
      <dgm:prSet presAssocID="{7CAAC02A-9711-461F-B61F-6B3F1AEF9F82}" presName="text3" presStyleLbl="fgAcc3" presStyleIdx="1" presStyleCnt="6">
        <dgm:presLayoutVars>
          <dgm:chPref val="3"/>
        </dgm:presLayoutVars>
      </dgm:prSet>
      <dgm:spPr/>
      <dgm:t>
        <a:bodyPr/>
        <a:lstStyle/>
        <a:p>
          <a:endParaRPr lang="en-US"/>
        </a:p>
      </dgm:t>
    </dgm:pt>
    <dgm:pt modelId="{25F3BF27-63F8-4AC6-AE43-E6EC0EF2CC49}" type="pres">
      <dgm:prSet presAssocID="{7CAAC02A-9711-461F-B61F-6B3F1AEF9F82}" presName="hierChild4" presStyleCnt="0"/>
      <dgm:spPr/>
    </dgm:pt>
    <dgm:pt modelId="{1B2F30B5-239C-4F40-BE28-4FA6188A30DE}" type="pres">
      <dgm:prSet presAssocID="{B4595B79-223E-493D-A417-5BFA87F1FA61}" presName="Name17" presStyleLbl="parChTrans1D3" presStyleIdx="2" presStyleCnt="6"/>
      <dgm:spPr/>
      <dgm:t>
        <a:bodyPr/>
        <a:lstStyle/>
        <a:p>
          <a:endParaRPr lang="en-US"/>
        </a:p>
      </dgm:t>
    </dgm:pt>
    <dgm:pt modelId="{6434D2B0-F88A-42E5-AAD7-91919DA6379F}" type="pres">
      <dgm:prSet presAssocID="{D79687DA-55BA-4E06-9DDD-F02D8E45A507}" presName="hierRoot3" presStyleCnt="0"/>
      <dgm:spPr/>
    </dgm:pt>
    <dgm:pt modelId="{4713A2F4-60CC-443F-BF56-E907677B938E}" type="pres">
      <dgm:prSet presAssocID="{D79687DA-55BA-4E06-9DDD-F02D8E45A507}" presName="composite3" presStyleCnt="0"/>
      <dgm:spPr/>
    </dgm:pt>
    <dgm:pt modelId="{62F0CBAE-B0E3-4D0B-AC1C-8A639799DEB5}" type="pres">
      <dgm:prSet presAssocID="{D79687DA-55BA-4E06-9DDD-F02D8E45A507}" presName="background3" presStyleLbl="node3" presStyleIdx="2" presStyleCnt="6"/>
      <dgm:spPr/>
    </dgm:pt>
    <dgm:pt modelId="{BCFCE9F7-5EB0-416D-BAEE-40694716B149}" type="pres">
      <dgm:prSet presAssocID="{D79687DA-55BA-4E06-9DDD-F02D8E45A507}" presName="text3" presStyleLbl="fgAcc3" presStyleIdx="2" presStyleCnt="6">
        <dgm:presLayoutVars>
          <dgm:chPref val="3"/>
        </dgm:presLayoutVars>
      </dgm:prSet>
      <dgm:spPr/>
      <dgm:t>
        <a:bodyPr/>
        <a:lstStyle/>
        <a:p>
          <a:endParaRPr lang="en-US"/>
        </a:p>
      </dgm:t>
    </dgm:pt>
    <dgm:pt modelId="{63C01B79-A74B-403E-94C2-0BB21FA66C58}" type="pres">
      <dgm:prSet presAssocID="{D79687DA-55BA-4E06-9DDD-F02D8E45A507}" presName="hierChild4" presStyleCnt="0"/>
      <dgm:spPr/>
    </dgm:pt>
    <dgm:pt modelId="{C65B894A-756E-4012-AB69-4CB8B0FEE4DC}" type="pres">
      <dgm:prSet presAssocID="{AFCC8C7D-1A88-4B20-9960-3BD543E1C493}" presName="Name10" presStyleLbl="parChTrans1D2" presStyleIdx="1" presStyleCnt="4"/>
      <dgm:spPr/>
      <dgm:t>
        <a:bodyPr/>
        <a:lstStyle/>
        <a:p>
          <a:endParaRPr lang="en-US"/>
        </a:p>
      </dgm:t>
    </dgm:pt>
    <dgm:pt modelId="{FFA533AE-26CD-4AA2-B991-0C0023F0A814}" type="pres">
      <dgm:prSet presAssocID="{24682529-E741-4A74-AC82-9E863337B009}" presName="hierRoot2" presStyleCnt="0"/>
      <dgm:spPr/>
    </dgm:pt>
    <dgm:pt modelId="{34B3938D-E94F-43AF-9107-EEC10C84CEF5}" type="pres">
      <dgm:prSet presAssocID="{24682529-E741-4A74-AC82-9E863337B009}" presName="composite2" presStyleCnt="0"/>
      <dgm:spPr/>
    </dgm:pt>
    <dgm:pt modelId="{EE44A51E-4967-4888-AE05-28B80B4F5D8B}" type="pres">
      <dgm:prSet presAssocID="{24682529-E741-4A74-AC82-9E863337B009}" presName="background2" presStyleLbl="node2" presStyleIdx="1" presStyleCnt="4"/>
      <dgm:spPr/>
    </dgm:pt>
    <dgm:pt modelId="{06E780EC-7538-4FA7-9A31-4EB14CB539D6}" type="pres">
      <dgm:prSet presAssocID="{24682529-E741-4A74-AC82-9E863337B009}" presName="text2" presStyleLbl="fgAcc2" presStyleIdx="1" presStyleCnt="4">
        <dgm:presLayoutVars>
          <dgm:chPref val="3"/>
        </dgm:presLayoutVars>
      </dgm:prSet>
      <dgm:spPr/>
      <dgm:t>
        <a:bodyPr/>
        <a:lstStyle/>
        <a:p>
          <a:endParaRPr lang="en-US"/>
        </a:p>
      </dgm:t>
    </dgm:pt>
    <dgm:pt modelId="{64703AFA-2E31-45C6-A41E-E0E06D8B587F}" type="pres">
      <dgm:prSet presAssocID="{24682529-E741-4A74-AC82-9E863337B009}" presName="hierChild3" presStyleCnt="0"/>
      <dgm:spPr/>
    </dgm:pt>
    <dgm:pt modelId="{A47253DD-2924-42CE-A015-E0428C4E3962}" type="pres">
      <dgm:prSet presAssocID="{8A4C2FCD-1427-4062-A34C-DFEFD0CA5A89}" presName="Name17" presStyleLbl="parChTrans1D3" presStyleIdx="3" presStyleCnt="6"/>
      <dgm:spPr/>
      <dgm:t>
        <a:bodyPr/>
        <a:lstStyle/>
        <a:p>
          <a:endParaRPr lang="en-US"/>
        </a:p>
      </dgm:t>
    </dgm:pt>
    <dgm:pt modelId="{84B52AA1-8AB4-40F2-9744-2914F82DADD9}" type="pres">
      <dgm:prSet presAssocID="{D7D8AFF4-5E88-4721-9DFA-CE47BBE4849A}" presName="hierRoot3" presStyleCnt="0"/>
      <dgm:spPr/>
    </dgm:pt>
    <dgm:pt modelId="{D7A2FA68-93BD-4CB9-8A82-F05BD328662C}" type="pres">
      <dgm:prSet presAssocID="{D7D8AFF4-5E88-4721-9DFA-CE47BBE4849A}" presName="composite3" presStyleCnt="0"/>
      <dgm:spPr/>
    </dgm:pt>
    <dgm:pt modelId="{0EDAD289-0D25-415B-9579-EB29F8114AC4}" type="pres">
      <dgm:prSet presAssocID="{D7D8AFF4-5E88-4721-9DFA-CE47BBE4849A}" presName="background3" presStyleLbl="node3" presStyleIdx="3" presStyleCnt="6"/>
      <dgm:spPr/>
    </dgm:pt>
    <dgm:pt modelId="{7CBF6E6D-9F86-4F17-8A17-3457C631F058}" type="pres">
      <dgm:prSet presAssocID="{D7D8AFF4-5E88-4721-9DFA-CE47BBE4849A}" presName="text3" presStyleLbl="fgAcc3" presStyleIdx="3" presStyleCnt="6">
        <dgm:presLayoutVars>
          <dgm:chPref val="3"/>
        </dgm:presLayoutVars>
      </dgm:prSet>
      <dgm:spPr/>
      <dgm:t>
        <a:bodyPr/>
        <a:lstStyle/>
        <a:p>
          <a:endParaRPr lang="en-US"/>
        </a:p>
      </dgm:t>
    </dgm:pt>
    <dgm:pt modelId="{FA605399-2D14-4EDB-A35A-C495AA7D158E}" type="pres">
      <dgm:prSet presAssocID="{D7D8AFF4-5E88-4721-9DFA-CE47BBE4849A}" presName="hierChild4" presStyleCnt="0"/>
      <dgm:spPr/>
    </dgm:pt>
    <dgm:pt modelId="{53966CAD-E731-4097-BA99-657BA03FAA5F}" type="pres">
      <dgm:prSet presAssocID="{1CB50EB1-A6E0-4B73-9D74-32B94A127AC0}" presName="Name10" presStyleLbl="parChTrans1D2" presStyleIdx="2" presStyleCnt="4"/>
      <dgm:spPr/>
      <dgm:t>
        <a:bodyPr/>
        <a:lstStyle/>
        <a:p>
          <a:endParaRPr lang="en-US"/>
        </a:p>
      </dgm:t>
    </dgm:pt>
    <dgm:pt modelId="{FF253B1A-3F24-4FB2-8365-232450101D96}" type="pres">
      <dgm:prSet presAssocID="{3E9BD6CE-6E0E-46EF-AA42-B2ED077633C9}" presName="hierRoot2" presStyleCnt="0"/>
      <dgm:spPr/>
    </dgm:pt>
    <dgm:pt modelId="{8CCB342A-D135-4157-9B37-ACBA3EAD9C1B}" type="pres">
      <dgm:prSet presAssocID="{3E9BD6CE-6E0E-46EF-AA42-B2ED077633C9}" presName="composite2" presStyleCnt="0"/>
      <dgm:spPr/>
    </dgm:pt>
    <dgm:pt modelId="{43AB5E1D-2FA3-4329-AE16-5DD7B298C899}" type="pres">
      <dgm:prSet presAssocID="{3E9BD6CE-6E0E-46EF-AA42-B2ED077633C9}" presName="background2" presStyleLbl="node2" presStyleIdx="2" presStyleCnt="4"/>
      <dgm:spPr/>
    </dgm:pt>
    <dgm:pt modelId="{010355D9-E883-437D-8488-7234840CA2CB}" type="pres">
      <dgm:prSet presAssocID="{3E9BD6CE-6E0E-46EF-AA42-B2ED077633C9}" presName="text2" presStyleLbl="fgAcc2" presStyleIdx="2" presStyleCnt="4">
        <dgm:presLayoutVars>
          <dgm:chPref val="3"/>
        </dgm:presLayoutVars>
      </dgm:prSet>
      <dgm:spPr/>
      <dgm:t>
        <a:bodyPr/>
        <a:lstStyle/>
        <a:p>
          <a:endParaRPr lang="en-US"/>
        </a:p>
      </dgm:t>
    </dgm:pt>
    <dgm:pt modelId="{BAE71869-5573-4769-B306-1BBDB7EDD918}" type="pres">
      <dgm:prSet presAssocID="{3E9BD6CE-6E0E-46EF-AA42-B2ED077633C9}" presName="hierChild3" presStyleCnt="0"/>
      <dgm:spPr/>
    </dgm:pt>
    <dgm:pt modelId="{53D5B5E6-1A81-4169-A9C8-B9E587607DFA}" type="pres">
      <dgm:prSet presAssocID="{33D2D0F2-2031-4E2D-9A57-8CA47DB5FBED}" presName="Name10" presStyleLbl="parChTrans1D2" presStyleIdx="3" presStyleCnt="4"/>
      <dgm:spPr/>
      <dgm:t>
        <a:bodyPr/>
        <a:lstStyle/>
        <a:p>
          <a:endParaRPr lang="en-US"/>
        </a:p>
      </dgm:t>
    </dgm:pt>
    <dgm:pt modelId="{06845C85-8A9B-4F04-BC97-3E96B1B1ABF9}" type="pres">
      <dgm:prSet presAssocID="{06191C57-137F-43C7-89B4-0262F72A8321}" presName="hierRoot2" presStyleCnt="0"/>
      <dgm:spPr/>
    </dgm:pt>
    <dgm:pt modelId="{3D9E2D92-2DEB-4BB6-B263-252915B74AC2}" type="pres">
      <dgm:prSet presAssocID="{06191C57-137F-43C7-89B4-0262F72A8321}" presName="composite2" presStyleCnt="0"/>
      <dgm:spPr/>
    </dgm:pt>
    <dgm:pt modelId="{9923921F-D3FE-4C1A-B3FB-3175F6174351}" type="pres">
      <dgm:prSet presAssocID="{06191C57-137F-43C7-89B4-0262F72A8321}" presName="background2" presStyleLbl="node2" presStyleIdx="3" presStyleCnt="4"/>
      <dgm:spPr/>
    </dgm:pt>
    <dgm:pt modelId="{B6873515-F722-45D3-A0CB-B899E1EDB6C6}" type="pres">
      <dgm:prSet presAssocID="{06191C57-137F-43C7-89B4-0262F72A8321}" presName="text2" presStyleLbl="fgAcc2" presStyleIdx="3" presStyleCnt="4">
        <dgm:presLayoutVars>
          <dgm:chPref val="3"/>
        </dgm:presLayoutVars>
      </dgm:prSet>
      <dgm:spPr/>
      <dgm:t>
        <a:bodyPr/>
        <a:lstStyle/>
        <a:p>
          <a:endParaRPr lang="en-US"/>
        </a:p>
      </dgm:t>
    </dgm:pt>
    <dgm:pt modelId="{573E554C-FCF1-4595-9FDD-08AB959F4EC2}" type="pres">
      <dgm:prSet presAssocID="{06191C57-137F-43C7-89B4-0262F72A8321}" presName="hierChild3" presStyleCnt="0"/>
      <dgm:spPr/>
    </dgm:pt>
    <dgm:pt modelId="{9DC8AB85-CCDF-48A1-91EB-636FA61FE59D}" type="pres">
      <dgm:prSet presAssocID="{006B5C55-F0F6-419E-A67D-4E4B618A85A9}" presName="Name17" presStyleLbl="parChTrans1D3" presStyleIdx="4" presStyleCnt="6"/>
      <dgm:spPr/>
      <dgm:t>
        <a:bodyPr/>
        <a:lstStyle/>
        <a:p>
          <a:endParaRPr lang="en-US"/>
        </a:p>
      </dgm:t>
    </dgm:pt>
    <dgm:pt modelId="{B81A694C-EC19-45EA-BCEF-8A23511F7675}" type="pres">
      <dgm:prSet presAssocID="{7A9EB559-E8CC-47BA-9778-CDD0972F51E5}" presName="hierRoot3" presStyleCnt="0"/>
      <dgm:spPr/>
    </dgm:pt>
    <dgm:pt modelId="{F9A9FDC2-29D4-4232-A0D9-C9E022DCF343}" type="pres">
      <dgm:prSet presAssocID="{7A9EB559-E8CC-47BA-9778-CDD0972F51E5}" presName="composite3" presStyleCnt="0"/>
      <dgm:spPr/>
    </dgm:pt>
    <dgm:pt modelId="{746A4BF9-6A37-433A-90DA-9D3D446C95FE}" type="pres">
      <dgm:prSet presAssocID="{7A9EB559-E8CC-47BA-9778-CDD0972F51E5}" presName="background3" presStyleLbl="node3" presStyleIdx="4" presStyleCnt="6"/>
      <dgm:spPr/>
    </dgm:pt>
    <dgm:pt modelId="{3A73F92F-C91E-46AC-AE51-A4F690955DDD}" type="pres">
      <dgm:prSet presAssocID="{7A9EB559-E8CC-47BA-9778-CDD0972F51E5}" presName="text3" presStyleLbl="fgAcc3" presStyleIdx="4" presStyleCnt="6">
        <dgm:presLayoutVars>
          <dgm:chPref val="3"/>
        </dgm:presLayoutVars>
      </dgm:prSet>
      <dgm:spPr/>
      <dgm:t>
        <a:bodyPr/>
        <a:lstStyle/>
        <a:p>
          <a:endParaRPr lang="en-US"/>
        </a:p>
      </dgm:t>
    </dgm:pt>
    <dgm:pt modelId="{C4715CD1-BB32-40EB-8616-406B2F714B19}" type="pres">
      <dgm:prSet presAssocID="{7A9EB559-E8CC-47BA-9778-CDD0972F51E5}" presName="hierChild4" presStyleCnt="0"/>
      <dgm:spPr/>
    </dgm:pt>
    <dgm:pt modelId="{04F7F05F-CD2C-4115-9422-2A5B2F15A044}" type="pres">
      <dgm:prSet presAssocID="{8741DC57-DEC8-4912-84D6-59325B88CBCD}" presName="Name23" presStyleLbl="parChTrans1D4" presStyleIdx="0" presStyleCnt="5"/>
      <dgm:spPr/>
      <dgm:t>
        <a:bodyPr/>
        <a:lstStyle/>
        <a:p>
          <a:endParaRPr lang="en-US"/>
        </a:p>
      </dgm:t>
    </dgm:pt>
    <dgm:pt modelId="{CB6CE380-8CD8-44EF-A353-5D19D3DC0ED6}" type="pres">
      <dgm:prSet presAssocID="{108E97D7-382A-4139-BB64-15D5832139DD}" presName="hierRoot4" presStyleCnt="0"/>
      <dgm:spPr/>
    </dgm:pt>
    <dgm:pt modelId="{BD62A571-BF8E-4506-8113-23D3B605122B}" type="pres">
      <dgm:prSet presAssocID="{108E97D7-382A-4139-BB64-15D5832139DD}" presName="composite4" presStyleCnt="0"/>
      <dgm:spPr/>
    </dgm:pt>
    <dgm:pt modelId="{8AA61714-53FF-4834-8B22-C988919CC358}" type="pres">
      <dgm:prSet presAssocID="{108E97D7-382A-4139-BB64-15D5832139DD}" presName="background4" presStyleLbl="node4" presStyleIdx="0" presStyleCnt="5"/>
      <dgm:spPr/>
    </dgm:pt>
    <dgm:pt modelId="{73B6B799-4D85-4997-A080-7DC132EBC025}" type="pres">
      <dgm:prSet presAssocID="{108E97D7-382A-4139-BB64-15D5832139DD}" presName="text4" presStyleLbl="fgAcc4" presStyleIdx="0" presStyleCnt="5">
        <dgm:presLayoutVars>
          <dgm:chPref val="3"/>
        </dgm:presLayoutVars>
      </dgm:prSet>
      <dgm:spPr/>
      <dgm:t>
        <a:bodyPr/>
        <a:lstStyle/>
        <a:p>
          <a:endParaRPr lang="en-US"/>
        </a:p>
      </dgm:t>
    </dgm:pt>
    <dgm:pt modelId="{FCACE6F5-08BF-416D-B7DA-F525EE0F9614}" type="pres">
      <dgm:prSet presAssocID="{108E97D7-382A-4139-BB64-15D5832139DD}" presName="hierChild5" presStyleCnt="0"/>
      <dgm:spPr/>
    </dgm:pt>
    <dgm:pt modelId="{2921D3D8-B41A-453B-8610-FE6059A1D598}" type="pres">
      <dgm:prSet presAssocID="{FAE9569E-4C9B-48F5-9C52-7F2E8D9F9DC3}" presName="Name23" presStyleLbl="parChTrans1D4" presStyleIdx="1" presStyleCnt="5"/>
      <dgm:spPr/>
      <dgm:t>
        <a:bodyPr/>
        <a:lstStyle/>
        <a:p>
          <a:endParaRPr lang="en-US"/>
        </a:p>
      </dgm:t>
    </dgm:pt>
    <dgm:pt modelId="{6D62CAB7-8B2A-449E-AB84-C7A0722A30E5}" type="pres">
      <dgm:prSet presAssocID="{35FE0B11-14F2-4030-BF39-B988B7FA70FB}" presName="hierRoot4" presStyleCnt="0"/>
      <dgm:spPr/>
    </dgm:pt>
    <dgm:pt modelId="{BA77156A-5271-4579-800D-109D7E209ABC}" type="pres">
      <dgm:prSet presAssocID="{35FE0B11-14F2-4030-BF39-B988B7FA70FB}" presName="composite4" presStyleCnt="0"/>
      <dgm:spPr/>
    </dgm:pt>
    <dgm:pt modelId="{BAB0003B-6117-44E9-BF3D-4C5BA0F5A491}" type="pres">
      <dgm:prSet presAssocID="{35FE0B11-14F2-4030-BF39-B988B7FA70FB}" presName="background4" presStyleLbl="node4" presStyleIdx="1" presStyleCnt="5"/>
      <dgm:spPr/>
    </dgm:pt>
    <dgm:pt modelId="{526E020D-7B1C-448D-A947-FEB51A8E6053}" type="pres">
      <dgm:prSet presAssocID="{35FE0B11-14F2-4030-BF39-B988B7FA70FB}" presName="text4" presStyleLbl="fgAcc4" presStyleIdx="1" presStyleCnt="5">
        <dgm:presLayoutVars>
          <dgm:chPref val="3"/>
        </dgm:presLayoutVars>
      </dgm:prSet>
      <dgm:spPr/>
      <dgm:t>
        <a:bodyPr/>
        <a:lstStyle/>
        <a:p>
          <a:endParaRPr lang="en-US"/>
        </a:p>
      </dgm:t>
    </dgm:pt>
    <dgm:pt modelId="{1686F9B2-23EC-4C25-96FD-F3637E798A67}" type="pres">
      <dgm:prSet presAssocID="{35FE0B11-14F2-4030-BF39-B988B7FA70FB}" presName="hierChild5" presStyleCnt="0"/>
      <dgm:spPr/>
    </dgm:pt>
    <dgm:pt modelId="{A97B33A1-9738-4F49-A89F-10B16AF30EB5}" type="pres">
      <dgm:prSet presAssocID="{B70CB266-A039-45DC-9C70-85B14226EB91}" presName="Name23" presStyleLbl="parChTrans1D4" presStyleIdx="2" presStyleCnt="5"/>
      <dgm:spPr/>
      <dgm:t>
        <a:bodyPr/>
        <a:lstStyle/>
        <a:p>
          <a:endParaRPr lang="en-US"/>
        </a:p>
      </dgm:t>
    </dgm:pt>
    <dgm:pt modelId="{A062DB03-2484-429F-ABD7-C731F0D81651}" type="pres">
      <dgm:prSet presAssocID="{D6EA5D3E-0C98-42B7-BB08-F566A8109D25}" presName="hierRoot4" presStyleCnt="0"/>
      <dgm:spPr/>
    </dgm:pt>
    <dgm:pt modelId="{C73CA81D-4078-403B-B1D1-170C37CB7125}" type="pres">
      <dgm:prSet presAssocID="{D6EA5D3E-0C98-42B7-BB08-F566A8109D25}" presName="composite4" presStyleCnt="0"/>
      <dgm:spPr/>
    </dgm:pt>
    <dgm:pt modelId="{85554899-8DE5-4937-9C56-977002CAFD1D}" type="pres">
      <dgm:prSet presAssocID="{D6EA5D3E-0C98-42B7-BB08-F566A8109D25}" presName="background4" presStyleLbl="node4" presStyleIdx="2" presStyleCnt="5"/>
      <dgm:spPr/>
    </dgm:pt>
    <dgm:pt modelId="{A0053250-E973-4C14-A36B-D04EAA24D27C}" type="pres">
      <dgm:prSet presAssocID="{D6EA5D3E-0C98-42B7-BB08-F566A8109D25}" presName="text4" presStyleLbl="fgAcc4" presStyleIdx="2" presStyleCnt="5">
        <dgm:presLayoutVars>
          <dgm:chPref val="3"/>
        </dgm:presLayoutVars>
      </dgm:prSet>
      <dgm:spPr/>
      <dgm:t>
        <a:bodyPr/>
        <a:lstStyle/>
        <a:p>
          <a:endParaRPr lang="en-US"/>
        </a:p>
      </dgm:t>
    </dgm:pt>
    <dgm:pt modelId="{56109A22-3063-4824-94B0-5370B452D83D}" type="pres">
      <dgm:prSet presAssocID="{D6EA5D3E-0C98-42B7-BB08-F566A8109D25}" presName="hierChild5" presStyleCnt="0"/>
      <dgm:spPr/>
    </dgm:pt>
    <dgm:pt modelId="{3FA495DC-3EAC-4244-945B-5C9D760A0F16}" type="pres">
      <dgm:prSet presAssocID="{F3F06991-2369-439A-87B5-97DEE75D451D}" presName="Name23" presStyleLbl="parChTrans1D4" presStyleIdx="3" presStyleCnt="5"/>
      <dgm:spPr/>
      <dgm:t>
        <a:bodyPr/>
        <a:lstStyle/>
        <a:p>
          <a:endParaRPr lang="en-US"/>
        </a:p>
      </dgm:t>
    </dgm:pt>
    <dgm:pt modelId="{C7C46684-56DF-48E1-8E6F-5F7F363DB505}" type="pres">
      <dgm:prSet presAssocID="{230223A5-2497-4648-A8EA-68723C8CA492}" presName="hierRoot4" presStyleCnt="0"/>
      <dgm:spPr/>
    </dgm:pt>
    <dgm:pt modelId="{356E08DB-FD16-4935-B091-BD01BD96D622}" type="pres">
      <dgm:prSet presAssocID="{230223A5-2497-4648-A8EA-68723C8CA492}" presName="composite4" presStyleCnt="0"/>
      <dgm:spPr/>
    </dgm:pt>
    <dgm:pt modelId="{9A236681-EFA7-4425-AA07-1BF2A2AD1CDB}" type="pres">
      <dgm:prSet presAssocID="{230223A5-2497-4648-A8EA-68723C8CA492}" presName="background4" presStyleLbl="node4" presStyleIdx="3" presStyleCnt="5"/>
      <dgm:spPr/>
    </dgm:pt>
    <dgm:pt modelId="{695E20DA-75FB-4C7C-9701-2092DF2645DC}" type="pres">
      <dgm:prSet presAssocID="{230223A5-2497-4648-A8EA-68723C8CA492}" presName="text4" presStyleLbl="fgAcc4" presStyleIdx="3" presStyleCnt="5">
        <dgm:presLayoutVars>
          <dgm:chPref val="3"/>
        </dgm:presLayoutVars>
      </dgm:prSet>
      <dgm:spPr/>
      <dgm:t>
        <a:bodyPr/>
        <a:lstStyle/>
        <a:p>
          <a:endParaRPr lang="en-US"/>
        </a:p>
      </dgm:t>
    </dgm:pt>
    <dgm:pt modelId="{011019CB-735B-46C7-AFFB-94EA5F62F220}" type="pres">
      <dgm:prSet presAssocID="{230223A5-2497-4648-A8EA-68723C8CA492}" presName="hierChild5" presStyleCnt="0"/>
      <dgm:spPr/>
    </dgm:pt>
    <dgm:pt modelId="{A1EAEC78-D3F0-4F00-9F1D-A35345255D61}" type="pres">
      <dgm:prSet presAssocID="{5A7D2962-849D-477A-8A3D-B08CC78D5B9E}" presName="Name23" presStyleLbl="parChTrans1D4" presStyleIdx="4" presStyleCnt="5"/>
      <dgm:spPr/>
      <dgm:t>
        <a:bodyPr/>
        <a:lstStyle/>
        <a:p>
          <a:endParaRPr lang="en-US"/>
        </a:p>
      </dgm:t>
    </dgm:pt>
    <dgm:pt modelId="{857831E3-CA8B-406A-ADE1-30A7E0B77F29}" type="pres">
      <dgm:prSet presAssocID="{4C090DC2-6831-4B47-ABEB-613D85386F9B}" presName="hierRoot4" presStyleCnt="0"/>
      <dgm:spPr/>
    </dgm:pt>
    <dgm:pt modelId="{A279FBFE-68D3-45CB-BC5F-E7EA9AE92D5D}" type="pres">
      <dgm:prSet presAssocID="{4C090DC2-6831-4B47-ABEB-613D85386F9B}" presName="composite4" presStyleCnt="0"/>
      <dgm:spPr/>
    </dgm:pt>
    <dgm:pt modelId="{10471979-0297-41B7-BCC1-01A4DF9A1595}" type="pres">
      <dgm:prSet presAssocID="{4C090DC2-6831-4B47-ABEB-613D85386F9B}" presName="background4" presStyleLbl="node4" presStyleIdx="4" presStyleCnt="5"/>
      <dgm:spPr/>
    </dgm:pt>
    <dgm:pt modelId="{6E6204E8-ED65-406E-B4E9-41D8B96838B9}" type="pres">
      <dgm:prSet presAssocID="{4C090DC2-6831-4B47-ABEB-613D85386F9B}" presName="text4" presStyleLbl="fgAcc4" presStyleIdx="4" presStyleCnt="5">
        <dgm:presLayoutVars>
          <dgm:chPref val="3"/>
        </dgm:presLayoutVars>
      </dgm:prSet>
      <dgm:spPr/>
      <dgm:t>
        <a:bodyPr/>
        <a:lstStyle/>
        <a:p>
          <a:endParaRPr lang="en-US"/>
        </a:p>
      </dgm:t>
    </dgm:pt>
    <dgm:pt modelId="{22158954-2C8E-4041-A0EA-548140DEB9A6}" type="pres">
      <dgm:prSet presAssocID="{4C090DC2-6831-4B47-ABEB-613D85386F9B}" presName="hierChild5" presStyleCnt="0"/>
      <dgm:spPr/>
    </dgm:pt>
    <dgm:pt modelId="{3EC55CAF-7418-4BB5-9AF7-A902EF17335B}" type="pres">
      <dgm:prSet presAssocID="{24CCD449-BE3F-4F1E-BE81-EF2AD80D9682}" presName="Name17" presStyleLbl="parChTrans1D3" presStyleIdx="5" presStyleCnt="6"/>
      <dgm:spPr/>
      <dgm:t>
        <a:bodyPr/>
        <a:lstStyle/>
        <a:p>
          <a:endParaRPr lang="en-US"/>
        </a:p>
      </dgm:t>
    </dgm:pt>
    <dgm:pt modelId="{71B884CD-16B2-43D6-8AA1-5CC81DABCE4F}" type="pres">
      <dgm:prSet presAssocID="{1D126C26-3D23-4D97-9250-527BCA9C0EE6}" presName="hierRoot3" presStyleCnt="0"/>
      <dgm:spPr/>
    </dgm:pt>
    <dgm:pt modelId="{C18A6B3C-8C07-49BC-A6A4-9530AC8B679C}" type="pres">
      <dgm:prSet presAssocID="{1D126C26-3D23-4D97-9250-527BCA9C0EE6}" presName="composite3" presStyleCnt="0"/>
      <dgm:spPr/>
    </dgm:pt>
    <dgm:pt modelId="{1BC0D1DB-E867-4CCA-87D7-12AAEF0F1BC3}" type="pres">
      <dgm:prSet presAssocID="{1D126C26-3D23-4D97-9250-527BCA9C0EE6}" presName="background3" presStyleLbl="node3" presStyleIdx="5" presStyleCnt="6"/>
      <dgm:spPr/>
    </dgm:pt>
    <dgm:pt modelId="{ABCC6BB4-CD6D-4E37-8C11-4122F03A08E3}" type="pres">
      <dgm:prSet presAssocID="{1D126C26-3D23-4D97-9250-527BCA9C0EE6}" presName="text3" presStyleLbl="fgAcc3" presStyleIdx="5" presStyleCnt="6">
        <dgm:presLayoutVars>
          <dgm:chPref val="3"/>
        </dgm:presLayoutVars>
      </dgm:prSet>
      <dgm:spPr/>
      <dgm:t>
        <a:bodyPr/>
        <a:lstStyle/>
        <a:p>
          <a:endParaRPr lang="en-US"/>
        </a:p>
      </dgm:t>
    </dgm:pt>
    <dgm:pt modelId="{0BB2CC02-8D4B-4DE0-8684-0491C52EAEB0}" type="pres">
      <dgm:prSet presAssocID="{1D126C26-3D23-4D97-9250-527BCA9C0EE6}" presName="hierChild4" presStyleCnt="0"/>
      <dgm:spPr/>
    </dgm:pt>
  </dgm:ptLst>
  <dgm:cxnLst>
    <dgm:cxn modelId="{1516260C-B189-46C9-B015-11C3BDE070AA}" type="presOf" srcId="{1D126C26-3D23-4D97-9250-527BCA9C0EE6}" destId="{ABCC6BB4-CD6D-4E37-8C11-4122F03A08E3}" srcOrd="0" destOrd="0" presId="urn:microsoft.com/office/officeart/2005/8/layout/hierarchy1"/>
    <dgm:cxn modelId="{12A4C0CF-A126-4783-B2CF-00E6AE8244B1}" type="presOf" srcId="{1CB50EB1-A6E0-4B73-9D74-32B94A127AC0}" destId="{53966CAD-E731-4097-BA99-657BA03FAA5F}" srcOrd="0" destOrd="0" presId="urn:microsoft.com/office/officeart/2005/8/layout/hierarchy1"/>
    <dgm:cxn modelId="{FECBBC41-5D8C-4288-97F3-CD44DAE713BD}" srcId="{F194A087-B858-467F-B0DE-C6326EEC22CE}" destId="{24682529-E741-4A74-AC82-9E863337B009}" srcOrd="1" destOrd="0" parTransId="{AFCC8C7D-1A88-4B20-9960-3BD543E1C493}" sibTransId="{35893014-5134-4869-B4A8-4E45D2F5355E}"/>
    <dgm:cxn modelId="{B0190681-9636-4C6C-9B0C-CDE8891A2CBA}" srcId="{F194A087-B858-467F-B0DE-C6326EEC22CE}" destId="{3E9BD6CE-6E0E-46EF-AA42-B2ED077633C9}" srcOrd="2" destOrd="0" parTransId="{1CB50EB1-A6E0-4B73-9D74-32B94A127AC0}" sibTransId="{650C3A64-178A-470A-90C8-A283BB9EA093}"/>
    <dgm:cxn modelId="{0382A8D5-86E1-4D44-93D4-4897ABE67250}" type="presOf" srcId="{38F8FE19-D727-4E41-BE9C-1E363E6C8C01}" destId="{4B85A7B1-04D9-45FD-A3BC-11D8A2729FFC}" srcOrd="0" destOrd="0" presId="urn:microsoft.com/office/officeart/2005/8/layout/hierarchy1"/>
    <dgm:cxn modelId="{0C638BE1-40C3-4E54-8CC7-63064BE43B91}" type="presOf" srcId="{33D2D0F2-2031-4E2D-9A57-8CA47DB5FBED}" destId="{53D5B5E6-1A81-4169-A9C8-B9E587607DFA}" srcOrd="0" destOrd="0" presId="urn:microsoft.com/office/officeart/2005/8/layout/hierarchy1"/>
    <dgm:cxn modelId="{49E147C9-1FA4-4866-A9A0-DC9F6548319B}" type="presOf" srcId="{24682529-E741-4A74-AC82-9E863337B009}" destId="{06E780EC-7538-4FA7-9A31-4EB14CB539D6}" srcOrd="0" destOrd="0" presId="urn:microsoft.com/office/officeart/2005/8/layout/hierarchy1"/>
    <dgm:cxn modelId="{C00BAF3B-7FE1-4861-9183-04BC9636F329}" srcId="{F194A087-B858-467F-B0DE-C6326EEC22CE}" destId="{06191C57-137F-43C7-89B4-0262F72A8321}" srcOrd="3" destOrd="0" parTransId="{33D2D0F2-2031-4E2D-9A57-8CA47DB5FBED}" sibTransId="{37844933-09FD-4DC0-BE80-CC38877A3976}"/>
    <dgm:cxn modelId="{BC953AE0-C96D-4700-B3CB-47EB7A28A2F0}" type="presOf" srcId="{230223A5-2497-4648-A8EA-68723C8CA492}" destId="{695E20DA-75FB-4C7C-9701-2092DF2645DC}" srcOrd="0" destOrd="0" presId="urn:microsoft.com/office/officeart/2005/8/layout/hierarchy1"/>
    <dgm:cxn modelId="{6D26AA90-F2B2-4E45-9351-6353275265AB}" srcId="{24682529-E741-4A74-AC82-9E863337B009}" destId="{D7D8AFF4-5E88-4721-9DFA-CE47BBE4849A}" srcOrd="0" destOrd="0" parTransId="{8A4C2FCD-1427-4062-A34C-DFEFD0CA5A89}" sibTransId="{707539AF-7D78-4FFE-892A-9EEA49D55F32}"/>
    <dgm:cxn modelId="{16FB3F51-2919-4026-A840-95B315E366AD}" type="presOf" srcId="{7A9EB559-E8CC-47BA-9778-CDD0972F51E5}" destId="{3A73F92F-C91E-46AC-AE51-A4F690955DDD}" srcOrd="0" destOrd="0" presId="urn:microsoft.com/office/officeart/2005/8/layout/hierarchy1"/>
    <dgm:cxn modelId="{3B99AFE3-86B1-4263-8D3B-A007183C3FE5}" type="presOf" srcId="{8A2FC92D-BF55-4438-B10D-6C0BA601E363}" destId="{9EDEBDFF-168C-48C5-A0AD-9E927B31E3D8}" srcOrd="0" destOrd="0" presId="urn:microsoft.com/office/officeart/2005/8/layout/hierarchy1"/>
    <dgm:cxn modelId="{5C662E96-0FA3-4B7D-8B92-6E296EE68267}" srcId="{8A2FC92D-BF55-4438-B10D-6C0BA601E363}" destId="{F194A087-B858-467F-B0DE-C6326EEC22CE}" srcOrd="0" destOrd="0" parTransId="{F169535E-C6F0-4815-BD8A-413445119B57}" sibTransId="{61ECE051-788F-4C83-B6E3-4747EFD308F7}"/>
    <dgm:cxn modelId="{E656EFA8-53B4-4EF6-B3B4-55573DE107F8}" type="presOf" srcId="{AFCC8C7D-1A88-4B20-9960-3BD543E1C493}" destId="{C65B894A-756E-4012-AB69-4CB8B0FEE4DC}" srcOrd="0" destOrd="0" presId="urn:microsoft.com/office/officeart/2005/8/layout/hierarchy1"/>
    <dgm:cxn modelId="{94966657-B39F-4F51-92CF-25A390D22FA0}" type="presOf" srcId="{F194A087-B858-467F-B0DE-C6326EEC22CE}" destId="{0D7CF57C-9E0B-47B1-A14C-3B3D92C38A5F}" srcOrd="0" destOrd="0" presId="urn:microsoft.com/office/officeart/2005/8/layout/hierarchy1"/>
    <dgm:cxn modelId="{C4CAABB4-BB9F-41B9-A45F-EA2D203DEA7F}" type="presOf" srcId="{8741DC57-DEC8-4912-84D6-59325B88CBCD}" destId="{04F7F05F-CD2C-4115-9422-2A5B2F15A044}" srcOrd="0" destOrd="0" presId="urn:microsoft.com/office/officeart/2005/8/layout/hierarchy1"/>
    <dgm:cxn modelId="{14F0411D-8B12-4035-A547-756F701B8700}" srcId="{C2A7D773-5CCA-4F54-9BC5-2B7856B94E4B}" destId="{D79687DA-55BA-4E06-9DDD-F02D8E45A507}" srcOrd="2" destOrd="0" parTransId="{B4595B79-223E-493D-A417-5BFA87F1FA61}" sibTransId="{004ECD47-C17C-4DFF-9B61-4B19FE54A559}"/>
    <dgm:cxn modelId="{5F12E286-D497-4F42-95DA-21459B1C2D30}" srcId="{06191C57-137F-43C7-89B4-0262F72A8321}" destId="{1D126C26-3D23-4D97-9250-527BCA9C0EE6}" srcOrd="1" destOrd="0" parTransId="{24CCD449-BE3F-4F1E-BE81-EF2AD80D9682}" sibTransId="{7DD1B257-109E-408B-AEE3-ED2EF8537410}"/>
    <dgm:cxn modelId="{FD669B40-A097-4CF5-A71C-303BD20A419E}" type="presOf" srcId="{108E97D7-382A-4139-BB64-15D5832139DD}" destId="{73B6B799-4D85-4997-A080-7DC132EBC025}" srcOrd="0" destOrd="0" presId="urn:microsoft.com/office/officeart/2005/8/layout/hierarchy1"/>
    <dgm:cxn modelId="{944BFC3D-AA7E-4158-9215-8ED9AAC19E4B}" srcId="{7A9EB559-E8CC-47BA-9778-CDD0972F51E5}" destId="{D6EA5D3E-0C98-42B7-BB08-F566A8109D25}" srcOrd="2" destOrd="0" parTransId="{B70CB266-A039-45DC-9C70-85B14226EB91}" sibTransId="{67371494-1300-4EA8-93F5-2EF64EC6ADE5}"/>
    <dgm:cxn modelId="{F954CF12-4A98-40F9-B42F-AB937532975B}" type="presOf" srcId="{D7D8AFF4-5E88-4721-9DFA-CE47BBE4849A}" destId="{7CBF6E6D-9F86-4F17-8A17-3457C631F058}" srcOrd="0" destOrd="0" presId="urn:microsoft.com/office/officeart/2005/8/layout/hierarchy1"/>
    <dgm:cxn modelId="{7FAE409E-F72A-496A-9A96-0F669BF0EE0A}" srcId="{06191C57-137F-43C7-89B4-0262F72A8321}" destId="{7A9EB559-E8CC-47BA-9778-CDD0972F51E5}" srcOrd="0" destOrd="0" parTransId="{006B5C55-F0F6-419E-A67D-4E4B618A85A9}" sibTransId="{FCABAF85-6DF8-49EC-B96F-F4AD32D8798B}"/>
    <dgm:cxn modelId="{B6EBE5A6-47B6-4EF4-A56E-CC0C354D39F9}" srcId="{C2A7D773-5CCA-4F54-9BC5-2B7856B94E4B}" destId="{7CAAC02A-9711-461F-B61F-6B3F1AEF9F82}" srcOrd="1" destOrd="0" parTransId="{96CE4DC7-6717-428E-8CC9-153D04073417}" sibTransId="{3674F0AF-FF88-40A8-9FB5-EAE728FCA78A}"/>
    <dgm:cxn modelId="{F164DF01-B4DE-4699-A368-1443E3327BAD}" srcId="{7A9EB559-E8CC-47BA-9778-CDD0972F51E5}" destId="{108E97D7-382A-4139-BB64-15D5832139DD}" srcOrd="0" destOrd="0" parTransId="{8741DC57-DEC8-4912-84D6-59325B88CBCD}" sibTransId="{1490F586-F57C-4ED5-AA92-AE634DA5C4C0}"/>
    <dgm:cxn modelId="{DD056E67-EF37-4D2E-82BB-D25D9DC4590D}" type="presOf" srcId="{35FE0B11-14F2-4030-BF39-B988B7FA70FB}" destId="{526E020D-7B1C-448D-A947-FEB51A8E6053}" srcOrd="0" destOrd="0" presId="urn:microsoft.com/office/officeart/2005/8/layout/hierarchy1"/>
    <dgm:cxn modelId="{A78B4C62-7150-44B1-9E78-C7C703B3E239}" type="presOf" srcId="{79F43ED8-3DAF-4A08-8E41-FF2302FF2117}" destId="{83D15AAE-47BB-41FD-AD31-77D242F264A0}" srcOrd="0" destOrd="0" presId="urn:microsoft.com/office/officeart/2005/8/layout/hierarchy1"/>
    <dgm:cxn modelId="{7F2DF2A7-4DF6-414B-8B33-E70C8CA97232}" type="presOf" srcId="{0E01E909-E780-4450-A5E7-AFEABB0D530C}" destId="{A58EB29E-55C9-4171-B909-1131DBF40AB4}" srcOrd="0" destOrd="0" presId="urn:microsoft.com/office/officeart/2005/8/layout/hierarchy1"/>
    <dgm:cxn modelId="{2287A44A-2531-4DD5-8289-E9F2F9F7B55A}" type="presOf" srcId="{96CE4DC7-6717-428E-8CC9-153D04073417}" destId="{E5893379-428E-421B-B434-8DC2AC82CEF4}" srcOrd="0" destOrd="0" presId="urn:microsoft.com/office/officeart/2005/8/layout/hierarchy1"/>
    <dgm:cxn modelId="{E192CB5C-E332-40E1-8294-CA5BEC8AD941}" srcId="{F194A087-B858-467F-B0DE-C6326EEC22CE}" destId="{C2A7D773-5CCA-4F54-9BC5-2B7856B94E4B}" srcOrd="0" destOrd="0" parTransId="{0E01E909-E780-4450-A5E7-AFEABB0D530C}" sibTransId="{B2DB4FD2-6162-455B-A3BC-A7319016B161}"/>
    <dgm:cxn modelId="{86539A0B-BA3E-4AE8-85E6-10887AD2D54A}" type="presOf" srcId="{F3F06991-2369-439A-87B5-97DEE75D451D}" destId="{3FA495DC-3EAC-4244-945B-5C9D760A0F16}" srcOrd="0" destOrd="0" presId="urn:microsoft.com/office/officeart/2005/8/layout/hierarchy1"/>
    <dgm:cxn modelId="{56DFD9B0-CB66-41A5-A7AB-271ED8F453BB}" srcId="{C2A7D773-5CCA-4F54-9BC5-2B7856B94E4B}" destId="{38F8FE19-D727-4E41-BE9C-1E363E6C8C01}" srcOrd="0" destOrd="0" parTransId="{79F43ED8-3DAF-4A08-8E41-FF2302FF2117}" sibTransId="{45BD1E37-AC02-4429-85B0-5C38D06B7742}"/>
    <dgm:cxn modelId="{1FA08200-D2FC-407D-A420-947C6B46091D}" srcId="{7A9EB559-E8CC-47BA-9778-CDD0972F51E5}" destId="{4C090DC2-6831-4B47-ABEB-613D85386F9B}" srcOrd="4" destOrd="0" parTransId="{5A7D2962-849D-477A-8A3D-B08CC78D5B9E}" sibTransId="{4BA7E12B-E677-4C35-9B42-7FC839816967}"/>
    <dgm:cxn modelId="{B8BFC8B2-5C53-4DFC-A0DA-09CB4EBB929C}" type="presOf" srcId="{D6EA5D3E-0C98-42B7-BB08-F566A8109D25}" destId="{A0053250-E973-4C14-A36B-D04EAA24D27C}" srcOrd="0" destOrd="0" presId="urn:microsoft.com/office/officeart/2005/8/layout/hierarchy1"/>
    <dgm:cxn modelId="{E24D3E28-BE78-412C-BA88-A276F18EA00A}" type="presOf" srcId="{7CAAC02A-9711-461F-B61F-6B3F1AEF9F82}" destId="{11004B59-A295-438C-9E73-EABCAF378C26}" srcOrd="0" destOrd="0" presId="urn:microsoft.com/office/officeart/2005/8/layout/hierarchy1"/>
    <dgm:cxn modelId="{376CBA43-1580-490A-85F9-B62CE0798E36}" type="presOf" srcId="{8A4C2FCD-1427-4062-A34C-DFEFD0CA5A89}" destId="{A47253DD-2924-42CE-A015-E0428C4E3962}" srcOrd="0" destOrd="0" presId="urn:microsoft.com/office/officeart/2005/8/layout/hierarchy1"/>
    <dgm:cxn modelId="{AD9508EE-3286-4094-B129-1CE702ED83DF}" type="presOf" srcId="{06191C57-137F-43C7-89B4-0262F72A8321}" destId="{B6873515-F722-45D3-A0CB-B899E1EDB6C6}" srcOrd="0" destOrd="0" presId="urn:microsoft.com/office/officeart/2005/8/layout/hierarchy1"/>
    <dgm:cxn modelId="{02F2667A-2F7E-4AFC-96E4-8FDB9EA354A9}" type="presOf" srcId="{006B5C55-F0F6-419E-A67D-4E4B618A85A9}" destId="{9DC8AB85-CCDF-48A1-91EB-636FA61FE59D}" srcOrd="0" destOrd="0" presId="urn:microsoft.com/office/officeart/2005/8/layout/hierarchy1"/>
    <dgm:cxn modelId="{0126F259-2C7D-42E1-BE14-E762BBB652B9}" srcId="{7A9EB559-E8CC-47BA-9778-CDD0972F51E5}" destId="{230223A5-2497-4648-A8EA-68723C8CA492}" srcOrd="3" destOrd="0" parTransId="{F3F06991-2369-439A-87B5-97DEE75D451D}" sibTransId="{010BE9B2-6777-4DDF-9A75-57CF28059753}"/>
    <dgm:cxn modelId="{D4912369-B90A-4B3D-BEFF-A2E2DD6F4E47}" type="presOf" srcId="{B70CB266-A039-45DC-9C70-85B14226EB91}" destId="{A97B33A1-9738-4F49-A89F-10B16AF30EB5}" srcOrd="0" destOrd="0" presId="urn:microsoft.com/office/officeart/2005/8/layout/hierarchy1"/>
    <dgm:cxn modelId="{D8D97F23-5AE6-4CED-81DA-C1DB3CAEE3E2}" type="presOf" srcId="{C2A7D773-5CCA-4F54-9BC5-2B7856B94E4B}" destId="{99F76077-9469-4E2B-8BD3-9DEAFF78699B}" srcOrd="0" destOrd="0" presId="urn:microsoft.com/office/officeart/2005/8/layout/hierarchy1"/>
    <dgm:cxn modelId="{4959941F-F147-47F6-AAB4-BFD3EAC381E3}" type="presOf" srcId="{4C090DC2-6831-4B47-ABEB-613D85386F9B}" destId="{6E6204E8-ED65-406E-B4E9-41D8B96838B9}" srcOrd="0" destOrd="0" presId="urn:microsoft.com/office/officeart/2005/8/layout/hierarchy1"/>
    <dgm:cxn modelId="{6500A26F-E90F-484E-A6FC-FB0892653516}" type="presOf" srcId="{B4595B79-223E-493D-A417-5BFA87F1FA61}" destId="{1B2F30B5-239C-4F40-BE28-4FA6188A30DE}" srcOrd="0" destOrd="0" presId="urn:microsoft.com/office/officeart/2005/8/layout/hierarchy1"/>
    <dgm:cxn modelId="{2C6A4659-58ED-432D-961B-9D674846E842}" type="presOf" srcId="{D79687DA-55BA-4E06-9DDD-F02D8E45A507}" destId="{BCFCE9F7-5EB0-416D-BAEE-40694716B149}" srcOrd="0" destOrd="0" presId="urn:microsoft.com/office/officeart/2005/8/layout/hierarchy1"/>
    <dgm:cxn modelId="{E21B435D-658C-430D-B608-960818DCDD37}" type="presOf" srcId="{24CCD449-BE3F-4F1E-BE81-EF2AD80D9682}" destId="{3EC55CAF-7418-4BB5-9AF7-A902EF17335B}" srcOrd="0" destOrd="0" presId="urn:microsoft.com/office/officeart/2005/8/layout/hierarchy1"/>
    <dgm:cxn modelId="{6933A9FD-63BF-4221-8C24-710A4D242115}" type="presOf" srcId="{3E9BD6CE-6E0E-46EF-AA42-B2ED077633C9}" destId="{010355D9-E883-437D-8488-7234840CA2CB}" srcOrd="0" destOrd="0" presId="urn:microsoft.com/office/officeart/2005/8/layout/hierarchy1"/>
    <dgm:cxn modelId="{A16BF8AE-0F93-41CD-938B-26009DFBEAE5}" type="presOf" srcId="{5A7D2962-849D-477A-8A3D-B08CC78D5B9E}" destId="{A1EAEC78-D3F0-4F00-9F1D-A35345255D61}" srcOrd="0" destOrd="0" presId="urn:microsoft.com/office/officeart/2005/8/layout/hierarchy1"/>
    <dgm:cxn modelId="{4D638A59-ED28-472B-BB6B-2ABDBECBF3D8}" srcId="{7A9EB559-E8CC-47BA-9778-CDD0972F51E5}" destId="{35FE0B11-14F2-4030-BF39-B988B7FA70FB}" srcOrd="1" destOrd="0" parTransId="{FAE9569E-4C9B-48F5-9C52-7F2E8D9F9DC3}" sibTransId="{25E10928-2AA2-4E21-828D-C10754FEB742}"/>
    <dgm:cxn modelId="{7AAFB5A8-3E0F-4576-95BF-3E5FEA129901}" type="presOf" srcId="{FAE9569E-4C9B-48F5-9C52-7F2E8D9F9DC3}" destId="{2921D3D8-B41A-453B-8610-FE6059A1D598}" srcOrd="0" destOrd="0" presId="urn:microsoft.com/office/officeart/2005/8/layout/hierarchy1"/>
    <dgm:cxn modelId="{F2C618DE-4811-48FB-9F3C-8A556FD8EDC2}" type="presParOf" srcId="{9EDEBDFF-168C-48C5-A0AD-9E927B31E3D8}" destId="{992A63CC-D11C-4482-AE21-45A7A5678A3C}" srcOrd="0" destOrd="0" presId="urn:microsoft.com/office/officeart/2005/8/layout/hierarchy1"/>
    <dgm:cxn modelId="{5798A7D8-2D11-4496-89EF-82830F1AFF61}" type="presParOf" srcId="{992A63CC-D11C-4482-AE21-45A7A5678A3C}" destId="{8B78ACC1-EBF7-43BA-8D75-8A5B536366A1}" srcOrd="0" destOrd="0" presId="urn:microsoft.com/office/officeart/2005/8/layout/hierarchy1"/>
    <dgm:cxn modelId="{CCD2879D-BA96-4E32-B1AC-EC18A0AB2254}" type="presParOf" srcId="{8B78ACC1-EBF7-43BA-8D75-8A5B536366A1}" destId="{7586349B-A9A1-4D1A-B337-D8AB6A2F52B3}" srcOrd="0" destOrd="0" presId="urn:microsoft.com/office/officeart/2005/8/layout/hierarchy1"/>
    <dgm:cxn modelId="{DE0F5608-4828-4670-BBBD-86D536ABD817}" type="presParOf" srcId="{8B78ACC1-EBF7-43BA-8D75-8A5B536366A1}" destId="{0D7CF57C-9E0B-47B1-A14C-3B3D92C38A5F}" srcOrd="1" destOrd="0" presId="urn:microsoft.com/office/officeart/2005/8/layout/hierarchy1"/>
    <dgm:cxn modelId="{B7193BCB-EB13-4620-A9E2-4407B556A851}" type="presParOf" srcId="{992A63CC-D11C-4482-AE21-45A7A5678A3C}" destId="{9A941B8D-87A7-49AE-9E58-E7F617BDD8C6}" srcOrd="1" destOrd="0" presId="urn:microsoft.com/office/officeart/2005/8/layout/hierarchy1"/>
    <dgm:cxn modelId="{8D08F6B9-AA7F-421F-ADBE-995321EDB7BE}" type="presParOf" srcId="{9A941B8D-87A7-49AE-9E58-E7F617BDD8C6}" destId="{A58EB29E-55C9-4171-B909-1131DBF40AB4}" srcOrd="0" destOrd="0" presId="urn:microsoft.com/office/officeart/2005/8/layout/hierarchy1"/>
    <dgm:cxn modelId="{78F2A994-4F79-457E-8240-DDC15C8E4313}" type="presParOf" srcId="{9A941B8D-87A7-49AE-9E58-E7F617BDD8C6}" destId="{4798A353-7C06-4D14-B8E6-5E82A6B85600}" srcOrd="1" destOrd="0" presId="urn:microsoft.com/office/officeart/2005/8/layout/hierarchy1"/>
    <dgm:cxn modelId="{6CCE0689-5658-4263-BEC5-D78AF3692495}" type="presParOf" srcId="{4798A353-7C06-4D14-B8E6-5E82A6B85600}" destId="{C38B4A5A-95B6-404C-AE20-C1F1AFE52C3B}" srcOrd="0" destOrd="0" presId="urn:microsoft.com/office/officeart/2005/8/layout/hierarchy1"/>
    <dgm:cxn modelId="{0663C242-3CA7-4BEA-9AED-866E6E09769B}" type="presParOf" srcId="{C38B4A5A-95B6-404C-AE20-C1F1AFE52C3B}" destId="{C3F0A928-ED5C-42A0-B5B4-0E233B9D8C0F}" srcOrd="0" destOrd="0" presId="urn:microsoft.com/office/officeart/2005/8/layout/hierarchy1"/>
    <dgm:cxn modelId="{E8A5222E-1FCF-48D6-801D-03AA75D073E7}" type="presParOf" srcId="{C38B4A5A-95B6-404C-AE20-C1F1AFE52C3B}" destId="{99F76077-9469-4E2B-8BD3-9DEAFF78699B}" srcOrd="1" destOrd="0" presId="urn:microsoft.com/office/officeart/2005/8/layout/hierarchy1"/>
    <dgm:cxn modelId="{04A9C805-5D1D-40DC-AA10-693147B53794}" type="presParOf" srcId="{4798A353-7C06-4D14-B8E6-5E82A6B85600}" destId="{F068A41B-4858-4E96-8BA8-741E60ADE761}" srcOrd="1" destOrd="0" presId="urn:microsoft.com/office/officeart/2005/8/layout/hierarchy1"/>
    <dgm:cxn modelId="{DD47C784-5840-4CA9-B9CC-22A36E2E22B7}" type="presParOf" srcId="{F068A41B-4858-4E96-8BA8-741E60ADE761}" destId="{83D15AAE-47BB-41FD-AD31-77D242F264A0}" srcOrd="0" destOrd="0" presId="urn:microsoft.com/office/officeart/2005/8/layout/hierarchy1"/>
    <dgm:cxn modelId="{D0145D1B-7010-419D-8D6D-114E7D8D52E1}" type="presParOf" srcId="{F068A41B-4858-4E96-8BA8-741E60ADE761}" destId="{655E4DD1-928C-4448-9DD2-9DE53D08739C}" srcOrd="1" destOrd="0" presId="urn:microsoft.com/office/officeart/2005/8/layout/hierarchy1"/>
    <dgm:cxn modelId="{68CB97BE-AA6A-4C42-AEEF-C78573ED12DC}" type="presParOf" srcId="{655E4DD1-928C-4448-9DD2-9DE53D08739C}" destId="{E7236371-A3C1-41C8-BC22-E72679C50A40}" srcOrd="0" destOrd="0" presId="urn:microsoft.com/office/officeart/2005/8/layout/hierarchy1"/>
    <dgm:cxn modelId="{EDABE0C3-CD4F-4DBD-A296-D6E62FFA9189}" type="presParOf" srcId="{E7236371-A3C1-41C8-BC22-E72679C50A40}" destId="{7E70CD26-D7C1-4E64-8EC4-C8C03E92B45F}" srcOrd="0" destOrd="0" presId="urn:microsoft.com/office/officeart/2005/8/layout/hierarchy1"/>
    <dgm:cxn modelId="{2BC32761-AE22-41FE-B085-DEDB829147D0}" type="presParOf" srcId="{E7236371-A3C1-41C8-BC22-E72679C50A40}" destId="{4B85A7B1-04D9-45FD-A3BC-11D8A2729FFC}" srcOrd="1" destOrd="0" presId="urn:microsoft.com/office/officeart/2005/8/layout/hierarchy1"/>
    <dgm:cxn modelId="{55E2B20E-5077-4187-9087-E06E194F6F47}" type="presParOf" srcId="{655E4DD1-928C-4448-9DD2-9DE53D08739C}" destId="{9357CE0B-8F26-4A9D-A5BF-EE9E9EB7BE06}" srcOrd="1" destOrd="0" presId="urn:microsoft.com/office/officeart/2005/8/layout/hierarchy1"/>
    <dgm:cxn modelId="{8593AED7-6B04-456A-BF68-3C5E796DF62F}" type="presParOf" srcId="{F068A41B-4858-4E96-8BA8-741E60ADE761}" destId="{E5893379-428E-421B-B434-8DC2AC82CEF4}" srcOrd="2" destOrd="0" presId="urn:microsoft.com/office/officeart/2005/8/layout/hierarchy1"/>
    <dgm:cxn modelId="{E41FFF1A-05C9-4274-AEA6-54FF8578F73E}" type="presParOf" srcId="{F068A41B-4858-4E96-8BA8-741E60ADE761}" destId="{6C66CCA4-3688-42DF-AF16-A0D6237F75E3}" srcOrd="3" destOrd="0" presId="urn:microsoft.com/office/officeart/2005/8/layout/hierarchy1"/>
    <dgm:cxn modelId="{D1298525-B96D-4FDB-827E-C446F3C184CF}" type="presParOf" srcId="{6C66CCA4-3688-42DF-AF16-A0D6237F75E3}" destId="{A12B0729-FDBD-47F8-A6CE-58DABCE775BA}" srcOrd="0" destOrd="0" presId="urn:microsoft.com/office/officeart/2005/8/layout/hierarchy1"/>
    <dgm:cxn modelId="{7D4800F7-AEB7-465A-8AE6-3C1A3BA2E7EA}" type="presParOf" srcId="{A12B0729-FDBD-47F8-A6CE-58DABCE775BA}" destId="{56469113-F737-4972-98E2-2682B67DE0C8}" srcOrd="0" destOrd="0" presId="urn:microsoft.com/office/officeart/2005/8/layout/hierarchy1"/>
    <dgm:cxn modelId="{24FC6183-F75B-4DAE-BA09-0B4B39AC9B64}" type="presParOf" srcId="{A12B0729-FDBD-47F8-A6CE-58DABCE775BA}" destId="{11004B59-A295-438C-9E73-EABCAF378C26}" srcOrd="1" destOrd="0" presId="urn:microsoft.com/office/officeart/2005/8/layout/hierarchy1"/>
    <dgm:cxn modelId="{91842AC6-CD80-47B2-95D2-238F0D4A5EEE}" type="presParOf" srcId="{6C66CCA4-3688-42DF-AF16-A0D6237F75E3}" destId="{25F3BF27-63F8-4AC6-AE43-E6EC0EF2CC49}" srcOrd="1" destOrd="0" presId="urn:microsoft.com/office/officeart/2005/8/layout/hierarchy1"/>
    <dgm:cxn modelId="{EE000202-D834-4AFB-A5EA-FD544E696EC6}" type="presParOf" srcId="{F068A41B-4858-4E96-8BA8-741E60ADE761}" destId="{1B2F30B5-239C-4F40-BE28-4FA6188A30DE}" srcOrd="4" destOrd="0" presId="urn:microsoft.com/office/officeart/2005/8/layout/hierarchy1"/>
    <dgm:cxn modelId="{0D71E656-711A-459F-8367-EE6357E2BDDF}" type="presParOf" srcId="{F068A41B-4858-4E96-8BA8-741E60ADE761}" destId="{6434D2B0-F88A-42E5-AAD7-91919DA6379F}" srcOrd="5" destOrd="0" presId="urn:microsoft.com/office/officeart/2005/8/layout/hierarchy1"/>
    <dgm:cxn modelId="{84DF2ED5-3F42-4D33-BC54-8DDA5C004858}" type="presParOf" srcId="{6434D2B0-F88A-42E5-AAD7-91919DA6379F}" destId="{4713A2F4-60CC-443F-BF56-E907677B938E}" srcOrd="0" destOrd="0" presId="urn:microsoft.com/office/officeart/2005/8/layout/hierarchy1"/>
    <dgm:cxn modelId="{8CA41856-AFE4-44DC-B04C-00033A936EB6}" type="presParOf" srcId="{4713A2F4-60CC-443F-BF56-E907677B938E}" destId="{62F0CBAE-B0E3-4D0B-AC1C-8A639799DEB5}" srcOrd="0" destOrd="0" presId="urn:microsoft.com/office/officeart/2005/8/layout/hierarchy1"/>
    <dgm:cxn modelId="{E19A6CB0-D9BD-4D97-9DEC-A411168F5D9F}" type="presParOf" srcId="{4713A2F4-60CC-443F-BF56-E907677B938E}" destId="{BCFCE9F7-5EB0-416D-BAEE-40694716B149}" srcOrd="1" destOrd="0" presId="urn:microsoft.com/office/officeart/2005/8/layout/hierarchy1"/>
    <dgm:cxn modelId="{8F0F0572-5416-4579-AA21-499B30F8E60C}" type="presParOf" srcId="{6434D2B0-F88A-42E5-AAD7-91919DA6379F}" destId="{63C01B79-A74B-403E-94C2-0BB21FA66C58}" srcOrd="1" destOrd="0" presId="urn:microsoft.com/office/officeart/2005/8/layout/hierarchy1"/>
    <dgm:cxn modelId="{19E0EE3A-59CB-4381-B6C2-C8261DE42899}" type="presParOf" srcId="{9A941B8D-87A7-49AE-9E58-E7F617BDD8C6}" destId="{C65B894A-756E-4012-AB69-4CB8B0FEE4DC}" srcOrd="2" destOrd="0" presId="urn:microsoft.com/office/officeart/2005/8/layout/hierarchy1"/>
    <dgm:cxn modelId="{731B5D6C-649D-45ED-B6E4-AF745C834C1D}" type="presParOf" srcId="{9A941B8D-87A7-49AE-9E58-E7F617BDD8C6}" destId="{FFA533AE-26CD-4AA2-B991-0C0023F0A814}" srcOrd="3" destOrd="0" presId="urn:microsoft.com/office/officeart/2005/8/layout/hierarchy1"/>
    <dgm:cxn modelId="{2431E6CB-A2C8-4370-AEF4-5BED4C37711A}" type="presParOf" srcId="{FFA533AE-26CD-4AA2-B991-0C0023F0A814}" destId="{34B3938D-E94F-43AF-9107-EEC10C84CEF5}" srcOrd="0" destOrd="0" presId="urn:microsoft.com/office/officeart/2005/8/layout/hierarchy1"/>
    <dgm:cxn modelId="{F73212F5-5148-4218-A8FB-F1EE9CEC7376}" type="presParOf" srcId="{34B3938D-E94F-43AF-9107-EEC10C84CEF5}" destId="{EE44A51E-4967-4888-AE05-28B80B4F5D8B}" srcOrd="0" destOrd="0" presId="urn:microsoft.com/office/officeart/2005/8/layout/hierarchy1"/>
    <dgm:cxn modelId="{B638C09B-EF71-482D-8BDA-8529829A01A5}" type="presParOf" srcId="{34B3938D-E94F-43AF-9107-EEC10C84CEF5}" destId="{06E780EC-7538-4FA7-9A31-4EB14CB539D6}" srcOrd="1" destOrd="0" presId="urn:microsoft.com/office/officeart/2005/8/layout/hierarchy1"/>
    <dgm:cxn modelId="{AB4196B1-3BC4-413A-A5A7-D779132B752B}" type="presParOf" srcId="{FFA533AE-26CD-4AA2-B991-0C0023F0A814}" destId="{64703AFA-2E31-45C6-A41E-E0E06D8B587F}" srcOrd="1" destOrd="0" presId="urn:microsoft.com/office/officeart/2005/8/layout/hierarchy1"/>
    <dgm:cxn modelId="{BB1B39CF-93BE-457F-958C-D75558EC30EC}" type="presParOf" srcId="{64703AFA-2E31-45C6-A41E-E0E06D8B587F}" destId="{A47253DD-2924-42CE-A015-E0428C4E3962}" srcOrd="0" destOrd="0" presId="urn:microsoft.com/office/officeart/2005/8/layout/hierarchy1"/>
    <dgm:cxn modelId="{EE7EEA7F-E0BE-4D91-800F-10C9A96EB9D5}" type="presParOf" srcId="{64703AFA-2E31-45C6-A41E-E0E06D8B587F}" destId="{84B52AA1-8AB4-40F2-9744-2914F82DADD9}" srcOrd="1" destOrd="0" presId="urn:microsoft.com/office/officeart/2005/8/layout/hierarchy1"/>
    <dgm:cxn modelId="{029EAB9E-F075-4978-ABCD-ABD86A0FEDDF}" type="presParOf" srcId="{84B52AA1-8AB4-40F2-9744-2914F82DADD9}" destId="{D7A2FA68-93BD-4CB9-8A82-F05BD328662C}" srcOrd="0" destOrd="0" presId="urn:microsoft.com/office/officeart/2005/8/layout/hierarchy1"/>
    <dgm:cxn modelId="{377FBEDF-999D-4857-B354-AFAE716CE382}" type="presParOf" srcId="{D7A2FA68-93BD-4CB9-8A82-F05BD328662C}" destId="{0EDAD289-0D25-415B-9579-EB29F8114AC4}" srcOrd="0" destOrd="0" presId="urn:microsoft.com/office/officeart/2005/8/layout/hierarchy1"/>
    <dgm:cxn modelId="{30723C51-3CF3-4536-8C0B-B18B67E66EF6}" type="presParOf" srcId="{D7A2FA68-93BD-4CB9-8A82-F05BD328662C}" destId="{7CBF6E6D-9F86-4F17-8A17-3457C631F058}" srcOrd="1" destOrd="0" presId="urn:microsoft.com/office/officeart/2005/8/layout/hierarchy1"/>
    <dgm:cxn modelId="{BE50BC61-9D04-493B-A5EF-35FDCD500255}" type="presParOf" srcId="{84B52AA1-8AB4-40F2-9744-2914F82DADD9}" destId="{FA605399-2D14-4EDB-A35A-C495AA7D158E}" srcOrd="1" destOrd="0" presId="urn:microsoft.com/office/officeart/2005/8/layout/hierarchy1"/>
    <dgm:cxn modelId="{CE3E768D-1BEC-43EC-B29F-531D5CE7B5F7}" type="presParOf" srcId="{9A941B8D-87A7-49AE-9E58-E7F617BDD8C6}" destId="{53966CAD-E731-4097-BA99-657BA03FAA5F}" srcOrd="4" destOrd="0" presId="urn:microsoft.com/office/officeart/2005/8/layout/hierarchy1"/>
    <dgm:cxn modelId="{187B7E7F-0C73-472D-BE1A-B5420F3FF942}" type="presParOf" srcId="{9A941B8D-87A7-49AE-9E58-E7F617BDD8C6}" destId="{FF253B1A-3F24-4FB2-8365-232450101D96}" srcOrd="5" destOrd="0" presId="urn:microsoft.com/office/officeart/2005/8/layout/hierarchy1"/>
    <dgm:cxn modelId="{C7F356B8-17A4-4AF8-8555-8308FA7DE09C}" type="presParOf" srcId="{FF253B1A-3F24-4FB2-8365-232450101D96}" destId="{8CCB342A-D135-4157-9B37-ACBA3EAD9C1B}" srcOrd="0" destOrd="0" presId="urn:microsoft.com/office/officeart/2005/8/layout/hierarchy1"/>
    <dgm:cxn modelId="{96406736-868B-43C3-B7C8-3CBFAE8ED52B}" type="presParOf" srcId="{8CCB342A-D135-4157-9B37-ACBA3EAD9C1B}" destId="{43AB5E1D-2FA3-4329-AE16-5DD7B298C899}" srcOrd="0" destOrd="0" presId="urn:microsoft.com/office/officeart/2005/8/layout/hierarchy1"/>
    <dgm:cxn modelId="{77A31FEE-A1D9-437C-9953-BBEEF7860263}" type="presParOf" srcId="{8CCB342A-D135-4157-9B37-ACBA3EAD9C1B}" destId="{010355D9-E883-437D-8488-7234840CA2CB}" srcOrd="1" destOrd="0" presId="urn:microsoft.com/office/officeart/2005/8/layout/hierarchy1"/>
    <dgm:cxn modelId="{1447853A-B8CF-4320-8F3A-0C5C87E4D47E}" type="presParOf" srcId="{FF253B1A-3F24-4FB2-8365-232450101D96}" destId="{BAE71869-5573-4769-B306-1BBDB7EDD918}" srcOrd="1" destOrd="0" presId="urn:microsoft.com/office/officeart/2005/8/layout/hierarchy1"/>
    <dgm:cxn modelId="{7EF68289-770D-4D1E-A459-14E3E9903D4D}" type="presParOf" srcId="{9A941B8D-87A7-49AE-9E58-E7F617BDD8C6}" destId="{53D5B5E6-1A81-4169-A9C8-B9E587607DFA}" srcOrd="6" destOrd="0" presId="urn:microsoft.com/office/officeart/2005/8/layout/hierarchy1"/>
    <dgm:cxn modelId="{4BB90C69-F419-4468-85A1-7C404DBCB8F5}" type="presParOf" srcId="{9A941B8D-87A7-49AE-9E58-E7F617BDD8C6}" destId="{06845C85-8A9B-4F04-BC97-3E96B1B1ABF9}" srcOrd="7" destOrd="0" presId="urn:microsoft.com/office/officeart/2005/8/layout/hierarchy1"/>
    <dgm:cxn modelId="{4AEEEE05-41FF-41FF-80F4-A26D3166D5A0}" type="presParOf" srcId="{06845C85-8A9B-4F04-BC97-3E96B1B1ABF9}" destId="{3D9E2D92-2DEB-4BB6-B263-252915B74AC2}" srcOrd="0" destOrd="0" presId="urn:microsoft.com/office/officeart/2005/8/layout/hierarchy1"/>
    <dgm:cxn modelId="{C612FED5-8E05-4A58-B01D-68348DB1890E}" type="presParOf" srcId="{3D9E2D92-2DEB-4BB6-B263-252915B74AC2}" destId="{9923921F-D3FE-4C1A-B3FB-3175F6174351}" srcOrd="0" destOrd="0" presId="urn:microsoft.com/office/officeart/2005/8/layout/hierarchy1"/>
    <dgm:cxn modelId="{F861C44C-64B0-4EBB-B3B8-4721FEBA3D63}" type="presParOf" srcId="{3D9E2D92-2DEB-4BB6-B263-252915B74AC2}" destId="{B6873515-F722-45D3-A0CB-B899E1EDB6C6}" srcOrd="1" destOrd="0" presId="urn:microsoft.com/office/officeart/2005/8/layout/hierarchy1"/>
    <dgm:cxn modelId="{D76ED23D-1D50-41E8-BBEB-A8F3838ACF7B}" type="presParOf" srcId="{06845C85-8A9B-4F04-BC97-3E96B1B1ABF9}" destId="{573E554C-FCF1-4595-9FDD-08AB959F4EC2}" srcOrd="1" destOrd="0" presId="urn:microsoft.com/office/officeart/2005/8/layout/hierarchy1"/>
    <dgm:cxn modelId="{5BD14F4C-7D16-42CC-A962-00C355CC1CC1}" type="presParOf" srcId="{573E554C-FCF1-4595-9FDD-08AB959F4EC2}" destId="{9DC8AB85-CCDF-48A1-91EB-636FA61FE59D}" srcOrd="0" destOrd="0" presId="urn:microsoft.com/office/officeart/2005/8/layout/hierarchy1"/>
    <dgm:cxn modelId="{835ADF0A-62F0-4252-91AA-0E5B46FF5946}" type="presParOf" srcId="{573E554C-FCF1-4595-9FDD-08AB959F4EC2}" destId="{B81A694C-EC19-45EA-BCEF-8A23511F7675}" srcOrd="1" destOrd="0" presId="urn:microsoft.com/office/officeart/2005/8/layout/hierarchy1"/>
    <dgm:cxn modelId="{F6BE6FF1-FC2E-48A0-BADC-F1BFB298D733}" type="presParOf" srcId="{B81A694C-EC19-45EA-BCEF-8A23511F7675}" destId="{F9A9FDC2-29D4-4232-A0D9-C9E022DCF343}" srcOrd="0" destOrd="0" presId="urn:microsoft.com/office/officeart/2005/8/layout/hierarchy1"/>
    <dgm:cxn modelId="{28F501F2-441F-463F-864B-451AA72EA25C}" type="presParOf" srcId="{F9A9FDC2-29D4-4232-A0D9-C9E022DCF343}" destId="{746A4BF9-6A37-433A-90DA-9D3D446C95FE}" srcOrd="0" destOrd="0" presId="urn:microsoft.com/office/officeart/2005/8/layout/hierarchy1"/>
    <dgm:cxn modelId="{D7D3C59D-1C23-4A8D-A353-8460FCF2C006}" type="presParOf" srcId="{F9A9FDC2-29D4-4232-A0D9-C9E022DCF343}" destId="{3A73F92F-C91E-46AC-AE51-A4F690955DDD}" srcOrd="1" destOrd="0" presId="urn:microsoft.com/office/officeart/2005/8/layout/hierarchy1"/>
    <dgm:cxn modelId="{DEA52C3D-2975-43E7-8FC7-FBAF7F709387}" type="presParOf" srcId="{B81A694C-EC19-45EA-BCEF-8A23511F7675}" destId="{C4715CD1-BB32-40EB-8616-406B2F714B19}" srcOrd="1" destOrd="0" presId="urn:microsoft.com/office/officeart/2005/8/layout/hierarchy1"/>
    <dgm:cxn modelId="{FA9C6EB3-748B-4A56-A01D-C1F93FC6951D}" type="presParOf" srcId="{C4715CD1-BB32-40EB-8616-406B2F714B19}" destId="{04F7F05F-CD2C-4115-9422-2A5B2F15A044}" srcOrd="0" destOrd="0" presId="urn:microsoft.com/office/officeart/2005/8/layout/hierarchy1"/>
    <dgm:cxn modelId="{A00FFCA3-423B-4DCC-A633-CB2812AC3444}" type="presParOf" srcId="{C4715CD1-BB32-40EB-8616-406B2F714B19}" destId="{CB6CE380-8CD8-44EF-A353-5D19D3DC0ED6}" srcOrd="1" destOrd="0" presId="urn:microsoft.com/office/officeart/2005/8/layout/hierarchy1"/>
    <dgm:cxn modelId="{2F6A4CCD-5B34-46EF-BB37-626C5D339452}" type="presParOf" srcId="{CB6CE380-8CD8-44EF-A353-5D19D3DC0ED6}" destId="{BD62A571-BF8E-4506-8113-23D3B605122B}" srcOrd="0" destOrd="0" presId="urn:microsoft.com/office/officeart/2005/8/layout/hierarchy1"/>
    <dgm:cxn modelId="{906FEE30-4B1C-4C16-A84A-7A873C87B5CA}" type="presParOf" srcId="{BD62A571-BF8E-4506-8113-23D3B605122B}" destId="{8AA61714-53FF-4834-8B22-C988919CC358}" srcOrd="0" destOrd="0" presId="urn:microsoft.com/office/officeart/2005/8/layout/hierarchy1"/>
    <dgm:cxn modelId="{5D411B29-4B05-401A-866E-4FD98D6BE3B4}" type="presParOf" srcId="{BD62A571-BF8E-4506-8113-23D3B605122B}" destId="{73B6B799-4D85-4997-A080-7DC132EBC025}" srcOrd="1" destOrd="0" presId="urn:microsoft.com/office/officeart/2005/8/layout/hierarchy1"/>
    <dgm:cxn modelId="{7EA1DA42-B869-4E29-8F50-6ECA896676B1}" type="presParOf" srcId="{CB6CE380-8CD8-44EF-A353-5D19D3DC0ED6}" destId="{FCACE6F5-08BF-416D-B7DA-F525EE0F9614}" srcOrd="1" destOrd="0" presId="urn:microsoft.com/office/officeart/2005/8/layout/hierarchy1"/>
    <dgm:cxn modelId="{12A3AA64-2F0C-4A52-AF5D-B92B94DEB43D}" type="presParOf" srcId="{C4715CD1-BB32-40EB-8616-406B2F714B19}" destId="{2921D3D8-B41A-453B-8610-FE6059A1D598}" srcOrd="2" destOrd="0" presId="urn:microsoft.com/office/officeart/2005/8/layout/hierarchy1"/>
    <dgm:cxn modelId="{D31DD497-8B0F-4A1C-A445-35542E6E75FE}" type="presParOf" srcId="{C4715CD1-BB32-40EB-8616-406B2F714B19}" destId="{6D62CAB7-8B2A-449E-AB84-C7A0722A30E5}" srcOrd="3" destOrd="0" presId="urn:microsoft.com/office/officeart/2005/8/layout/hierarchy1"/>
    <dgm:cxn modelId="{329A062C-40E9-4364-BC4B-380214596589}" type="presParOf" srcId="{6D62CAB7-8B2A-449E-AB84-C7A0722A30E5}" destId="{BA77156A-5271-4579-800D-109D7E209ABC}" srcOrd="0" destOrd="0" presId="urn:microsoft.com/office/officeart/2005/8/layout/hierarchy1"/>
    <dgm:cxn modelId="{7A898EC0-49C9-409A-9DC7-5C582D7A2E42}" type="presParOf" srcId="{BA77156A-5271-4579-800D-109D7E209ABC}" destId="{BAB0003B-6117-44E9-BF3D-4C5BA0F5A491}" srcOrd="0" destOrd="0" presId="urn:microsoft.com/office/officeart/2005/8/layout/hierarchy1"/>
    <dgm:cxn modelId="{189CF2A8-7E5B-4F35-9407-029F62837A09}" type="presParOf" srcId="{BA77156A-5271-4579-800D-109D7E209ABC}" destId="{526E020D-7B1C-448D-A947-FEB51A8E6053}" srcOrd="1" destOrd="0" presId="urn:microsoft.com/office/officeart/2005/8/layout/hierarchy1"/>
    <dgm:cxn modelId="{46F9E288-D337-4C4B-9704-8637E039F0C9}" type="presParOf" srcId="{6D62CAB7-8B2A-449E-AB84-C7A0722A30E5}" destId="{1686F9B2-23EC-4C25-96FD-F3637E798A67}" srcOrd="1" destOrd="0" presId="urn:microsoft.com/office/officeart/2005/8/layout/hierarchy1"/>
    <dgm:cxn modelId="{735C929F-2EEC-4AD3-AF2D-35A89878C53A}" type="presParOf" srcId="{C4715CD1-BB32-40EB-8616-406B2F714B19}" destId="{A97B33A1-9738-4F49-A89F-10B16AF30EB5}" srcOrd="4" destOrd="0" presId="urn:microsoft.com/office/officeart/2005/8/layout/hierarchy1"/>
    <dgm:cxn modelId="{B2AAC9F3-307E-4B18-AFCC-DBBFBA1E9DBC}" type="presParOf" srcId="{C4715CD1-BB32-40EB-8616-406B2F714B19}" destId="{A062DB03-2484-429F-ABD7-C731F0D81651}" srcOrd="5" destOrd="0" presId="urn:microsoft.com/office/officeart/2005/8/layout/hierarchy1"/>
    <dgm:cxn modelId="{0527E0A6-3926-4FD6-ABDD-8E84617320CF}" type="presParOf" srcId="{A062DB03-2484-429F-ABD7-C731F0D81651}" destId="{C73CA81D-4078-403B-B1D1-170C37CB7125}" srcOrd="0" destOrd="0" presId="urn:microsoft.com/office/officeart/2005/8/layout/hierarchy1"/>
    <dgm:cxn modelId="{9D0EE4A3-D3EC-4247-98B5-2C59447E5263}" type="presParOf" srcId="{C73CA81D-4078-403B-B1D1-170C37CB7125}" destId="{85554899-8DE5-4937-9C56-977002CAFD1D}" srcOrd="0" destOrd="0" presId="urn:microsoft.com/office/officeart/2005/8/layout/hierarchy1"/>
    <dgm:cxn modelId="{2CE198DA-92D2-4B2F-9F57-7704981037E0}" type="presParOf" srcId="{C73CA81D-4078-403B-B1D1-170C37CB7125}" destId="{A0053250-E973-4C14-A36B-D04EAA24D27C}" srcOrd="1" destOrd="0" presId="urn:microsoft.com/office/officeart/2005/8/layout/hierarchy1"/>
    <dgm:cxn modelId="{2876B1A2-C7EB-47ED-8DBF-E56F4CB85045}" type="presParOf" srcId="{A062DB03-2484-429F-ABD7-C731F0D81651}" destId="{56109A22-3063-4824-94B0-5370B452D83D}" srcOrd="1" destOrd="0" presId="urn:microsoft.com/office/officeart/2005/8/layout/hierarchy1"/>
    <dgm:cxn modelId="{F73B56E7-692B-48D6-AB89-EFC1BFE47A1C}" type="presParOf" srcId="{C4715CD1-BB32-40EB-8616-406B2F714B19}" destId="{3FA495DC-3EAC-4244-945B-5C9D760A0F16}" srcOrd="6" destOrd="0" presId="urn:microsoft.com/office/officeart/2005/8/layout/hierarchy1"/>
    <dgm:cxn modelId="{0718243E-1C36-4B7B-9610-63DA1B303A91}" type="presParOf" srcId="{C4715CD1-BB32-40EB-8616-406B2F714B19}" destId="{C7C46684-56DF-48E1-8E6F-5F7F363DB505}" srcOrd="7" destOrd="0" presId="urn:microsoft.com/office/officeart/2005/8/layout/hierarchy1"/>
    <dgm:cxn modelId="{76DDE0A7-339B-40CE-BA57-6DF9332598A6}" type="presParOf" srcId="{C7C46684-56DF-48E1-8E6F-5F7F363DB505}" destId="{356E08DB-FD16-4935-B091-BD01BD96D622}" srcOrd="0" destOrd="0" presId="urn:microsoft.com/office/officeart/2005/8/layout/hierarchy1"/>
    <dgm:cxn modelId="{850E5384-5BC8-4046-A670-0D81B283EA4F}" type="presParOf" srcId="{356E08DB-FD16-4935-B091-BD01BD96D622}" destId="{9A236681-EFA7-4425-AA07-1BF2A2AD1CDB}" srcOrd="0" destOrd="0" presId="urn:microsoft.com/office/officeart/2005/8/layout/hierarchy1"/>
    <dgm:cxn modelId="{BE77CA6B-69A1-47C3-8835-056B347DCA1D}" type="presParOf" srcId="{356E08DB-FD16-4935-B091-BD01BD96D622}" destId="{695E20DA-75FB-4C7C-9701-2092DF2645DC}" srcOrd="1" destOrd="0" presId="urn:microsoft.com/office/officeart/2005/8/layout/hierarchy1"/>
    <dgm:cxn modelId="{DC6C5252-5C79-4F5E-B0DE-6356FC518486}" type="presParOf" srcId="{C7C46684-56DF-48E1-8E6F-5F7F363DB505}" destId="{011019CB-735B-46C7-AFFB-94EA5F62F220}" srcOrd="1" destOrd="0" presId="urn:microsoft.com/office/officeart/2005/8/layout/hierarchy1"/>
    <dgm:cxn modelId="{2B8B66B4-50C0-4C3D-9E93-9E86B7605025}" type="presParOf" srcId="{C4715CD1-BB32-40EB-8616-406B2F714B19}" destId="{A1EAEC78-D3F0-4F00-9F1D-A35345255D61}" srcOrd="8" destOrd="0" presId="urn:microsoft.com/office/officeart/2005/8/layout/hierarchy1"/>
    <dgm:cxn modelId="{D23CCC2E-FE66-4F4E-A4BE-52A220874F0B}" type="presParOf" srcId="{C4715CD1-BB32-40EB-8616-406B2F714B19}" destId="{857831E3-CA8B-406A-ADE1-30A7E0B77F29}" srcOrd="9" destOrd="0" presId="urn:microsoft.com/office/officeart/2005/8/layout/hierarchy1"/>
    <dgm:cxn modelId="{D4262153-D173-4529-BDB4-EEEED877FECC}" type="presParOf" srcId="{857831E3-CA8B-406A-ADE1-30A7E0B77F29}" destId="{A279FBFE-68D3-45CB-BC5F-E7EA9AE92D5D}" srcOrd="0" destOrd="0" presId="urn:microsoft.com/office/officeart/2005/8/layout/hierarchy1"/>
    <dgm:cxn modelId="{15179549-65E7-439F-BCDD-8C61614BFD98}" type="presParOf" srcId="{A279FBFE-68D3-45CB-BC5F-E7EA9AE92D5D}" destId="{10471979-0297-41B7-BCC1-01A4DF9A1595}" srcOrd="0" destOrd="0" presId="urn:microsoft.com/office/officeart/2005/8/layout/hierarchy1"/>
    <dgm:cxn modelId="{5AC5D22E-0D9E-4BE4-9625-2646D2D0B49C}" type="presParOf" srcId="{A279FBFE-68D3-45CB-BC5F-E7EA9AE92D5D}" destId="{6E6204E8-ED65-406E-B4E9-41D8B96838B9}" srcOrd="1" destOrd="0" presId="urn:microsoft.com/office/officeart/2005/8/layout/hierarchy1"/>
    <dgm:cxn modelId="{47C435D0-07AF-4E38-91E7-AD8FE4E9F57E}" type="presParOf" srcId="{857831E3-CA8B-406A-ADE1-30A7E0B77F29}" destId="{22158954-2C8E-4041-A0EA-548140DEB9A6}" srcOrd="1" destOrd="0" presId="urn:microsoft.com/office/officeart/2005/8/layout/hierarchy1"/>
    <dgm:cxn modelId="{CC07CB67-2FA5-4D9B-952C-FB5D9BD085BA}" type="presParOf" srcId="{573E554C-FCF1-4595-9FDD-08AB959F4EC2}" destId="{3EC55CAF-7418-4BB5-9AF7-A902EF17335B}" srcOrd="2" destOrd="0" presId="urn:microsoft.com/office/officeart/2005/8/layout/hierarchy1"/>
    <dgm:cxn modelId="{53D15E96-E108-44FE-889B-216873757136}" type="presParOf" srcId="{573E554C-FCF1-4595-9FDD-08AB959F4EC2}" destId="{71B884CD-16B2-43D6-8AA1-5CC81DABCE4F}" srcOrd="3" destOrd="0" presId="urn:microsoft.com/office/officeart/2005/8/layout/hierarchy1"/>
    <dgm:cxn modelId="{9AA6B50C-EAA4-4B17-8684-CEBA68C0F7C5}" type="presParOf" srcId="{71B884CD-16B2-43D6-8AA1-5CC81DABCE4F}" destId="{C18A6B3C-8C07-49BC-A6A4-9530AC8B679C}" srcOrd="0" destOrd="0" presId="urn:microsoft.com/office/officeart/2005/8/layout/hierarchy1"/>
    <dgm:cxn modelId="{DEA96E3F-CB78-40C4-B9F6-2BE697135270}" type="presParOf" srcId="{C18A6B3C-8C07-49BC-A6A4-9530AC8B679C}" destId="{1BC0D1DB-E867-4CCA-87D7-12AAEF0F1BC3}" srcOrd="0" destOrd="0" presId="urn:microsoft.com/office/officeart/2005/8/layout/hierarchy1"/>
    <dgm:cxn modelId="{83D4BAAA-0CF8-46E1-972B-C8471996C892}" type="presParOf" srcId="{C18A6B3C-8C07-49BC-A6A4-9530AC8B679C}" destId="{ABCC6BB4-CD6D-4E37-8C11-4122F03A08E3}" srcOrd="1" destOrd="0" presId="urn:microsoft.com/office/officeart/2005/8/layout/hierarchy1"/>
    <dgm:cxn modelId="{7D79830A-C5D2-4413-A54A-D78F90E09B1C}" type="presParOf" srcId="{71B884CD-16B2-43D6-8AA1-5CC81DABCE4F}" destId="{0BB2CC02-8D4B-4DE0-8684-0491C52EAEB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F7D1F9-E449-4D57-9D5D-2251A6818468}" type="doc">
      <dgm:prSet loTypeId="urn:microsoft.com/office/officeart/2005/8/layout/hProcess9" loCatId="process" qsTypeId="urn:microsoft.com/office/officeart/2005/8/quickstyle/3d5" qsCatId="3D" csTypeId="urn:microsoft.com/office/officeart/2005/8/colors/colorful1" csCatId="colorful" phldr="1"/>
      <dgm:spPr/>
      <dgm:t>
        <a:bodyPr/>
        <a:lstStyle/>
        <a:p>
          <a:endParaRPr lang="en-US"/>
        </a:p>
      </dgm:t>
    </dgm:pt>
    <dgm:pt modelId="{F1C7EF12-97FB-40EE-B465-6CC44405C78F}">
      <dgm:prSet phldrT="[Text]" custT="1"/>
      <dgm:spPr>
        <a:solidFill>
          <a:schemeClr val="accent4">
            <a:lumMod val="20000"/>
            <a:lumOff val="80000"/>
          </a:schemeClr>
        </a:solidFill>
      </dgm:spPr>
      <dgm:t>
        <a:bodyPr/>
        <a:lstStyle/>
        <a:p>
          <a:r>
            <a:rPr lang="en-US" sz="1400" b="0" dirty="0" smtClean="0">
              <a:solidFill>
                <a:schemeClr val="tx1"/>
              </a:solidFill>
            </a:rPr>
            <a:t>Stock Solution</a:t>
          </a:r>
          <a:endParaRPr lang="en-US" sz="1400" b="0" dirty="0">
            <a:solidFill>
              <a:schemeClr val="tx1"/>
            </a:solidFill>
          </a:endParaRPr>
        </a:p>
      </dgm:t>
    </dgm:pt>
    <dgm:pt modelId="{4EE5FCBF-372D-44D7-834F-B06DAAF00553}" type="parTrans" cxnId="{BA27F906-29D8-40FB-93C1-CE44F7643941}">
      <dgm:prSet/>
      <dgm:spPr/>
      <dgm:t>
        <a:bodyPr/>
        <a:lstStyle/>
        <a:p>
          <a:endParaRPr lang="en-US"/>
        </a:p>
      </dgm:t>
    </dgm:pt>
    <dgm:pt modelId="{B92EB378-A55C-4CA7-AED3-A9D62C9C6E1E}" type="sibTrans" cxnId="{BA27F906-29D8-40FB-93C1-CE44F7643941}">
      <dgm:prSet/>
      <dgm:spPr/>
      <dgm:t>
        <a:bodyPr/>
        <a:lstStyle/>
        <a:p>
          <a:endParaRPr lang="en-US"/>
        </a:p>
      </dgm:t>
    </dgm:pt>
    <dgm:pt modelId="{FCDA4504-D699-453D-9181-E86C123F6DFD}">
      <dgm:prSet phldrT="[Text]" custT="1"/>
      <dgm:spPr>
        <a:solidFill>
          <a:schemeClr val="accent1">
            <a:lumMod val="20000"/>
            <a:lumOff val="80000"/>
          </a:schemeClr>
        </a:solidFill>
      </dgm:spPr>
      <dgm:t>
        <a:bodyPr/>
        <a:lstStyle/>
        <a:p>
          <a:r>
            <a:rPr lang="en-US" sz="1400" b="0" dirty="0" smtClean="0">
              <a:solidFill>
                <a:schemeClr val="tx1"/>
              </a:solidFill>
            </a:rPr>
            <a:t>Result</a:t>
          </a:r>
          <a:endParaRPr lang="en-US" sz="1400" b="0" dirty="0">
            <a:solidFill>
              <a:schemeClr val="tx1"/>
            </a:solidFill>
          </a:endParaRPr>
        </a:p>
      </dgm:t>
    </dgm:pt>
    <dgm:pt modelId="{2AB1251E-09D7-4F84-BC3E-0F0261DCD14D}" type="parTrans" cxnId="{971AD0E5-33C4-4665-991B-E0C6E2D883B6}">
      <dgm:prSet/>
      <dgm:spPr/>
      <dgm:t>
        <a:bodyPr/>
        <a:lstStyle/>
        <a:p>
          <a:endParaRPr lang="en-US"/>
        </a:p>
      </dgm:t>
    </dgm:pt>
    <dgm:pt modelId="{FBDE41C4-60B5-45BA-84CE-BE18AE48252A}" type="sibTrans" cxnId="{971AD0E5-33C4-4665-991B-E0C6E2D883B6}">
      <dgm:prSet/>
      <dgm:spPr/>
      <dgm:t>
        <a:bodyPr/>
        <a:lstStyle/>
        <a:p>
          <a:endParaRPr lang="en-US"/>
        </a:p>
      </dgm:t>
    </dgm:pt>
    <dgm:pt modelId="{5E5FF697-1B72-4764-A1E3-E2A3BD9C5F4D}">
      <dgm:prSet phldrT="[Text]" custT="1"/>
      <dgm:spPr>
        <a:solidFill>
          <a:schemeClr val="accent5">
            <a:lumMod val="20000"/>
            <a:lumOff val="80000"/>
          </a:schemeClr>
        </a:solidFill>
      </dgm:spPr>
      <dgm:t>
        <a:bodyPr/>
        <a:lstStyle/>
        <a:p>
          <a:r>
            <a:rPr lang="en-US" sz="1400" b="0" dirty="0" smtClean="0">
              <a:solidFill>
                <a:schemeClr val="tx1"/>
              </a:solidFill>
            </a:rPr>
            <a:t>Secondary reference standard</a:t>
          </a:r>
          <a:endParaRPr lang="en-US" sz="1400" b="0" dirty="0">
            <a:solidFill>
              <a:schemeClr val="tx1"/>
            </a:solidFill>
          </a:endParaRPr>
        </a:p>
      </dgm:t>
    </dgm:pt>
    <dgm:pt modelId="{34CC5383-E082-47E5-995E-B19BC9CF1FBC}" type="parTrans" cxnId="{5E5CE76E-B1AE-4F05-9213-CE4188E92D98}">
      <dgm:prSet/>
      <dgm:spPr/>
      <dgm:t>
        <a:bodyPr/>
        <a:lstStyle/>
        <a:p>
          <a:endParaRPr lang="en-US"/>
        </a:p>
      </dgm:t>
    </dgm:pt>
    <dgm:pt modelId="{F71EC55B-AE48-4906-8C7A-4A60257E9BBC}" type="sibTrans" cxnId="{5E5CE76E-B1AE-4F05-9213-CE4188E92D98}">
      <dgm:prSet/>
      <dgm:spPr/>
      <dgm:t>
        <a:bodyPr/>
        <a:lstStyle/>
        <a:p>
          <a:endParaRPr lang="en-US"/>
        </a:p>
      </dgm:t>
    </dgm:pt>
    <dgm:pt modelId="{23109349-CC9A-4D37-A553-8F182CF43322}">
      <dgm:prSet phldrT="[Text]" custT="1"/>
      <dgm:spPr>
        <a:solidFill>
          <a:schemeClr val="accent3">
            <a:lumMod val="20000"/>
            <a:lumOff val="80000"/>
          </a:schemeClr>
        </a:solidFill>
      </dgm:spPr>
      <dgm:t>
        <a:bodyPr/>
        <a:lstStyle/>
        <a:p>
          <a:r>
            <a:rPr lang="en-US" sz="1400" b="0" dirty="0" smtClean="0">
              <a:solidFill>
                <a:schemeClr val="tx1"/>
              </a:solidFill>
            </a:rPr>
            <a:t>Working solution</a:t>
          </a:r>
          <a:endParaRPr lang="en-US" sz="1400" b="0" dirty="0">
            <a:solidFill>
              <a:schemeClr val="tx1"/>
            </a:solidFill>
          </a:endParaRPr>
        </a:p>
      </dgm:t>
    </dgm:pt>
    <dgm:pt modelId="{13BE61ED-AC74-4E63-8744-56ED9DA3F84E}" type="parTrans" cxnId="{473FE05E-9D10-4DF5-A658-5F7BEF2203AD}">
      <dgm:prSet/>
      <dgm:spPr/>
      <dgm:t>
        <a:bodyPr/>
        <a:lstStyle/>
        <a:p>
          <a:endParaRPr lang="en-US"/>
        </a:p>
      </dgm:t>
    </dgm:pt>
    <dgm:pt modelId="{5613AC37-6CCE-4F0F-B1B9-A47D066B5438}" type="sibTrans" cxnId="{473FE05E-9D10-4DF5-A658-5F7BEF2203AD}">
      <dgm:prSet/>
      <dgm:spPr/>
      <dgm:t>
        <a:bodyPr/>
        <a:lstStyle/>
        <a:p>
          <a:endParaRPr lang="en-US"/>
        </a:p>
      </dgm:t>
    </dgm:pt>
    <dgm:pt modelId="{3ED4439A-C740-43D0-9267-155C70F468A9}">
      <dgm:prSet phldrT="[Text]" custT="1"/>
      <dgm:spPr>
        <a:solidFill>
          <a:schemeClr val="accent2">
            <a:lumMod val="20000"/>
            <a:lumOff val="80000"/>
          </a:schemeClr>
        </a:solidFill>
      </dgm:spPr>
      <dgm:t>
        <a:bodyPr/>
        <a:lstStyle/>
        <a:p>
          <a:r>
            <a:rPr lang="en-US" sz="1400" b="0" dirty="0" smtClean="0">
              <a:solidFill>
                <a:schemeClr val="tx1"/>
              </a:solidFill>
            </a:rPr>
            <a:t>Reference to NIST or SI</a:t>
          </a:r>
          <a:endParaRPr lang="en-US" sz="1400" b="0" dirty="0">
            <a:solidFill>
              <a:schemeClr val="tx1"/>
            </a:solidFill>
          </a:endParaRPr>
        </a:p>
      </dgm:t>
    </dgm:pt>
    <dgm:pt modelId="{9F55732F-77E4-41D5-B21D-1DAE1E6E7F3C}" type="parTrans" cxnId="{E9BA1DF1-778D-49B1-8473-CA9665644E61}">
      <dgm:prSet/>
      <dgm:spPr/>
      <dgm:t>
        <a:bodyPr/>
        <a:lstStyle/>
        <a:p>
          <a:endParaRPr lang="en-US"/>
        </a:p>
      </dgm:t>
    </dgm:pt>
    <dgm:pt modelId="{FE4E596D-95DF-47BF-AC30-D6C76D265C1A}" type="sibTrans" cxnId="{E9BA1DF1-778D-49B1-8473-CA9665644E61}">
      <dgm:prSet/>
      <dgm:spPr/>
      <dgm:t>
        <a:bodyPr/>
        <a:lstStyle/>
        <a:p>
          <a:endParaRPr lang="en-US"/>
        </a:p>
      </dgm:t>
    </dgm:pt>
    <dgm:pt modelId="{736D45C9-9728-491B-9CEF-94B8BA4DE5F1}">
      <dgm:prSet phldrT="[Text]" custT="1"/>
      <dgm:spPr>
        <a:solidFill>
          <a:schemeClr val="accent6">
            <a:lumMod val="20000"/>
            <a:lumOff val="80000"/>
          </a:schemeClr>
        </a:solidFill>
      </dgm:spPr>
      <dgm:t>
        <a:bodyPr/>
        <a:lstStyle/>
        <a:p>
          <a:r>
            <a:rPr lang="en-US" sz="1400" b="0" dirty="0" smtClean="0">
              <a:solidFill>
                <a:schemeClr val="tx1"/>
              </a:solidFill>
            </a:rPr>
            <a:t>Primary reference standard </a:t>
          </a:r>
          <a:endParaRPr lang="en-US" sz="1400" b="0" dirty="0">
            <a:solidFill>
              <a:schemeClr val="tx1"/>
            </a:solidFill>
          </a:endParaRPr>
        </a:p>
      </dgm:t>
    </dgm:pt>
    <dgm:pt modelId="{B7177D4D-220B-4C1C-BA92-AD6586310C0B}" type="parTrans" cxnId="{A68A67B1-AC00-4E75-B300-D900AE20093F}">
      <dgm:prSet/>
      <dgm:spPr/>
      <dgm:t>
        <a:bodyPr/>
        <a:lstStyle/>
        <a:p>
          <a:endParaRPr lang="en-US"/>
        </a:p>
      </dgm:t>
    </dgm:pt>
    <dgm:pt modelId="{4401C029-E0F6-49EA-B688-1A191B5011C4}" type="sibTrans" cxnId="{A68A67B1-AC00-4E75-B300-D900AE20093F}">
      <dgm:prSet/>
      <dgm:spPr/>
      <dgm:t>
        <a:bodyPr/>
        <a:lstStyle/>
        <a:p>
          <a:endParaRPr lang="en-US"/>
        </a:p>
      </dgm:t>
    </dgm:pt>
    <dgm:pt modelId="{100A0B0B-25AE-40EE-88D6-9CDB4CD45C6C}" type="pres">
      <dgm:prSet presAssocID="{28F7D1F9-E449-4D57-9D5D-2251A6818468}" presName="CompostProcess" presStyleCnt="0">
        <dgm:presLayoutVars>
          <dgm:dir/>
          <dgm:resizeHandles val="exact"/>
        </dgm:presLayoutVars>
      </dgm:prSet>
      <dgm:spPr/>
      <dgm:t>
        <a:bodyPr/>
        <a:lstStyle/>
        <a:p>
          <a:endParaRPr lang="en-US"/>
        </a:p>
      </dgm:t>
    </dgm:pt>
    <dgm:pt modelId="{7C9079B2-270A-4715-8AD8-D90D2D509A18}" type="pres">
      <dgm:prSet presAssocID="{28F7D1F9-E449-4D57-9D5D-2251A6818468}" presName="arrow" presStyleLbl="bgShp" presStyleIdx="0" presStyleCnt="1" custScaleX="117647"/>
      <dgm:spPr/>
      <dgm:t>
        <a:bodyPr/>
        <a:lstStyle/>
        <a:p>
          <a:endParaRPr lang="en-US"/>
        </a:p>
      </dgm:t>
    </dgm:pt>
    <dgm:pt modelId="{BF85248E-4713-4A1C-A6AB-C8E457C7D742}" type="pres">
      <dgm:prSet presAssocID="{28F7D1F9-E449-4D57-9D5D-2251A6818468}" presName="linearProcess" presStyleCnt="0"/>
      <dgm:spPr/>
      <dgm:t>
        <a:bodyPr/>
        <a:lstStyle/>
        <a:p>
          <a:endParaRPr lang="en-US"/>
        </a:p>
      </dgm:t>
    </dgm:pt>
    <dgm:pt modelId="{8A0650CD-9CC0-4D98-BB34-2C9EF8098370}" type="pres">
      <dgm:prSet presAssocID="{FCDA4504-D699-453D-9181-E86C123F6DFD}" presName="textNode" presStyleLbl="node1" presStyleIdx="0" presStyleCnt="6">
        <dgm:presLayoutVars>
          <dgm:bulletEnabled val="1"/>
        </dgm:presLayoutVars>
      </dgm:prSet>
      <dgm:spPr/>
      <dgm:t>
        <a:bodyPr/>
        <a:lstStyle/>
        <a:p>
          <a:endParaRPr lang="en-US"/>
        </a:p>
      </dgm:t>
    </dgm:pt>
    <dgm:pt modelId="{E83C58DA-4AFB-4F1E-BA21-B1C295386D6E}" type="pres">
      <dgm:prSet presAssocID="{FBDE41C4-60B5-45BA-84CE-BE18AE48252A}" presName="sibTrans" presStyleCnt="0"/>
      <dgm:spPr/>
      <dgm:t>
        <a:bodyPr/>
        <a:lstStyle/>
        <a:p>
          <a:endParaRPr lang="en-US"/>
        </a:p>
      </dgm:t>
    </dgm:pt>
    <dgm:pt modelId="{BD6F319A-0991-4E80-8BF4-3BE1BFF73E42}" type="pres">
      <dgm:prSet presAssocID="{23109349-CC9A-4D37-A553-8F182CF43322}" presName="textNode" presStyleLbl="node1" presStyleIdx="1" presStyleCnt="6">
        <dgm:presLayoutVars>
          <dgm:bulletEnabled val="1"/>
        </dgm:presLayoutVars>
      </dgm:prSet>
      <dgm:spPr/>
      <dgm:t>
        <a:bodyPr/>
        <a:lstStyle/>
        <a:p>
          <a:endParaRPr lang="en-US"/>
        </a:p>
      </dgm:t>
    </dgm:pt>
    <dgm:pt modelId="{2667A9A8-410F-43C2-AEBE-217AA4E89C4C}" type="pres">
      <dgm:prSet presAssocID="{5613AC37-6CCE-4F0F-B1B9-A47D066B5438}" presName="sibTrans" presStyleCnt="0"/>
      <dgm:spPr/>
      <dgm:t>
        <a:bodyPr/>
        <a:lstStyle/>
        <a:p>
          <a:endParaRPr lang="en-US"/>
        </a:p>
      </dgm:t>
    </dgm:pt>
    <dgm:pt modelId="{3756EFA7-CDCC-4220-B527-AAE954AD44C4}" type="pres">
      <dgm:prSet presAssocID="{F1C7EF12-97FB-40EE-B465-6CC44405C78F}" presName="textNode" presStyleLbl="node1" presStyleIdx="2" presStyleCnt="6">
        <dgm:presLayoutVars>
          <dgm:bulletEnabled val="1"/>
        </dgm:presLayoutVars>
      </dgm:prSet>
      <dgm:spPr/>
      <dgm:t>
        <a:bodyPr/>
        <a:lstStyle/>
        <a:p>
          <a:endParaRPr lang="en-US"/>
        </a:p>
      </dgm:t>
    </dgm:pt>
    <dgm:pt modelId="{A7259108-1380-4419-ADAB-6D78A4D6A473}" type="pres">
      <dgm:prSet presAssocID="{B92EB378-A55C-4CA7-AED3-A9D62C9C6E1E}" presName="sibTrans" presStyleCnt="0"/>
      <dgm:spPr/>
      <dgm:t>
        <a:bodyPr/>
        <a:lstStyle/>
        <a:p>
          <a:endParaRPr lang="en-US"/>
        </a:p>
      </dgm:t>
    </dgm:pt>
    <dgm:pt modelId="{C25D88E8-C702-4764-8E74-04BF3CF6CB36}" type="pres">
      <dgm:prSet presAssocID="{5E5FF697-1B72-4764-A1E3-E2A3BD9C5F4D}" presName="textNode" presStyleLbl="node1" presStyleIdx="3" presStyleCnt="6">
        <dgm:presLayoutVars>
          <dgm:bulletEnabled val="1"/>
        </dgm:presLayoutVars>
      </dgm:prSet>
      <dgm:spPr/>
      <dgm:t>
        <a:bodyPr/>
        <a:lstStyle/>
        <a:p>
          <a:endParaRPr lang="en-US"/>
        </a:p>
      </dgm:t>
    </dgm:pt>
    <dgm:pt modelId="{CEB7F0D5-DB5F-46E1-B45D-51962563546E}" type="pres">
      <dgm:prSet presAssocID="{F71EC55B-AE48-4906-8C7A-4A60257E9BBC}" presName="sibTrans" presStyleCnt="0"/>
      <dgm:spPr/>
      <dgm:t>
        <a:bodyPr/>
        <a:lstStyle/>
        <a:p>
          <a:endParaRPr lang="en-US"/>
        </a:p>
      </dgm:t>
    </dgm:pt>
    <dgm:pt modelId="{E5FE4183-4EFD-460C-A3BD-381A4C822D30}" type="pres">
      <dgm:prSet presAssocID="{736D45C9-9728-491B-9CEF-94B8BA4DE5F1}" presName="textNode" presStyleLbl="node1" presStyleIdx="4" presStyleCnt="6">
        <dgm:presLayoutVars>
          <dgm:bulletEnabled val="1"/>
        </dgm:presLayoutVars>
      </dgm:prSet>
      <dgm:spPr/>
      <dgm:t>
        <a:bodyPr/>
        <a:lstStyle/>
        <a:p>
          <a:endParaRPr lang="en-US"/>
        </a:p>
      </dgm:t>
    </dgm:pt>
    <dgm:pt modelId="{380EAC32-D128-422C-8EC2-30AEB30D7CE8}" type="pres">
      <dgm:prSet presAssocID="{4401C029-E0F6-49EA-B688-1A191B5011C4}" presName="sibTrans" presStyleCnt="0"/>
      <dgm:spPr/>
      <dgm:t>
        <a:bodyPr/>
        <a:lstStyle/>
        <a:p>
          <a:endParaRPr lang="en-US"/>
        </a:p>
      </dgm:t>
    </dgm:pt>
    <dgm:pt modelId="{B948DC0C-B66B-4B57-9429-8FAD07DF6509}" type="pres">
      <dgm:prSet presAssocID="{3ED4439A-C740-43D0-9267-155C70F468A9}" presName="textNode" presStyleLbl="node1" presStyleIdx="5" presStyleCnt="6">
        <dgm:presLayoutVars>
          <dgm:bulletEnabled val="1"/>
        </dgm:presLayoutVars>
      </dgm:prSet>
      <dgm:spPr/>
      <dgm:t>
        <a:bodyPr/>
        <a:lstStyle/>
        <a:p>
          <a:endParaRPr lang="en-US"/>
        </a:p>
      </dgm:t>
    </dgm:pt>
  </dgm:ptLst>
  <dgm:cxnLst>
    <dgm:cxn modelId="{8809E9EA-55B9-43C2-B836-399749D94C58}" type="presOf" srcId="{FCDA4504-D699-453D-9181-E86C123F6DFD}" destId="{8A0650CD-9CC0-4D98-BB34-2C9EF8098370}" srcOrd="0" destOrd="0" presId="urn:microsoft.com/office/officeart/2005/8/layout/hProcess9"/>
    <dgm:cxn modelId="{50F52EBF-03DC-4A69-BFEF-57991752D687}" type="presOf" srcId="{23109349-CC9A-4D37-A553-8F182CF43322}" destId="{BD6F319A-0991-4E80-8BF4-3BE1BFF73E42}" srcOrd="0" destOrd="0" presId="urn:microsoft.com/office/officeart/2005/8/layout/hProcess9"/>
    <dgm:cxn modelId="{E9BA1DF1-778D-49B1-8473-CA9665644E61}" srcId="{28F7D1F9-E449-4D57-9D5D-2251A6818468}" destId="{3ED4439A-C740-43D0-9267-155C70F468A9}" srcOrd="5" destOrd="0" parTransId="{9F55732F-77E4-41D5-B21D-1DAE1E6E7F3C}" sibTransId="{FE4E596D-95DF-47BF-AC30-D6C76D265C1A}"/>
    <dgm:cxn modelId="{A68A67B1-AC00-4E75-B300-D900AE20093F}" srcId="{28F7D1F9-E449-4D57-9D5D-2251A6818468}" destId="{736D45C9-9728-491B-9CEF-94B8BA4DE5F1}" srcOrd="4" destOrd="0" parTransId="{B7177D4D-220B-4C1C-BA92-AD6586310C0B}" sibTransId="{4401C029-E0F6-49EA-B688-1A191B5011C4}"/>
    <dgm:cxn modelId="{8EB68987-390E-4992-AE5C-DDFF51E65C7C}" type="presOf" srcId="{28F7D1F9-E449-4D57-9D5D-2251A6818468}" destId="{100A0B0B-25AE-40EE-88D6-9CDB4CD45C6C}" srcOrd="0" destOrd="0" presId="urn:microsoft.com/office/officeart/2005/8/layout/hProcess9"/>
    <dgm:cxn modelId="{473FE05E-9D10-4DF5-A658-5F7BEF2203AD}" srcId="{28F7D1F9-E449-4D57-9D5D-2251A6818468}" destId="{23109349-CC9A-4D37-A553-8F182CF43322}" srcOrd="1" destOrd="0" parTransId="{13BE61ED-AC74-4E63-8744-56ED9DA3F84E}" sibTransId="{5613AC37-6CCE-4F0F-B1B9-A47D066B5438}"/>
    <dgm:cxn modelId="{7C117107-0C1F-4B51-A2E3-0AC66D54FCE2}" type="presOf" srcId="{736D45C9-9728-491B-9CEF-94B8BA4DE5F1}" destId="{E5FE4183-4EFD-460C-A3BD-381A4C822D30}" srcOrd="0" destOrd="0" presId="urn:microsoft.com/office/officeart/2005/8/layout/hProcess9"/>
    <dgm:cxn modelId="{861BBAC3-D260-42B0-8821-5A2783079391}" type="presOf" srcId="{5E5FF697-1B72-4764-A1E3-E2A3BD9C5F4D}" destId="{C25D88E8-C702-4764-8E74-04BF3CF6CB36}" srcOrd="0" destOrd="0" presId="urn:microsoft.com/office/officeart/2005/8/layout/hProcess9"/>
    <dgm:cxn modelId="{BA27F906-29D8-40FB-93C1-CE44F7643941}" srcId="{28F7D1F9-E449-4D57-9D5D-2251A6818468}" destId="{F1C7EF12-97FB-40EE-B465-6CC44405C78F}" srcOrd="2" destOrd="0" parTransId="{4EE5FCBF-372D-44D7-834F-B06DAAF00553}" sibTransId="{B92EB378-A55C-4CA7-AED3-A9D62C9C6E1E}"/>
    <dgm:cxn modelId="{9D7E8008-B87C-4420-9F64-3605C2E52E1A}" type="presOf" srcId="{F1C7EF12-97FB-40EE-B465-6CC44405C78F}" destId="{3756EFA7-CDCC-4220-B527-AAE954AD44C4}" srcOrd="0" destOrd="0" presId="urn:microsoft.com/office/officeart/2005/8/layout/hProcess9"/>
    <dgm:cxn modelId="{5E5CE76E-B1AE-4F05-9213-CE4188E92D98}" srcId="{28F7D1F9-E449-4D57-9D5D-2251A6818468}" destId="{5E5FF697-1B72-4764-A1E3-E2A3BD9C5F4D}" srcOrd="3" destOrd="0" parTransId="{34CC5383-E082-47E5-995E-B19BC9CF1FBC}" sibTransId="{F71EC55B-AE48-4906-8C7A-4A60257E9BBC}"/>
    <dgm:cxn modelId="{DC7339D1-8BBC-49B3-8369-39DA564D3400}" type="presOf" srcId="{3ED4439A-C740-43D0-9267-155C70F468A9}" destId="{B948DC0C-B66B-4B57-9429-8FAD07DF6509}" srcOrd="0" destOrd="0" presId="urn:microsoft.com/office/officeart/2005/8/layout/hProcess9"/>
    <dgm:cxn modelId="{971AD0E5-33C4-4665-991B-E0C6E2D883B6}" srcId="{28F7D1F9-E449-4D57-9D5D-2251A6818468}" destId="{FCDA4504-D699-453D-9181-E86C123F6DFD}" srcOrd="0" destOrd="0" parTransId="{2AB1251E-09D7-4F84-BC3E-0F0261DCD14D}" sibTransId="{FBDE41C4-60B5-45BA-84CE-BE18AE48252A}"/>
    <dgm:cxn modelId="{53D20C40-40B3-4B05-82DF-A2B6E7C8937F}" type="presParOf" srcId="{100A0B0B-25AE-40EE-88D6-9CDB4CD45C6C}" destId="{7C9079B2-270A-4715-8AD8-D90D2D509A18}" srcOrd="0" destOrd="0" presId="urn:microsoft.com/office/officeart/2005/8/layout/hProcess9"/>
    <dgm:cxn modelId="{15607148-480B-4EB0-9C22-0439BFBC8053}" type="presParOf" srcId="{100A0B0B-25AE-40EE-88D6-9CDB4CD45C6C}" destId="{BF85248E-4713-4A1C-A6AB-C8E457C7D742}" srcOrd="1" destOrd="0" presId="urn:microsoft.com/office/officeart/2005/8/layout/hProcess9"/>
    <dgm:cxn modelId="{B7F0276C-0DC1-4204-A075-A5E4BC09E223}" type="presParOf" srcId="{BF85248E-4713-4A1C-A6AB-C8E457C7D742}" destId="{8A0650CD-9CC0-4D98-BB34-2C9EF8098370}" srcOrd="0" destOrd="0" presId="urn:microsoft.com/office/officeart/2005/8/layout/hProcess9"/>
    <dgm:cxn modelId="{DBDA50C3-E35D-4B56-AB72-40551D2A4EB7}" type="presParOf" srcId="{BF85248E-4713-4A1C-A6AB-C8E457C7D742}" destId="{E83C58DA-4AFB-4F1E-BA21-B1C295386D6E}" srcOrd="1" destOrd="0" presId="urn:microsoft.com/office/officeart/2005/8/layout/hProcess9"/>
    <dgm:cxn modelId="{B90F9A2B-6A8D-4CC3-9618-4AC0E862FAFF}" type="presParOf" srcId="{BF85248E-4713-4A1C-A6AB-C8E457C7D742}" destId="{BD6F319A-0991-4E80-8BF4-3BE1BFF73E42}" srcOrd="2" destOrd="0" presId="urn:microsoft.com/office/officeart/2005/8/layout/hProcess9"/>
    <dgm:cxn modelId="{8D3CA3D5-BAB9-4759-B8D3-6674DE0125DE}" type="presParOf" srcId="{BF85248E-4713-4A1C-A6AB-C8E457C7D742}" destId="{2667A9A8-410F-43C2-AEBE-217AA4E89C4C}" srcOrd="3" destOrd="0" presId="urn:microsoft.com/office/officeart/2005/8/layout/hProcess9"/>
    <dgm:cxn modelId="{869D69C1-A420-41E1-8021-A5D5F61AF800}" type="presParOf" srcId="{BF85248E-4713-4A1C-A6AB-C8E457C7D742}" destId="{3756EFA7-CDCC-4220-B527-AAE954AD44C4}" srcOrd="4" destOrd="0" presId="urn:microsoft.com/office/officeart/2005/8/layout/hProcess9"/>
    <dgm:cxn modelId="{831B4F88-D335-4E71-8BEE-192C3567AF6F}" type="presParOf" srcId="{BF85248E-4713-4A1C-A6AB-C8E457C7D742}" destId="{A7259108-1380-4419-ADAB-6D78A4D6A473}" srcOrd="5" destOrd="0" presId="urn:microsoft.com/office/officeart/2005/8/layout/hProcess9"/>
    <dgm:cxn modelId="{63237EEB-457D-446F-A82C-D875C90BB43B}" type="presParOf" srcId="{BF85248E-4713-4A1C-A6AB-C8E457C7D742}" destId="{C25D88E8-C702-4764-8E74-04BF3CF6CB36}" srcOrd="6" destOrd="0" presId="urn:microsoft.com/office/officeart/2005/8/layout/hProcess9"/>
    <dgm:cxn modelId="{B1C945D1-4CD6-473A-9341-8B17154ADBE3}" type="presParOf" srcId="{BF85248E-4713-4A1C-A6AB-C8E457C7D742}" destId="{CEB7F0D5-DB5F-46E1-B45D-51962563546E}" srcOrd="7" destOrd="0" presId="urn:microsoft.com/office/officeart/2005/8/layout/hProcess9"/>
    <dgm:cxn modelId="{EA98E1AB-0F28-44B1-916A-9AF1B6061A95}" type="presParOf" srcId="{BF85248E-4713-4A1C-A6AB-C8E457C7D742}" destId="{E5FE4183-4EFD-460C-A3BD-381A4C822D30}" srcOrd="8" destOrd="0" presId="urn:microsoft.com/office/officeart/2005/8/layout/hProcess9"/>
    <dgm:cxn modelId="{462D3D2C-329E-42C2-BD8F-6333CC075211}" type="presParOf" srcId="{BF85248E-4713-4A1C-A6AB-C8E457C7D742}" destId="{380EAC32-D128-422C-8EC2-30AEB30D7CE8}" srcOrd="9" destOrd="0" presId="urn:microsoft.com/office/officeart/2005/8/layout/hProcess9"/>
    <dgm:cxn modelId="{23E406E9-13DC-4FB4-B8E3-6F541868730B}" type="presParOf" srcId="{BF85248E-4713-4A1C-A6AB-C8E457C7D742}" destId="{B948DC0C-B66B-4B57-9429-8FAD07DF6509}" srcOrd="10" destOrd="0" presId="urn:microsoft.com/office/officeart/2005/8/layout/hProcess9"/>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64E02E2-5D5A-41CB-87F8-6E28BEC2B8E7}" type="doc">
      <dgm:prSet loTypeId="urn:microsoft.com/office/officeart/2005/8/layout/balance1" loCatId="relationship" qsTypeId="urn:microsoft.com/office/officeart/2005/8/quickstyle/simple1" qsCatId="simple" csTypeId="urn:microsoft.com/office/officeart/2005/8/colors/colorful1" csCatId="colorful" phldr="1"/>
      <dgm:spPr/>
      <dgm:t>
        <a:bodyPr/>
        <a:lstStyle/>
        <a:p>
          <a:endParaRPr lang="en-US"/>
        </a:p>
      </dgm:t>
    </dgm:pt>
    <dgm:pt modelId="{A144FF74-3F33-40EB-B32E-4C8A274605AE}">
      <dgm:prSet phldrT="[Text]"/>
      <dgm:spPr/>
      <dgm:t>
        <a:bodyPr/>
        <a:lstStyle/>
        <a:p>
          <a:r>
            <a:rPr lang="en-US" b="1" dirty="0" smtClean="0"/>
            <a:t>Tolerance (+ or -)</a:t>
          </a:r>
          <a:endParaRPr lang="en-US" b="1" dirty="0"/>
        </a:p>
      </dgm:t>
    </dgm:pt>
    <dgm:pt modelId="{C69304B9-EF45-4124-A781-4D35CCE37FA8}" type="parTrans" cxnId="{B9AF439F-A5B1-40D9-8168-42F173CEF05E}">
      <dgm:prSet/>
      <dgm:spPr/>
      <dgm:t>
        <a:bodyPr/>
        <a:lstStyle/>
        <a:p>
          <a:endParaRPr lang="en-US"/>
        </a:p>
      </dgm:t>
    </dgm:pt>
    <dgm:pt modelId="{BC8F65CB-7235-4D45-BBE7-DFF5AA7B13E8}" type="sibTrans" cxnId="{B9AF439F-A5B1-40D9-8168-42F173CEF05E}">
      <dgm:prSet/>
      <dgm:spPr/>
      <dgm:t>
        <a:bodyPr/>
        <a:lstStyle/>
        <a:p>
          <a:endParaRPr lang="en-US"/>
        </a:p>
      </dgm:t>
    </dgm:pt>
    <dgm:pt modelId="{7C826442-C88F-47E6-9508-5DA7A51E92C6}">
      <dgm:prSet phldrT="[Text]"/>
      <dgm:spPr>
        <a:solidFill>
          <a:schemeClr val="accent4">
            <a:lumMod val="20000"/>
            <a:lumOff val="80000"/>
          </a:schemeClr>
        </a:solidFill>
      </dgm:spPr>
      <dgm:t>
        <a:bodyPr/>
        <a:lstStyle/>
        <a:p>
          <a:r>
            <a:rPr lang="en-US" b="1" dirty="0" smtClean="0">
              <a:solidFill>
                <a:schemeClr val="tx1"/>
              </a:solidFill>
            </a:rPr>
            <a:t>Known Value</a:t>
          </a:r>
          <a:endParaRPr lang="en-US" b="1" dirty="0">
            <a:solidFill>
              <a:schemeClr val="tx1"/>
            </a:solidFill>
          </a:endParaRPr>
        </a:p>
      </dgm:t>
    </dgm:pt>
    <dgm:pt modelId="{31AABABC-AA1D-4E39-8220-F7695551A76E}" type="parTrans" cxnId="{D752A14A-7E62-4F3F-8237-8F0ABE47B13C}">
      <dgm:prSet/>
      <dgm:spPr/>
      <dgm:t>
        <a:bodyPr/>
        <a:lstStyle/>
        <a:p>
          <a:endParaRPr lang="en-US"/>
        </a:p>
      </dgm:t>
    </dgm:pt>
    <dgm:pt modelId="{2529870A-7C64-45AF-A187-B8B25C5264DD}" type="sibTrans" cxnId="{D752A14A-7E62-4F3F-8237-8F0ABE47B13C}">
      <dgm:prSet/>
      <dgm:spPr/>
      <dgm:t>
        <a:bodyPr/>
        <a:lstStyle/>
        <a:p>
          <a:endParaRPr lang="en-US"/>
        </a:p>
      </dgm:t>
    </dgm:pt>
    <dgm:pt modelId="{23DA2F80-BA79-46A3-97C1-91EAF1CDBCC8}">
      <dgm:prSet phldrT="[Text]"/>
      <dgm:spPr/>
      <dgm:t>
        <a:bodyPr/>
        <a:lstStyle/>
        <a:p>
          <a:r>
            <a:rPr lang="en-US" b="1" dirty="0" smtClean="0"/>
            <a:t>End result</a:t>
          </a:r>
          <a:endParaRPr lang="en-US" b="1" dirty="0"/>
        </a:p>
      </dgm:t>
    </dgm:pt>
    <dgm:pt modelId="{422745C6-38C5-4C50-B6BB-DED7074D556B}" type="parTrans" cxnId="{B03130DA-C106-4565-860F-CFC64EF66B53}">
      <dgm:prSet/>
      <dgm:spPr/>
      <dgm:t>
        <a:bodyPr/>
        <a:lstStyle/>
        <a:p>
          <a:endParaRPr lang="en-US"/>
        </a:p>
      </dgm:t>
    </dgm:pt>
    <dgm:pt modelId="{1CF686EA-9E00-437E-8984-339D014418D9}" type="sibTrans" cxnId="{B03130DA-C106-4565-860F-CFC64EF66B53}">
      <dgm:prSet/>
      <dgm:spPr/>
      <dgm:t>
        <a:bodyPr/>
        <a:lstStyle/>
        <a:p>
          <a:endParaRPr lang="en-US"/>
        </a:p>
      </dgm:t>
    </dgm:pt>
    <dgm:pt modelId="{A7FDEA5C-505C-4E49-99FE-BEF85D1A3127}">
      <dgm:prSet phldrT="[Text]"/>
      <dgm:spPr>
        <a:solidFill>
          <a:schemeClr val="accent2">
            <a:lumMod val="20000"/>
            <a:lumOff val="80000"/>
          </a:schemeClr>
        </a:solidFill>
      </dgm:spPr>
      <dgm:t>
        <a:bodyPr/>
        <a:lstStyle/>
        <a:p>
          <a:r>
            <a:rPr lang="en-US" b="1" dirty="0" smtClean="0">
              <a:solidFill>
                <a:schemeClr val="tx1"/>
              </a:solidFill>
            </a:rPr>
            <a:t>Measured value with some Uncertainty</a:t>
          </a:r>
          <a:endParaRPr lang="en-US" b="1" dirty="0">
            <a:solidFill>
              <a:schemeClr val="tx1"/>
            </a:solidFill>
          </a:endParaRPr>
        </a:p>
      </dgm:t>
    </dgm:pt>
    <dgm:pt modelId="{ED513B78-2A89-42DC-A155-545CF40EE0F3}" type="parTrans" cxnId="{D0C2361B-5908-4E7A-A7E9-C5A60CF77EEE}">
      <dgm:prSet/>
      <dgm:spPr/>
      <dgm:t>
        <a:bodyPr/>
        <a:lstStyle/>
        <a:p>
          <a:endParaRPr lang="en-US"/>
        </a:p>
      </dgm:t>
    </dgm:pt>
    <dgm:pt modelId="{ADF413E0-A39E-48FB-84BA-B8EBF2260646}" type="sibTrans" cxnId="{D0C2361B-5908-4E7A-A7E9-C5A60CF77EEE}">
      <dgm:prSet/>
      <dgm:spPr/>
      <dgm:t>
        <a:bodyPr/>
        <a:lstStyle/>
        <a:p>
          <a:endParaRPr lang="en-US"/>
        </a:p>
      </dgm:t>
    </dgm:pt>
    <dgm:pt modelId="{27167D39-C148-46CD-B8B9-F3DD145E0109}">
      <dgm:prSet phldrT="[Text]"/>
      <dgm:spPr>
        <a:solidFill>
          <a:schemeClr val="accent5">
            <a:lumMod val="20000"/>
            <a:lumOff val="80000"/>
          </a:schemeClr>
        </a:solidFill>
      </dgm:spPr>
      <dgm:t>
        <a:bodyPr/>
        <a:lstStyle/>
        <a:p>
          <a:r>
            <a:rPr lang="en-US" b="1" dirty="0" smtClean="0">
              <a:solidFill>
                <a:schemeClr val="tx1"/>
              </a:solidFill>
            </a:rPr>
            <a:t>Measured again with some Uncertainty</a:t>
          </a:r>
          <a:endParaRPr lang="en-US" b="1" dirty="0">
            <a:solidFill>
              <a:schemeClr val="tx1"/>
            </a:solidFill>
          </a:endParaRPr>
        </a:p>
      </dgm:t>
    </dgm:pt>
    <dgm:pt modelId="{DF050794-16A7-4903-938A-40854A815308}" type="parTrans" cxnId="{B8ABF910-F357-42B6-95A7-CD556A51B99C}">
      <dgm:prSet/>
      <dgm:spPr/>
      <dgm:t>
        <a:bodyPr/>
        <a:lstStyle/>
        <a:p>
          <a:endParaRPr lang="en-US"/>
        </a:p>
      </dgm:t>
    </dgm:pt>
    <dgm:pt modelId="{0F0ECA55-CF37-4BF7-AB39-7655B8BCFAB3}" type="sibTrans" cxnId="{B8ABF910-F357-42B6-95A7-CD556A51B99C}">
      <dgm:prSet/>
      <dgm:spPr/>
      <dgm:t>
        <a:bodyPr/>
        <a:lstStyle/>
        <a:p>
          <a:endParaRPr lang="en-US"/>
        </a:p>
      </dgm:t>
    </dgm:pt>
    <dgm:pt modelId="{C78B1A43-AD55-445E-A72C-F27DBD34D4BD}" type="pres">
      <dgm:prSet presAssocID="{D64E02E2-5D5A-41CB-87F8-6E28BEC2B8E7}" presName="outerComposite" presStyleCnt="0">
        <dgm:presLayoutVars>
          <dgm:chMax val="2"/>
          <dgm:animLvl val="lvl"/>
          <dgm:resizeHandles val="exact"/>
        </dgm:presLayoutVars>
      </dgm:prSet>
      <dgm:spPr/>
      <dgm:t>
        <a:bodyPr/>
        <a:lstStyle/>
        <a:p>
          <a:endParaRPr lang="en-US"/>
        </a:p>
      </dgm:t>
    </dgm:pt>
    <dgm:pt modelId="{02B80E8A-F145-4E6C-A6E3-2B51FED0ABBA}" type="pres">
      <dgm:prSet presAssocID="{D64E02E2-5D5A-41CB-87F8-6E28BEC2B8E7}" presName="dummyMaxCanvas" presStyleCnt="0"/>
      <dgm:spPr/>
    </dgm:pt>
    <dgm:pt modelId="{DEDF46BF-2535-4D3B-BFFB-90A0B03DEB83}" type="pres">
      <dgm:prSet presAssocID="{D64E02E2-5D5A-41CB-87F8-6E28BEC2B8E7}" presName="parentComposite" presStyleCnt="0"/>
      <dgm:spPr/>
    </dgm:pt>
    <dgm:pt modelId="{9A3A3D94-3EF2-4B1B-9155-70DEF881D3AB}" type="pres">
      <dgm:prSet presAssocID="{D64E02E2-5D5A-41CB-87F8-6E28BEC2B8E7}" presName="parent1" presStyleLbl="alignAccFollowNode1" presStyleIdx="0" presStyleCnt="4">
        <dgm:presLayoutVars>
          <dgm:chMax val="4"/>
        </dgm:presLayoutVars>
      </dgm:prSet>
      <dgm:spPr/>
      <dgm:t>
        <a:bodyPr/>
        <a:lstStyle/>
        <a:p>
          <a:endParaRPr lang="en-US"/>
        </a:p>
      </dgm:t>
    </dgm:pt>
    <dgm:pt modelId="{113E4AB0-6320-45DF-9A6B-59ABDD6394DF}" type="pres">
      <dgm:prSet presAssocID="{D64E02E2-5D5A-41CB-87F8-6E28BEC2B8E7}" presName="parent2" presStyleLbl="alignAccFollowNode1" presStyleIdx="1" presStyleCnt="4">
        <dgm:presLayoutVars>
          <dgm:chMax val="4"/>
        </dgm:presLayoutVars>
      </dgm:prSet>
      <dgm:spPr/>
      <dgm:t>
        <a:bodyPr/>
        <a:lstStyle/>
        <a:p>
          <a:endParaRPr lang="en-US"/>
        </a:p>
      </dgm:t>
    </dgm:pt>
    <dgm:pt modelId="{66789EDC-661D-4B81-B759-1D8C0C1894BF}" type="pres">
      <dgm:prSet presAssocID="{D64E02E2-5D5A-41CB-87F8-6E28BEC2B8E7}" presName="childrenComposite" presStyleCnt="0"/>
      <dgm:spPr/>
    </dgm:pt>
    <dgm:pt modelId="{09E0C905-C488-4D4E-9A09-1F937FBBABF2}" type="pres">
      <dgm:prSet presAssocID="{D64E02E2-5D5A-41CB-87F8-6E28BEC2B8E7}" presName="dummyMaxCanvas_ChildArea" presStyleCnt="0"/>
      <dgm:spPr/>
    </dgm:pt>
    <dgm:pt modelId="{3464A124-7DBF-4FDA-92B4-36C897C55D87}" type="pres">
      <dgm:prSet presAssocID="{D64E02E2-5D5A-41CB-87F8-6E28BEC2B8E7}" presName="fulcrum" presStyleLbl="alignAccFollowNode1" presStyleIdx="2" presStyleCnt="4"/>
      <dgm:spPr/>
    </dgm:pt>
    <dgm:pt modelId="{723E4B10-C071-4E04-ADE9-6FB9726896CF}" type="pres">
      <dgm:prSet presAssocID="{D64E02E2-5D5A-41CB-87F8-6E28BEC2B8E7}" presName="balance_12" presStyleLbl="alignAccFollowNode1" presStyleIdx="3" presStyleCnt="4">
        <dgm:presLayoutVars>
          <dgm:bulletEnabled val="1"/>
        </dgm:presLayoutVars>
      </dgm:prSet>
      <dgm:spPr/>
    </dgm:pt>
    <dgm:pt modelId="{04797A47-0A1E-419A-8507-A3486342D9EE}" type="pres">
      <dgm:prSet presAssocID="{D64E02E2-5D5A-41CB-87F8-6E28BEC2B8E7}" presName="right_12_1" presStyleLbl="node1" presStyleIdx="0" presStyleCnt="3">
        <dgm:presLayoutVars>
          <dgm:bulletEnabled val="1"/>
        </dgm:presLayoutVars>
      </dgm:prSet>
      <dgm:spPr/>
      <dgm:t>
        <a:bodyPr/>
        <a:lstStyle/>
        <a:p>
          <a:endParaRPr lang="en-US"/>
        </a:p>
      </dgm:t>
    </dgm:pt>
    <dgm:pt modelId="{9B28FFC8-D4BB-4C6A-80B3-86D9DA6646DE}" type="pres">
      <dgm:prSet presAssocID="{D64E02E2-5D5A-41CB-87F8-6E28BEC2B8E7}" presName="right_12_2" presStyleLbl="node1" presStyleIdx="1" presStyleCnt="3">
        <dgm:presLayoutVars>
          <dgm:bulletEnabled val="1"/>
        </dgm:presLayoutVars>
      </dgm:prSet>
      <dgm:spPr/>
      <dgm:t>
        <a:bodyPr/>
        <a:lstStyle/>
        <a:p>
          <a:endParaRPr lang="en-US"/>
        </a:p>
      </dgm:t>
    </dgm:pt>
    <dgm:pt modelId="{03E3AE36-313F-4371-9348-F4F987C8F0FD}" type="pres">
      <dgm:prSet presAssocID="{D64E02E2-5D5A-41CB-87F8-6E28BEC2B8E7}" presName="left_12_1" presStyleLbl="node1" presStyleIdx="2" presStyleCnt="3">
        <dgm:presLayoutVars>
          <dgm:bulletEnabled val="1"/>
        </dgm:presLayoutVars>
      </dgm:prSet>
      <dgm:spPr/>
      <dgm:t>
        <a:bodyPr/>
        <a:lstStyle/>
        <a:p>
          <a:endParaRPr lang="en-US"/>
        </a:p>
      </dgm:t>
    </dgm:pt>
  </dgm:ptLst>
  <dgm:cxnLst>
    <dgm:cxn modelId="{3B00EB7D-7A88-429A-98F2-A76800453543}" type="presOf" srcId="{A7FDEA5C-505C-4E49-99FE-BEF85D1A3127}" destId="{04797A47-0A1E-419A-8507-A3486342D9EE}" srcOrd="0" destOrd="0" presId="urn:microsoft.com/office/officeart/2005/8/layout/balance1"/>
    <dgm:cxn modelId="{0EED38EA-DBEC-4C05-A9C7-454E315B01FE}" type="presOf" srcId="{23DA2F80-BA79-46A3-97C1-91EAF1CDBCC8}" destId="{113E4AB0-6320-45DF-9A6B-59ABDD6394DF}" srcOrd="0" destOrd="0" presId="urn:microsoft.com/office/officeart/2005/8/layout/balance1"/>
    <dgm:cxn modelId="{B9AF439F-A5B1-40D9-8168-42F173CEF05E}" srcId="{D64E02E2-5D5A-41CB-87F8-6E28BEC2B8E7}" destId="{A144FF74-3F33-40EB-B32E-4C8A274605AE}" srcOrd="0" destOrd="0" parTransId="{C69304B9-EF45-4124-A781-4D35CCE37FA8}" sibTransId="{BC8F65CB-7235-4D45-BBE7-DFF5AA7B13E8}"/>
    <dgm:cxn modelId="{8593933B-AFF8-48EF-8DEC-23D560F0DD63}" type="presOf" srcId="{D64E02E2-5D5A-41CB-87F8-6E28BEC2B8E7}" destId="{C78B1A43-AD55-445E-A72C-F27DBD34D4BD}" srcOrd="0" destOrd="0" presId="urn:microsoft.com/office/officeart/2005/8/layout/balance1"/>
    <dgm:cxn modelId="{B8ABF910-F357-42B6-95A7-CD556A51B99C}" srcId="{23DA2F80-BA79-46A3-97C1-91EAF1CDBCC8}" destId="{27167D39-C148-46CD-B8B9-F3DD145E0109}" srcOrd="1" destOrd="0" parTransId="{DF050794-16A7-4903-938A-40854A815308}" sibTransId="{0F0ECA55-CF37-4BF7-AB39-7655B8BCFAB3}"/>
    <dgm:cxn modelId="{E7989B97-C81F-4C15-AF93-7426BB34F249}" type="presOf" srcId="{A144FF74-3F33-40EB-B32E-4C8A274605AE}" destId="{9A3A3D94-3EF2-4B1B-9155-70DEF881D3AB}" srcOrd="0" destOrd="0" presId="urn:microsoft.com/office/officeart/2005/8/layout/balance1"/>
    <dgm:cxn modelId="{D0C2361B-5908-4E7A-A7E9-C5A60CF77EEE}" srcId="{23DA2F80-BA79-46A3-97C1-91EAF1CDBCC8}" destId="{A7FDEA5C-505C-4E49-99FE-BEF85D1A3127}" srcOrd="0" destOrd="0" parTransId="{ED513B78-2A89-42DC-A155-545CF40EE0F3}" sibTransId="{ADF413E0-A39E-48FB-84BA-B8EBF2260646}"/>
    <dgm:cxn modelId="{CEB4907E-304B-41C0-A895-34C8988CED41}" type="presOf" srcId="{27167D39-C148-46CD-B8B9-F3DD145E0109}" destId="{9B28FFC8-D4BB-4C6A-80B3-86D9DA6646DE}" srcOrd="0" destOrd="0" presId="urn:microsoft.com/office/officeart/2005/8/layout/balance1"/>
    <dgm:cxn modelId="{B03130DA-C106-4565-860F-CFC64EF66B53}" srcId="{D64E02E2-5D5A-41CB-87F8-6E28BEC2B8E7}" destId="{23DA2F80-BA79-46A3-97C1-91EAF1CDBCC8}" srcOrd="1" destOrd="0" parTransId="{422745C6-38C5-4C50-B6BB-DED7074D556B}" sibTransId="{1CF686EA-9E00-437E-8984-339D014418D9}"/>
    <dgm:cxn modelId="{D752A14A-7E62-4F3F-8237-8F0ABE47B13C}" srcId="{A144FF74-3F33-40EB-B32E-4C8A274605AE}" destId="{7C826442-C88F-47E6-9508-5DA7A51E92C6}" srcOrd="0" destOrd="0" parTransId="{31AABABC-AA1D-4E39-8220-F7695551A76E}" sibTransId="{2529870A-7C64-45AF-A187-B8B25C5264DD}"/>
    <dgm:cxn modelId="{56488189-0AD7-4F71-B84D-CCCFC004E29F}" type="presOf" srcId="{7C826442-C88F-47E6-9508-5DA7A51E92C6}" destId="{03E3AE36-313F-4371-9348-F4F987C8F0FD}" srcOrd="0" destOrd="0" presId="urn:microsoft.com/office/officeart/2005/8/layout/balance1"/>
    <dgm:cxn modelId="{020F52E6-98A1-4BFC-9F07-7C7B76DDF25E}" type="presParOf" srcId="{C78B1A43-AD55-445E-A72C-F27DBD34D4BD}" destId="{02B80E8A-F145-4E6C-A6E3-2B51FED0ABBA}" srcOrd="0" destOrd="0" presId="urn:microsoft.com/office/officeart/2005/8/layout/balance1"/>
    <dgm:cxn modelId="{C58DF865-46D9-4E16-B118-9DE5CD9ED618}" type="presParOf" srcId="{C78B1A43-AD55-445E-A72C-F27DBD34D4BD}" destId="{DEDF46BF-2535-4D3B-BFFB-90A0B03DEB83}" srcOrd="1" destOrd="0" presId="urn:microsoft.com/office/officeart/2005/8/layout/balance1"/>
    <dgm:cxn modelId="{4B203B52-78FE-48FD-AFF5-DA1B53E30E0F}" type="presParOf" srcId="{DEDF46BF-2535-4D3B-BFFB-90A0B03DEB83}" destId="{9A3A3D94-3EF2-4B1B-9155-70DEF881D3AB}" srcOrd="0" destOrd="0" presId="urn:microsoft.com/office/officeart/2005/8/layout/balance1"/>
    <dgm:cxn modelId="{6685EC27-1F77-4998-B482-E872347B39EC}" type="presParOf" srcId="{DEDF46BF-2535-4D3B-BFFB-90A0B03DEB83}" destId="{113E4AB0-6320-45DF-9A6B-59ABDD6394DF}" srcOrd="1" destOrd="0" presId="urn:microsoft.com/office/officeart/2005/8/layout/balance1"/>
    <dgm:cxn modelId="{E368B13C-8033-4CCE-8E10-2BF8A9593583}" type="presParOf" srcId="{C78B1A43-AD55-445E-A72C-F27DBD34D4BD}" destId="{66789EDC-661D-4B81-B759-1D8C0C1894BF}" srcOrd="2" destOrd="0" presId="urn:microsoft.com/office/officeart/2005/8/layout/balance1"/>
    <dgm:cxn modelId="{4CD1A40C-DEE0-4A49-AE1D-6AFA8CB1A323}" type="presParOf" srcId="{66789EDC-661D-4B81-B759-1D8C0C1894BF}" destId="{09E0C905-C488-4D4E-9A09-1F937FBBABF2}" srcOrd="0" destOrd="0" presId="urn:microsoft.com/office/officeart/2005/8/layout/balance1"/>
    <dgm:cxn modelId="{451DD21E-F9B3-4794-AF77-B6FC3482733B}" type="presParOf" srcId="{66789EDC-661D-4B81-B759-1D8C0C1894BF}" destId="{3464A124-7DBF-4FDA-92B4-36C897C55D87}" srcOrd="1" destOrd="0" presId="urn:microsoft.com/office/officeart/2005/8/layout/balance1"/>
    <dgm:cxn modelId="{8092CF33-853A-44A1-8E95-B3E7F4CF7B44}" type="presParOf" srcId="{66789EDC-661D-4B81-B759-1D8C0C1894BF}" destId="{723E4B10-C071-4E04-ADE9-6FB9726896CF}" srcOrd="2" destOrd="0" presId="urn:microsoft.com/office/officeart/2005/8/layout/balance1"/>
    <dgm:cxn modelId="{79F01586-42D7-41D9-9A93-53C73F2E3082}" type="presParOf" srcId="{66789EDC-661D-4B81-B759-1D8C0C1894BF}" destId="{04797A47-0A1E-419A-8507-A3486342D9EE}" srcOrd="3" destOrd="0" presId="urn:microsoft.com/office/officeart/2005/8/layout/balance1"/>
    <dgm:cxn modelId="{3F4C4C78-FCB5-40B6-853F-E20D91197868}" type="presParOf" srcId="{66789EDC-661D-4B81-B759-1D8C0C1894BF}" destId="{9B28FFC8-D4BB-4C6A-80B3-86D9DA6646DE}" srcOrd="4" destOrd="0" presId="urn:microsoft.com/office/officeart/2005/8/layout/balance1"/>
    <dgm:cxn modelId="{63CA7AE4-6872-4837-B4C7-4C3C38B4C60E}" type="presParOf" srcId="{66789EDC-661D-4B81-B759-1D8C0C1894BF}" destId="{03E3AE36-313F-4371-9348-F4F987C8F0FD}" srcOrd="5"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4CD2248-8FA1-47B1-933C-4FCC6E2B9177}" type="doc">
      <dgm:prSet loTypeId="urn:microsoft.com/office/officeart/2008/layout/HorizontalMultiLevelHierarchy" loCatId="hierarchy" qsTypeId="urn:microsoft.com/office/officeart/2005/8/quickstyle/simple3" qsCatId="simple" csTypeId="urn:microsoft.com/office/officeart/2005/8/colors/colorful4" csCatId="colorful" phldr="1"/>
      <dgm:spPr/>
      <dgm:t>
        <a:bodyPr/>
        <a:lstStyle/>
        <a:p>
          <a:endParaRPr lang="en-US"/>
        </a:p>
      </dgm:t>
    </dgm:pt>
    <dgm:pt modelId="{0F16F1B9-EBD9-40B2-B6FD-6466096C6EF5}">
      <dgm:prSet custT="1"/>
      <dgm:spPr>
        <a:gradFill rotWithShape="0">
          <a:gsLst>
            <a:gs pos="7000">
              <a:schemeClr val="accent3">
                <a:hueOff val="0"/>
                <a:satOff val="0"/>
                <a:lumOff val="0"/>
                <a:alphaOff val="0"/>
                <a:tint val="50000"/>
                <a:shade val="86000"/>
                <a:satMod val="140000"/>
              </a:schemeClr>
            </a:gs>
            <a:gs pos="44000">
              <a:schemeClr val="accent3">
                <a:hueOff val="0"/>
                <a:satOff val="0"/>
                <a:lumOff val="0"/>
                <a:alphaOff val="0"/>
                <a:tint val="48000"/>
                <a:satMod val="150000"/>
              </a:schemeClr>
            </a:gs>
            <a:gs pos="94000">
              <a:schemeClr val="tx2">
                <a:lumMod val="20000"/>
                <a:lumOff val="80000"/>
              </a:schemeClr>
            </a:gs>
          </a:gsLst>
        </a:gradFill>
      </dgm:spPr>
      <dgm:t>
        <a:bodyPr/>
        <a:lstStyle/>
        <a:p>
          <a:pPr rtl="0"/>
          <a:r>
            <a:rPr lang="en-US" sz="3200" dirty="0" smtClean="0"/>
            <a:t>Instrument</a:t>
          </a:r>
          <a:endParaRPr lang="en-US" sz="3200" dirty="0"/>
        </a:p>
      </dgm:t>
    </dgm:pt>
    <dgm:pt modelId="{8CACDF02-B1D5-40D0-83E1-94A3FBE932F6}" type="parTrans" cxnId="{E7F244E3-ACAF-4136-90F9-B3286C01EDE8}">
      <dgm:prSet/>
      <dgm:spPr/>
      <dgm:t>
        <a:bodyPr/>
        <a:lstStyle/>
        <a:p>
          <a:endParaRPr lang="en-US"/>
        </a:p>
      </dgm:t>
    </dgm:pt>
    <dgm:pt modelId="{D4029C0D-7D80-44E9-9B33-54BBBA9AAA44}" type="sibTrans" cxnId="{E7F244E3-ACAF-4136-90F9-B3286C01EDE8}">
      <dgm:prSet/>
      <dgm:spPr/>
      <dgm:t>
        <a:bodyPr/>
        <a:lstStyle/>
        <a:p>
          <a:endParaRPr lang="en-US"/>
        </a:p>
      </dgm:t>
    </dgm:pt>
    <dgm:pt modelId="{3F8E52F0-C620-4E50-8FBC-A4B42A95ED67}">
      <dgm:prSet custT="1"/>
      <dgm:spPr>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gradFill>
      </dgm:spPr>
      <dgm:t>
        <a:bodyPr/>
        <a:lstStyle/>
        <a:p>
          <a:pPr rtl="0"/>
          <a:r>
            <a:rPr lang="en-US" sz="1600" dirty="0" smtClean="0"/>
            <a:t>Unique ID</a:t>
          </a:r>
          <a:endParaRPr lang="en-US" sz="1600" dirty="0"/>
        </a:p>
      </dgm:t>
    </dgm:pt>
    <dgm:pt modelId="{385310BD-1279-463E-9C68-8C64F33AC4E8}" type="parTrans" cxnId="{68044BA5-13FD-4FD1-A5B8-3F2764401179}">
      <dgm:prSet/>
      <dgm:spPr/>
      <dgm:t>
        <a:bodyPr/>
        <a:lstStyle/>
        <a:p>
          <a:endParaRPr lang="en-US"/>
        </a:p>
      </dgm:t>
    </dgm:pt>
    <dgm:pt modelId="{F6A6B0B6-60F2-4D19-BF6E-712F90642949}" type="sibTrans" cxnId="{68044BA5-13FD-4FD1-A5B8-3F2764401179}">
      <dgm:prSet/>
      <dgm:spPr/>
      <dgm:t>
        <a:bodyPr/>
        <a:lstStyle/>
        <a:p>
          <a:endParaRPr lang="en-US"/>
        </a:p>
      </dgm:t>
    </dgm:pt>
    <dgm:pt modelId="{01FD4BA6-B3BC-4140-883B-4310662EB27F}">
      <dgm:prSet custT="1"/>
      <dgm:spPr>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gradFill>
      </dgm:spPr>
      <dgm:t>
        <a:bodyPr/>
        <a:lstStyle/>
        <a:p>
          <a:pPr rtl="0"/>
          <a:r>
            <a:rPr lang="en-US" sz="1600" dirty="0" smtClean="0"/>
            <a:t>Conditions</a:t>
          </a:r>
          <a:endParaRPr lang="en-US" sz="1600" dirty="0"/>
        </a:p>
      </dgm:t>
    </dgm:pt>
    <dgm:pt modelId="{24D7F946-06A5-4B96-B1F9-2712CF809F98}" type="parTrans" cxnId="{544DF4ED-43BA-4A5F-A8E6-C4E50975582A}">
      <dgm:prSet/>
      <dgm:spPr/>
      <dgm:t>
        <a:bodyPr/>
        <a:lstStyle/>
        <a:p>
          <a:endParaRPr lang="en-US"/>
        </a:p>
      </dgm:t>
    </dgm:pt>
    <dgm:pt modelId="{1AFA4245-DDCD-4688-BD07-450E01E3AAF6}" type="sibTrans" cxnId="{544DF4ED-43BA-4A5F-A8E6-C4E50975582A}">
      <dgm:prSet/>
      <dgm:spPr/>
      <dgm:t>
        <a:bodyPr/>
        <a:lstStyle/>
        <a:p>
          <a:endParaRPr lang="en-US"/>
        </a:p>
      </dgm:t>
    </dgm:pt>
    <dgm:pt modelId="{FB42C162-8FD8-4D33-9D6A-9E7AABF41E35}">
      <dgm:prSet custT="1"/>
      <dgm:spPr>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gradFill>
      </dgm:spPr>
      <dgm:t>
        <a:bodyPr/>
        <a:lstStyle/>
        <a:p>
          <a:pPr rtl="0"/>
          <a:r>
            <a:rPr lang="en-US" sz="1600" dirty="0" smtClean="0"/>
            <a:t>Temperature</a:t>
          </a:r>
          <a:endParaRPr lang="en-US" sz="1600" dirty="0"/>
        </a:p>
      </dgm:t>
    </dgm:pt>
    <dgm:pt modelId="{6A5CA6F5-BE7F-41D2-8757-39362433A205}" type="parTrans" cxnId="{BC709A32-3EF1-40BD-8008-7E14FC30CB63}">
      <dgm:prSet/>
      <dgm:spPr/>
      <dgm:t>
        <a:bodyPr/>
        <a:lstStyle/>
        <a:p>
          <a:endParaRPr lang="en-US"/>
        </a:p>
      </dgm:t>
    </dgm:pt>
    <dgm:pt modelId="{FD7666F3-5539-466D-8A3A-B6D3CAF6AD70}" type="sibTrans" cxnId="{BC709A32-3EF1-40BD-8008-7E14FC30CB63}">
      <dgm:prSet/>
      <dgm:spPr/>
      <dgm:t>
        <a:bodyPr/>
        <a:lstStyle/>
        <a:p>
          <a:endParaRPr lang="en-US"/>
        </a:p>
      </dgm:t>
    </dgm:pt>
    <dgm:pt modelId="{185A6B43-8009-4768-AACB-49D08C602AC7}">
      <dgm:prSet custT="1"/>
      <dgm:spPr>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gradFill>
      </dgm:spPr>
      <dgm:t>
        <a:bodyPr/>
        <a:lstStyle/>
        <a:p>
          <a:pPr rtl="0"/>
          <a:r>
            <a:rPr lang="en-US" sz="1600" dirty="0" smtClean="0"/>
            <a:t>Column, other consumables</a:t>
          </a:r>
          <a:endParaRPr lang="en-US" sz="1600" dirty="0"/>
        </a:p>
      </dgm:t>
    </dgm:pt>
    <dgm:pt modelId="{62F64BC8-56F1-47EF-BD6A-5B94BD643DC5}" type="parTrans" cxnId="{3889C200-1C26-4B79-A6DF-2B85ECD09429}">
      <dgm:prSet/>
      <dgm:spPr/>
      <dgm:t>
        <a:bodyPr/>
        <a:lstStyle/>
        <a:p>
          <a:endParaRPr lang="en-US"/>
        </a:p>
      </dgm:t>
    </dgm:pt>
    <dgm:pt modelId="{CA5C531D-88DA-4FA9-9E43-3A1EFDC0C829}" type="sibTrans" cxnId="{3889C200-1C26-4B79-A6DF-2B85ECD09429}">
      <dgm:prSet/>
      <dgm:spPr/>
      <dgm:t>
        <a:bodyPr/>
        <a:lstStyle/>
        <a:p>
          <a:endParaRPr lang="en-US"/>
        </a:p>
      </dgm:t>
    </dgm:pt>
    <dgm:pt modelId="{F34963C6-3E53-482C-9AAD-A6671990062B}">
      <dgm:prSet custT="1"/>
      <dgm:spPr>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gradFill>
      </dgm:spPr>
      <dgm:t>
        <a:bodyPr/>
        <a:lstStyle/>
        <a:p>
          <a:pPr rtl="0"/>
          <a:r>
            <a:rPr lang="en-US" sz="1600" dirty="0" smtClean="0"/>
            <a:t>Quality Control (QC)</a:t>
          </a:r>
          <a:endParaRPr lang="en-US" sz="1100" dirty="0"/>
        </a:p>
      </dgm:t>
    </dgm:pt>
    <dgm:pt modelId="{AACFD5F1-DA13-4E75-8C9A-4CF968B3A820}" type="parTrans" cxnId="{45052AD9-3C13-4F2B-81A4-251C2BBA5CA4}">
      <dgm:prSet/>
      <dgm:spPr/>
      <dgm:t>
        <a:bodyPr/>
        <a:lstStyle/>
        <a:p>
          <a:endParaRPr lang="en-US"/>
        </a:p>
      </dgm:t>
    </dgm:pt>
    <dgm:pt modelId="{471CC11C-0C07-4190-9E98-533135644E7A}" type="sibTrans" cxnId="{45052AD9-3C13-4F2B-81A4-251C2BBA5CA4}">
      <dgm:prSet/>
      <dgm:spPr/>
      <dgm:t>
        <a:bodyPr/>
        <a:lstStyle/>
        <a:p>
          <a:endParaRPr lang="en-US"/>
        </a:p>
      </dgm:t>
    </dgm:pt>
    <dgm:pt modelId="{3FCF5BE1-1EB9-489F-BB15-EB626D6E0D53}">
      <dgm:prSet custT="1"/>
      <dgm:spPr/>
      <dgm:t>
        <a:bodyPr/>
        <a:lstStyle/>
        <a:p>
          <a:pPr rtl="0"/>
          <a:r>
            <a:rPr lang="en-US" sz="1600" dirty="0" smtClean="0"/>
            <a:t>Method blank</a:t>
          </a:r>
          <a:endParaRPr lang="en-US" sz="1600" dirty="0"/>
        </a:p>
      </dgm:t>
    </dgm:pt>
    <dgm:pt modelId="{4733EB3D-12F4-4CEC-8732-75046927461E}" type="parTrans" cxnId="{3881BD5A-9C1A-44D3-AA86-36EAEE7B72EC}">
      <dgm:prSet/>
      <dgm:spPr/>
      <dgm:t>
        <a:bodyPr/>
        <a:lstStyle/>
        <a:p>
          <a:endParaRPr lang="en-US"/>
        </a:p>
      </dgm:t>
    </dgm:pt>
    <dgm:pt modelId="{92706BFE-829A-4856-B175-72E8D687A2F5}" type="sibTrans" cxnId="{3881BD5A-9C1A-44D3-AA86-36EAEE7B72EC}">
      <dgm:prSet/>
      <dgm:spPr/>
      <dgm:t>
        <a:bodyPr/>
        <a:lstStyle/>
        <a:p>
          <a:endParaRPr lang="en-US"/>
        </a:p>
      </dgm:t>
    </dgm:pt>
    <dgm:pt modelId="{A196ACD1-FEFE-4FA4-A5EA-12E762272DDB}">
      <dgm:prSet custT="1"/>
      <dgm:spPr/>
      <dgm:t>
        <a:bodyPr/>
        <a:lstStyle/>
        <a:p>
          <a:pPr rtl="0"/>
          <a:r>
            <a:rPr lang="en-US" sz="1600" dirty="0" smtClean="0"/>
            <a:t>Spikes</a:t>
          </a:r>
          <a:endParaRPr lang="en-US" sz="1600" dirty="0"/>
        </a:p>
      </dgm:t>
    </dgm:pt>
    <dgm:pt modelId="{D8FEDB48-F4A5-4E64-858F-70A8C009B996}" type="parTrans" cxnId="{FA5B1732-8953-4E31-BDA2-FAA8B7B11448}">
      <dgm:prSet/>
      <dgm:spPr/>
      <dgm:t>
        <a:bodyPr/>
        <a:lstStyle/>
        <a:p>
          <a:endParaRPr lang="en-US"/>
        </a:p>
      </dgm:t>
    </dgm:pt>
    <dgm:pt modelId="{69746C94-389D-4CF5-9A8F-F149D072D9A2}" type="sibTrans" cxnId="{FA5B1732-8953-4E31-BDA2-FAA8B7B11448}">
      <dgm:prSet/>
      <dgm:spPr/>
      <dgm:t>
        <a:bodyPr/>
        <a:lstStyle/>
        <a:p>
          <a:endParaRPr lang="en-US"/>
        </a:p>
      </dgm:t>
    </dgm:pt>
    <dgm:pt modelId="{66AC2D6C-13A8-4218-BFB3-91CD74E58F88}">
      <dgm:prSet custT="1"/>
      <dgm:spPr/>
      <dgm:t>
        <a:bodyPr/>
        <a:lstStyle/>
        <a:p>
          <a:pPr rtl="0"/>
          <a:r>
            <a:rPr lang="en-US" sz="1600" dirty="0" smtClean="0"/>
            <a:t>Continuing calibration</a:t>
          </a:r>
          <a:endParaRPr lang="en-US" sz="1600" dirty="0"/>
        </a:p>
      </dgm:t>
    </dgm:pt>
    <dgm:pt modelId="{16A7E0E8-7891-41A0-AEF2-278EAE293AB9}" type="parTrans" cxnId="{82B0860E-A34D-42C4-9C5F-8B166B39044B}">
      <dgm:prSet/>
      <dgm:spPr/>
      <dgm:t>
        <a:bodyPr/>
        <a:lstStyle/>
        <a:p>
          <a:endParaRPr lang="en-US"/>
        </a:p>
      </dgm:t>
    </dgm:pt>
    <dgm:pt modelId="{94192F56-8D9D-4E5D-A2E7-7DC79A285AB4}" type="sibTrans" cxnId="{82B0860E-A34D-42C4-9C5F-8B166B39044B}">
      <dgm:prSet/>
      <dgm:spPr/>
      <dgm:t>
        <a:bodyPr/>
        <a:lstStyle/>
        <a:p>
          <a:endParaRPr lang="en-US"/>
        </a:p>
      </dgm:t>
    </dgm:pt>
    <dgm:pt modelId="{35EA5E65-955D-4772-BF23-D20F9F762C91}" type="pres">
      <dgm:prSet presAssocID="{54CD2248-8FA1-47B1-933C-4FCC6E2B9177}" presName="Name0" presStyleCnt="0">
        <dgm:presLayoutVars>
          <dgm:chPref val="1"/>
          <dgm:dir/>
          <dgm:animOne val="branch"/>
          <dgm:animLvl val="lvl"/>
          <dgm:resizeHandles val="exact"/>
        </dgm:presLayoutVars>
      </dgm:prSet>
      <dgm:spPr/>
      <dgm:t>
        <a:bodyPr/>
        <a:lstStyle/>
        <a:p>
          <a:endParaRPr lang="en-US"/>
        </a:p>
      </dgm:t>
    </dgm:pt>
    <dgm:pt modelId="{2C6E667D-1111-45D3-BE24-0FC5B73EABF4}" type="pres">
      <dgm:prSet presAssocID="{0F16F1B9-EBD9-40B2-B6FD-6466096C6EF5}" presName="root1" presStyleCnt="0"/>
      <dgm:spPr/>
      <dgm:t>
        <a:bodyPr/>
        <a:lstStyle/>
        <a:p>
          <a:endParaRPr lang="en-US"/>
        </a:p>
      </dgm:t>
    </dgm:pt>
    <dgm:pt modelId="{017E7394-AEED-4709-851D-3A7CCD7A66F8}" type="pres">
      <dgm:prSet presAssocID="{0F16F1B9-EBD9-40B2-B6FD-6466096C6EF5}" presName="LevelOneTextNode" presStyleLbl="node0" presStyleIdx="0" presStyleCnt="1">
        <dgm:presLayoutVars>
          <dgm:chPref val="3"/>
        </dgm:presLayoutVars>
      </dgm:prSet>
      <dgm:spPr/>
      <dgm:t>
        <a:bodyPr/>
        <a:lstStyle/>
        <a:p>
          <a:endParaRPr lang="en-US"/>
        </a:p>
      </dgm:t>
    </dgm:pt>
    <dgm:pt modelId="{0473FB38-3162-4F51-A471-14EE2FDBDDE5}" type="pres">
      <dgm:prSet presAssocID="{0F16F1B9-EBD9-40B2-B6FD-6466096C6EF5}" presName="level2hierChild" presStyleCnt="0"/>
      <dgm:spPr/>
      <dgm:t>
        <a:bodyPr/>
        <a:lstStyle/>
        <a:p>
          <a:endParaRPr lang="en-US"/>
        </a:p>
      </dgm:t>
    </dgm:pt>
    <dgm:pt modelId="{BDED6F95-BDC7-4EF3-8B2E-A40E82287AD1}" type="pres">
      <dgm:prSet presAssocID="{385310BD-1279-463E-9C68-8C64F33AC4E8}" presName="conn2-1" presStyleLbl="parChTrans1D2" presStyleIdx="0" presStyleCnt="5"/>
      <dgm:spPr/>
      <dgm:t>
        <a:bodyPr/>
        <a:lstStyle/>
        <a:p>
          <a:endParaRPr lang="en-US"/>
        </a:p>
      </dgm:t>
    </dgm:pt>
    <dgm:pt modelId="{CA0740EE-CEBE-440D-BF9F-E41CACB31DE0}" type="pres">
      <dgm:prSet presAssocID="{385310BD-1279-463E-9C68-8C64F33AC4E8}" presName="connTx" presStyleLbl="parChTrans1D2" presStyleIdx="0" presStyleCnt="5"/>
      <dgm:spPr/>
      <dgm:t>
        <a:bodyPr/>
        <a:lstStyle/>
        <a:p>
          <a:endParaRPr lang="en-US"/>
        </a:p>
      </dgm:t>
    </dgm:pt>
    <dgm:pt modelId="{6C90E119-E6E4-4F9F-8854-ACBE37F0BEDB}" type="pres">
      <dgm:prSet presAssocID="{3F8E52F0-C620-4E50-8FBC-A4B42A95ED67}" presName="root2" presStyleCnt="0"/>
      <dgm:spPr/>
      <dgm:t>
        <a:bodyPr/>
        <a:lstStyle/>
        <a:p>
          <a:endParaRPr lang="en-US"/>
        </a:p>
      </dgm:t>
    </dgm:pt>
    <dgm:pt modelId="{056A2BB8-A12B-477F-A46F-A3359E64EED4}" type="pres">
      <dgm:prSet presAssocID="{3F8E52F0-C620-4E50-8FBC-A4B42A95ED67}" presName="LevelTwoTextNode" presStyleLbl="node2" presStyleIdx="0" presStyleCnt="5">
        <dgm:presLayoutVars>
          <dgm:chPref val="3"/>
        </dgm:presLayoutVars>
      </dgm:prSet>
      <dgm:spPr/>
      <dgm:t>
        <a:bodyPr/>
        <a:lstStyle/>
        <a:p>
          <a:endParaRPr lang="en-US"/>
        </a:p>
      </dgm:t>
    </dgm:pt>
    <dgm:pt modelId="{8C76E03F-2951-48A7-BF19-5FE0458DE782}" type="pres">
      <dgm:prSet presAssocID="{3F8E52F0-C620-4E50-8FBC-A4B42A95ED67}" presName="level3hierChild" presStyleCnt="0"/>
      <dgm:spPr/>
      <dgm:t>
        <a:bodyPr/>
        <a:lstStyle/>
        <a:p>
          <a:endParaRPr lang="en-US"/>
        </a:p>
      </dgm:t>
    </dgm:pt>
    <dgm:pt modelId="{88320CDA-477D-4325-B017-5950F7A9F9AD}" type="pres">
      <dgm:prSet presAssocID="{24D7F946-06A5-4B96-B1F9-2712CF809F98}" presName="conn2-1" presStyleLbl="parChTrans1D2" presStyleIdx="1" presStyleCnt="5"/>
      <dgm:spPr/>
      <dgm:t>
        <a:bodyPr/>
        <a:lstStyle/>
        <a:p>
          <a:endParaRPr lang="en-US"/>
        </a:p>
      </dgm:t>
    </dgm:pt>
    <dgm:pt modelId="{C5EC2D7D-0B49-42B3-9BE3-A534150ADF7E}" type="pres">
      <dgm:prSet presAssocID="{24D7F946-06A5-4B96-B1F9-2712CF809F98}" presName="connTx" presStyleLbl="parChTrans1D2" presStyleIdx="1" presStyleCnt="5"/>
      <dgm:spPr/>
      <dgm:t>
        <a:bodyPr/>
        <a:lstStyle/>
        <a:p>
          <a:endParaRPr lang="en-US"/>
        </a:p>
      </dgm:t>
    </dgm:pt>
    <dgm:pt modelId="{15615FF7-2EBA-4CE7-99BA-41147F28CC75}" type="pres">
      <dgm:prSet presAssocID="{01FD4BA6-B3BC-4140-883B-4310662EB27F}" presName="root2" presStyleCnt="0"/>
      <dgm:spPr/>
      <dgm:t>
        <a:bodyPr/>
        <a:lstStyle/>
        <a:p>
          <a:endParaRPr lang="en-US"/>
        </a:p>
      </dgm:t>
    </dgm:pt>
    <dgm:pt modelId="{863B35C4-DDE9-4269-AC1B-AB0CC64DB70F}" type="pres">
      <dgm:prSet presAssocID="{01FD4BA6-B3BC-4140-883B-4310662EB27F}" presName="LevelTwoTextNode" presStyleLbl="node2" presStyleIdx="1" presStyleCnt="5">
        <dgm:presLayoutVars>
          <dgm:chPref val="3"/>
        </dgm:presLayoutVars>
      </dgm:prSet>
      <dgm:spPr/>
      <dgm:t>
        <a:bodyPr/>
        <a:lstStyle/>
        <a:p>
          <a:endParaRPr lang="en-US"/>
        </a:p>
      </dgm:t>
    </dgm:pt>
    <dgm:pt modelId="{1CC17321-186C-49D0-A921-2AF1BB9E9906}" type="pres">
      <dgm:prSet presAssocID="{01FD4BA6-B3BC-4140-883B-4310662EB27F}" presName="level3hierChild" presStyleCnt="0"/>
      <dgm:spPr/>
      <dgm:t>
        <a:bodyPr/>
        <a:lstStyle/>
        <a:p>
          <a:endParaRPr lang="en-US"/>
        </a:p>
      </dgm:t>
    </dgm:pt>
    <dgm:pt modelId="{A177DAFB-98AB-4349-A072-EC0F35B40BFD}" type="pres">
      <dgm:prSet presAssocID="{6A5CA6F5-BE7F-41D2-8757-39362433A205}" presName="conn2-1" presStyleLbl="parChTrans1D2" presStyleIdx="2" presStyleCnt="5"/>
      <dgm:spPr/>
      <dgm:t>
        <a:bodyPr/>
        <a:lstStyle/>
        <a:p>
          <a:endParaRPr lang="en-US"/>
        </a:p>
      </dgm:t>
    </dgm:pt>
    <dgm:pt modelId="{9606CE73-9D14-4DE9-AB8F-740EB5A0A88E}" type="pres">
      <dgm:prSet presAssocID="{6A5CA6F5-BE7F-41D2-8757-39362433A205}" presName="connTx" presStyleLbl="parChTrans1D2" presStyleIdx="2" presStyleCnt="5"/>
      <dgm:spPr/>
      <dgm:t>
        <a:bodyPr/>
        <a:lstStyle/>
        <a:p>
          <a:endParaRPr lang="en-US"/>
        </a:p>
      </dgm:t>
    </dgm:pt>
    <dgm:pt modelId="{E7E84EB2-F10A-41DF-ABE8-18520F80FE90}" type="pres">
      <dgm:prSet presAssocID="{FB42C162-8FD8-4D33-9D6A-9E7AABF41E35}" presName="root2" presStyleCnt="0"/>
      <dgm:spPr/>
      <dgm:t>
        <a:bodyPr/>
        <a:lstStyle/>
        <a:p>
          <a:endParaRPr lang="en-US"/>
        </a:p>
      </dgm:t>
    </dgm:pt>
    <dgm:pt modelId="{5D5FEECE-E452-4862-A4E4-C4F4555EFDA1}" type="pres">
      <dgm:prSet presAssocID="{FB42C162-8FD8-4D33-9D6A-9E7AABF41E35}" presName="LevelTwoTextNode" presStyleLbl="node2" presStyleIdx="2" presStyleCnt="5">
        <dgm:presLayoutVars>
          <dgm:chPref val="3"/>
        </dgm:presLayoutVars>
      </dgm:prSet>
      <dgm:spPr/>
      <dgm:t>
        <a:bodyPr/>
        <a:lstStyle/>
        <a:p>
          <a:endParaRPr lang="en-US"/>
        </a:p>
      </dgm:t>
    </dgm:pt>
    <dgm:pt modelId="{542814A4-9D7D-43D1-A4A1-C1F345666013}" type="pres">
      <dgm:prSet presAssocID="{FB42C162-8FD8-4D33-9D6A-9E7AABF41E35}" presName="level3hierChild" presStyleCnt="0"/>
      <dgm:spPr/>
      <dgm:t>
        <a:bodyPr/>
        <a:lstStyle/>
        <a:p>
          <a:endParaRPr lang="en-US"/>
        </a:p>
      </dgm:t>
    </dgm:pt>
    <dgm:pt modelId="{5A7EE2C4-C0F3-43BA-8B88-AA469D1ABAE2}" type="pres">
      <dgm:prSet presAssocID="{62F64BC8-56F1-47EF-BD6A-5B94BD643DC5}" presName="conn2-1" presStyleLbl="parChTrans1D2" presStyleIdx="3" presStyleCnt="5"/>
      <dgm:spPr/>
      <dgm:t>
        <a:bodyPr/>
        <a:lstStyle/>
        <a:p>
          <a:endParaRPr lang="en-US"/>
        </a:p>
      </dgm:t>
    </dgm:pt>
    <dgm:pt modelId="{64716EE9-C97F-4032-B948-4837AC2FAAB3}" type="pres">
      <dgm:prSet presAssocID="{62F64BC8-56F1-47EF-BD6A-5B94BD643DC5}" presName="connTx" presStyleLbl="parChTrans1D2" presStyleIdx="3" presStyleCnt="5"/>
      <dgm:spPr/>
      <dgm:t>
        <a:bodyPr/>
        <a:lstStyle/>
        <a:p>
          <a:endParaRPr lang="en-US"/>
        </a:p>
      </dgm:t>
    </dgm:pt>
    <dgm:pt modelId="{B8057A05-F428-49D5-B8B8-9CE89230D145}" type="pres">
      <dgm:prSet presAssocID="{185A6B43-8009-4768-AACB-49D08C602AC7}" presName="root2" presStyleCnt="0"/>
      <dgm:spPr/>
      <dgm:t>
        <a:bodyPr/>
        <a:lstStyle/>
        <a:p>
          <a:endParaRPr lang="en-US"/>
        </a:p>
      </dgm:t>
    </dgm:pt>
    <dgm:pt modelId="{D72922EF-CF8E-4CCB-8781-D3527E4287FA}" type="pres">
      <dgm:prSet presAssocID="{185A6B43-8009-4768-AACB-49D08C602AC7}" presName="LevelTwoTextNode" presStyleLbl="node2" presStyleIdx="3" presStyleCnt="5">
        <dgm:presLayoutVars>
          <dgm:chPref val="3"/>
        </dgm:presLayoutVars>
      </dgm:prSet>
      <dgm:spPr/>
      <dgm:t>
        <a:bodyPr/>
        <a:lstStyle/>
        <a:p>
          <a:endParaRPr lang="en-US"/>
        </a:p>
      </dgm:t>
    </dgm:pt>
    <dgm:pt modelId="{4861506A-6F61-499B-A6AE-050EC23097E5}" type="pres">
      <dgm:prSet presAssocID="{185A6B43-8009-4768-AACB-49D08C602AC7}" presName="level3hierChild" presStyleCnt="0"/>
      <dgm:spPr/>
      <dgm:t>
        <a:bodyPr/>
        <a:lstStyle/>
        <a:p>
          <a:endParaRPr lang="en-US"/>
        </a:p>
      </dgm:t>
    </dgm:pt>
    <dgm:pt modelId="{11FDD9A5-4B24-4042-A4C9-3F318EE3CEF0}" type="pres">
      <dgm:prSet presAssocID="{AACFD5F1-DA13-4E75-8C9A-4CF968B3A820}" presName="conn2-1" presStyleLbl="parChTrans1D2" presStyleIdx="4" presStyleCnt="5"/>
      <dgm:spPr/>
      <dgm:t>
        <a:bodyPr/>
        <a:lstStyle/>
        <a:p>
          <a:endParaRPr lang="en-US"/>
        </a:p>
      </dgm:t>
    </dgm:pt>
    <dgm:pt modelId="{7395A2D7-99AE-45C7-8459-CFA5CE6CA568}" type="pres">
      <dgm:prSet presAssocID="{AACFD5F1-DA13-4E75-8C9A-4CF968B3A820}" presName="connTx" presStyleLbl="parChTrans1D2" presStyleIdx="4" presStyleCnt="5"/>
      <dgm:spPr/>
      <dgm:t>
        <a:bodyPr/>
        <a:lstStyle/>
        <a:p>
          <a:endParaRPr lang="en-US"/>
        </a:p>
      </dgm:t>
    </dgm:pt>
    <dgm:pt modelId="{A1AF09FF-6B58-41F5-BA3B-038486ACBFC8}" type="pres">
      <dgm:prSet presAssocID="{F34963C6-3E53-482C-9AAD-A6671990062B}" presName="root2" presStyleCnt="0"/>
      <dgm:spPr/>
      <dgm:t>
        <a:bodyPr/>
        <a:lstStyle/>
        <a:p>
          <a:endParaRPr lang="en-US"/>
        </a:p>
      </dgm:t>
    </dgm:pt>
    <dgm:pt modelId="{E77B15E2-F6D0-469C-B224-1D3EA1D80582}" type="pres">
      <dgm:prSet presAssocID="{F34963C6-3E53-482C-9AAD-A6671990062B}" presName="LevelTwoTextNode" presStyleLbl="node2" presStyleIdx="4" presStyleCnt="5">
        <dgm:presLayoutVars>
          <dgm:chPref val="3"/>
        </dgm:presLayoutVars>
      </dgm:prSet>
      <dgm:spPr/>
      <dgm:t>
        <a:bodyPr/>
        <a:lstStyle/>
        <a:p>
          <a:endParaRPr lang="en-US"/>
        </a:p>
      </dgm:t>
    </dgm:pt>
    <dgm:pt modelId="{E50C5239-09D4-4592-B0B6-7E6DB2DD2EE0}" type="pres">
      <dgm:prSet presAssocID="{F34963C6-3E53-482C-9AAD-A6671990062B}" presName="level3hierChild" presStyleCnt="0"/>
      <dgm:spPr/>
      <dgm:t>
        <a:bodyPr/>
        <a:lstStyle/>
        <a:p>
          <a:endParaRPr lang="en-US"/>
        </a:p>
      </dgm:t>
    </dgm:pt>
    <dgm:pt modelId="{D49B720B-8AAE-4E3B-8D38-8335CE2E9F33}" type="pres">
      <dgm:prSet presAssocID="{4733EB3D-12F4-4CEC-8732-75046927461E}" presName="conn2-1" presStyleLbl="parChTrans1D3" presStyleIdx="0" presStyleCnt="3"/>
      <dgm:spPr/>
      <dgm:t>
        <a:bodyPr/>
        <a:lstStyle/>
        <a:p>
          <a:endParaRPr lang="en-US"/>
        </a:p>
      </dgm:t>
    </dgm:pt>
    <dgm:pt modelId="{2FC814AA-D47D-4C94-A759-9033E12F2EE5}" type="pres">
      <dgm:prSet presAssocID="{4733EB3D-12F4-4CEC-8732-75046927461E}" presName="connTx" presStyleLbl="parChTrans1D3" presStyleIdx="0" presStyleCnt="3"/>
      <dgm:spPr/>
      <dgm:t>
        <a:bodyPr/>
        <a:lstStyle/>
        <a:p>
          <a:endParaRPr lang="en-US"/>
        </a:p>
      </dgm:t>
    </dgm:pt>
    <dgm:pt modelId="{C92435F4-1034-449D-9F37-9D2EBABA9490}" type="pres">
      <dgm:prSet presAssocID="{3FCF5BE1-1EB9-489F-BB15-EB626D6E0D53}" presName="root2" presStyleCnt="0"/>
      <dgm:spPr/>
      <dgm:t>
        <a:bodyPr/>
        <a:lstStyle/>
        <a:p>
          <a:endParaRPr lang="en-US"/>
        </a:p>
      </dgm:t>
    </dgm:pt>
    <dgm:pt modelId="{CF55B6A6-17A6-465A-80DA-F4B6481B010B}" type="pres">
      <dgm:prSet presAssocID="{3FCF5BE1-1EB9-489F-BB15-EB626D6E0D53}" presName="LevelTwoTextNode" presStyleLbl="node3" presStyleIdx="0" presStyleCnt="3">
        <dgm:presLayoutVars>
          <dgm:chPref val="3"/>
        </dgm:presLayoutVars>
      </dgm:prSet>
      <dgm:spPr/>
      <dgm:t>
        <a:bodyPr/>
        <a:lstStyle/>
        <a:p>
          <a:endParaRPr lang="en-US"/>
        </a:p>
      </dgm:t>
    </dgm:pt>
    <dgm:pt modelId="{C3CC9BA3-3384-4F91-AB92-AB35FC294567}" type="pres">
      <dgm:prSet presAssocID="{3FCF5BE1-1EB9-489F-BB15-EB626D6E0D53}" presName="level3hierChild" presStyleCnt="0"/>
      <dgm:spPr/>
      <dgm:t>
        <a:bodyPr/>
        <a:lstStyle/>
        <a:p>
          <a:endParaRPr lang="en-US"/>
        </a:p>
      </dgm:t>
    </dgm:pt>
    <dgm:pt modelId="{CC527170-A5CE-4350-9BC5-18331B1C527E}" type="pres">
      <dgm:prSet presAssocID="{D8FEDB48-F4A5-4E64-858F-70A8C009B996}" presName="conn2-1" presStyleLbl="parChTrans1D3" presStyleIdx="1" presStyleCnt="3"/>
      <dgm:spPr/>
      <dgm:t>
        <a:bodyPr/>
        <a:lstStyle/>
        <a:p>
          <a:endParaRPr lang="en-US"/>
        </a:p>
      </dgm:t>
    </dgm:pt>
    <dgm:pt modelId="{8E470609-7FF1-4DA7-99BE-02C3240B5F48}" type="pres">
      <dgm:prSet presAssocID="{D8FEDB48-F4A5-4E64-858F-70A8C009B996}" presName="connTx" presStyleLbl="parChTrans1D3" presStyleIdx="1" presStyleCnt="3"/>
      <dgm:spPr/>
      <dgm:t>
        <a:bodyPr/>
        <a:lstStyle/>
        <a:p>
          <a:endParaRPr lang="en-US"/>
        </a:p>
      </dgm:t>
    </dgm:pt>
    <dgm:pt modelId="{1199A62C-1C95-4D5F-BAD1-EC24E2A73A7A}" type="pres">
      <dgm:prSet presAssocID="{A196ACD1-FEFE-4FA4-A5EA-12E762272DDB}" presName="root2" presStyleCnt="0"/>
      <dgm:spPr/>
      <dgm:t>
        <a:bodyPr/>
        <a:lstStyle/>
        <a:p>
          <a:endParaRPr lang="en-US"/>
        </a:p>
      </dgm:t>
    </dgm:pt>
    <dgm:pt modelId="{28F491EB-2B4E-4090-9B74-80EE353EAC67}" type="pres">
      <dgm:prSet presAssocID="{A196ACD1-FEFE-4FA4-A5EA-12E762272DDB}" presName="LevelTwoTextNode" presStyleLbl="node3" presStyleIdx="1" presStyleCnt="3">
        <dgm:presLayoutVars>
          <dgm:chPref val="3"/>
        </dgm:presLayoutVars>
      </dgm:prSet>
      <dgm:spPr/>
      <dgm:t>
        <a:bodyPr/>
        <a:lstStyle/>
        <a:p>
          <a:endParaRPr lang="en-US"/>
        </a:p>
      </dgm:t>
    </dgm:pt>
    <dgm:pt modelId="{1FA6D06D-DAAE-4722-ABA4-1296431899E8}" type="pres">
      <dgm:prSet presAssocID="{A196ACD1-FEFE-4FA4-A5EA-12E762272DDB}" presName="level3hierChild" presStyleCnt="0"/>
      <dgm:spPr/>
      <dgm:t>
        <a:bodyPr/>
        <a:lstStyle/>
        <a:p>
          <a:endParaRPr lang="en-US"/>
        </a:p>
      </dgm:t>
    </dgm:pt>
    <dgm:pt modelId="{CDD2F387-6860-49FE-9ADF-BDEC7C99B5E8}" type="pres">
      <dgm:prSet presAssocID="{16A7E0E8-7891-41A0-AEF2-278EAE293AB9}" presName="conn2-1" presStyleLbl="parChTrans1D3" presStyleIdx="2" presStyleCnt="3"/>
      <dgm:spPr/>
      <dgm:t>
        <a:bodyPr/>
        <a:lstStyle/>
        <a:p>
          <a:endParaRPr lang="en-US"/>
        </a:p>
      </dgm:t>
    </dgm:pt>
    <dgm:pt modelId="{9D3E0119-E9B1-48CC-8298-AE97DF19F449}" type="pres">
      <dgm:prSet presAssocID="{16A7E0E8-7891-41A0-AEF2-278EAE293AB9}" presName="connTx" presStyleLbl="parChTrans1D3" presStyleIdx="2" presStyleCnt="3"/>
      <dgm:spPr/>
      <dgm:t>
        <a:bodyPr/>
        <a:lstStyle/>
        <a:p>
          <a:endParaRPr lang="en-US"/>
        </a:p>
      </dgm:t>
    </dgm:pt>
    <dgm:pt modelId="{A89C859B-9D79-4C06-B66E-69727B41D1CB}" type="pres">
      <dgm:prSet presAssocID="{66AC2D6C-13A8-4218-BFB3-91CD74E58F88}" presName="root2" presStyleCnt="0"/>
      <dgm:spPr/>
      <dgm:t>
        <a:bodyPr/>
        <a:lstStyle/>
        <a:p>
          <a:endParaRPr lang="en-US"/>
        </a:p>
      </dgm:t>
    </dgm:pt>
    <dgm:pt modelId="{61022F90-85BE-4DBE-81AA-34C3768D23BF}" type="pres">
      <dgm:prSet presAssocID="{66AC2D6C-13A8-4218-BFB3-91CD74E58F88}" presName="LevelTwoTextNode" presStyleLbl="node3" presStyleIdx="2" presStyleCnt="3">
        <dgm:presLayoutVars>
          <dgm:chPref val="3"/>
        </dgm:presLayoutVars>
      </dgm:prSet>
      <dgm:spPr/>
      <dgm:t>
        <a:bodyPr/>
        <a:lstStyle/>
        <a:p>
          <a:endParaRPr lang="en-US"/>
        </a:p>
      </dgm:t>
    </dgm:pt>
    <dgm:pt modelId="{04A8F5EC-278D-4705-B715-137D6EC40CA2}" type="pres">
      <dgm:prSet presAssocID="{66AC2D6C-13A8-4218-BFB3-91CD74E58F88}" presName="level3hierChild" presStyleCnt="0"/>
      <dgm:spPr/>
      <dgm:t>
        <a:bodyPr/>
        <a:lstStyle/>
        <a:p>
          <a:endParaRPr lang="en-US"/>
        </a:p>
      </dgm:t>
    </dgm:pt>
  </dgm:ptLst>
  <dgm:cxnLst>
    <dgm:cxn modelId="{C9CB71BD-F7ED-46CD-BBAA-1EAA17650F58}" type="presOf" srcId="{385310BD-1279-463E-9C68-8C64F33AC4E8}" destId="{CA0740EE-CEBE-440D-BF9F-E41CACB31DE0}" srcOrd="1" destOrd="0" presId="urn:microsoft.com/office/officeart/2008/layout/HorizontalMultiLevelHierarchy"/>
    <dgm:cxn modelId="{D68B162D-CEE0-4918-AF9E-915ED7A95233}" type="presOf" srcId="{16A7E0E8-7891-41A0-AEF2-278EAE293AB9}" destId="{CDD2F387-6860-49FE-9ADF-BDEC7C99B5E8}" srcOrd="0" destOrd="0" presId="urn:microsoft.com/office/officeart/2008/layout/HorizontalMultiLevelHierarchy"/>
    <dgm:cxn modelId="{4378BCB6-689B-43CD-BDDD-B28D63C14080}" type="presOf" srcId="{62F64BC8-56F1-47EF-BD6A-5B94BD643DC5}" destId="{64716EE9-C97F-4032-B948-4837AC2FAAB3}" srcOrd="1" destOrd="0" presId="urn:microsoft.com/office/officeart/2008/layout/HorizontalMultiLevelHierarchy"/>
    <dgm:cxn modelId="{ECC17EF3-A873-4A3E-B394-994AED97E0B3}" type="presOf" srcId="{4733EB3D-12F4-4CEC-8732-75046927461E}" destId="{D49B720B-8AAE-4E3B-8D38-8335CE2E9F33}" srcOrd="0" destOrd="0" presId="urn:microsoft.com/office/officeart/2008/layout/HorizontalMultiLevelHierarchy"/>
    <dgm:cxn modelId="{E7F244E3-ACAF-4136-90F9-B3286C01EDE8}" srcId="{54CD2248-8FA1-47B1-933C-4FCC6E2B9177}" destId="{0F16F1B9-EBD9-40B2-B6FD-6466096C6EF5}" srcOrd="0" destOrd="0" parTransId="{8CACDF02-B1D5-40D0-83E1-94A3FBE932F6}" sibTransId="{D4029C0D-7D80-44E9-9B33-54BBBA9AAA44}"/>
    <dgm:cxn modelId="{3889C200-1C26-4B79-A6DF-2B85ECD09429}" srcId="{0F16F1B9-EBD9-40B2-B6FD-6466096C6EF5}" destId="{185A6B43-8009-4768-AACB-49D08C602AC7}" srcOrd="3" destOrd="0" parTransId="{62F64BC8-56F1-47EF-BD6A-5B94BD643DC5}" sibTransId="{CA5C531D-88DA-4FA9-9E43-3A1EFDC0C829}"/>
    <dgm:cxn modelId="{8065C765-A694-4153-902C-1D46758182AC}" type="presOf" srcId="{D8FEDB48-F4A5-4E64-858F-70A8C009B996}" destId="{CC527170-A5CE-4350-9BC5-18331B1C527E}" srcOrd="0" destOrd="0" presId="urn:microsoft.com/office/officeart/2008/layout/HorizontalMultiLevelHierarchy"/>
    <dgm:cxn modelId="{3B9C939D-89D5-43C6-84B4-2E229C342A6D}" type="presOf" srcId="{54CD2248-8FA1-47B1-933C-4FCC6E2B9177}" destId="{35EA5E65-955D-4772-BF23-D20F9F762C91}" srcOrd="0" destOrd="0" presId="urn:microsoft.com/office/officeart/2008/layout/HorizontalMultiLevelHierarchy"/>
    <dgm:cxn modelId="{323F3EEE-45BA-4FD4-AA6A-4DBC8BD1FEC9}" type="presOf" srcId="{FB42C162-8FD8-4D33-9D6A-9E7AABF41E35}" destId="{5D5FEECE-E452-4862-A4E4-C4F4555EFDA1}" srcOrd="0" destOrd="0" presId="urn:microsoft.com/office/officeart/2008/layout/HorizontalMultiLevelHierarchy"/>
    <dgm:cxn modelId="{C29E67AF-54EF-41E9-A340-F5314B7B3CF2}" type="presOf" srcId="{185A6B43-8009-4768-AACB-49D08C602AC7}" destId="{D72922EF-CF8E-4CCB-8781-D3527E4287FA}" srcOrd="0" destOrd="0" presId="urn:microsoft.com/office/officeart/2008/layout/HorizontalMultiLevelHierarchy"/>
    <dgm:cxn modelId="{60ECFBE3-97CB-48D6-A48D-FCD527C07D3B}" type="presOf" srcId="{0F16F1B9-EBD9-40B2-B6FD-6466096C6EF5}" destId="{017E7394-AEED-4709-851D-3A7CCD7A66F8}" srcOrd="0" destOrd="0" presId="urn:microsoft.com/office/officeart/2008/layout/HorizontalMultiLevelHierarchy"/>
    <dgm:cxn modelId="{8F79E787-809D-4AB6-B9FA-2884347AAF93}" type="presOf" srcId="{16A7E0E8-7891-41A0-AEF2-278EAE293AB9}" destId="{9D3E0119-E9B1-48CC-8298-AE97DF19F449}" srcOrd="1" destOrd="0" presId="urn:microsoft.com/office/officeart/2008/layout/HorizontalMultiLevelHierarchy"/>
    <dgm:cxn modelId="{82B0860E-A34D-42C4-9C5F-8B166B39044B}" srcId="{F34963C6-3E53-482C-9AAD-A6671990062B}" destId="{66AC2D6C-13A8-4218-BFB3-91CD74E58F88}" srcOrd="2" destOrd="0" parTransId="{16A7E0E8-7891-41A0-AEF2-278EAE293AB9}" sibTransId="{94192F56-8D9D-4E5D-A2E7-7DC79A285AB4}"/>
    <dgm:cxn modelId="{2EDB007C-C538-43D1-A5AE-330DD25E53D1}" type="presOf" srcId="{F34963C6-3E53-482C-9AAD-A6671990062B}" destId="{E77B15E2-F6D0-469C-B224-1D3EA1D80582}" srcOrd="0" destOrd="0" presId="urn:microsoft.com/office/officeart/2008/layout/HorizontalMultiLevelHierarchy"/>
    <dgm:cxn modelId="{B1A03976-7D89-4A40-B906-9F8B5F80BCC9}" type="presOf" srcId="{66AC2D6C-13A8-4218-BFB3-91CD74E58F88}" destId="{61022F90-85BE-4DBE-81AA-34C3768D23BF}" srcOrd="0" destOrd="0" presId="urn:microsoft.com/office/officeart/2008/layout/HorizontalMultiLevelHierarchy"/>
    <dgm:cxn modelId="{45052AD9-3C13-4F2B-81A4-251C2BBA5CA4}" srcId="{0F16F1B9-EBD9-40B2-B6FD-6466096C6EF5}" destId="{F34963C6-3E53-482C-9AAD-A6671990062B}" srcOrd="4" destOrd="0" parTransId="{AACFD5F1-DA13-4E75-8C9A-4CF968B3A820}" sibTransId="{471CC11C-0C07-4190-9E98-533135644E7A}"/>
    <dgm:cxn modelId="{114F5CEF-8ADB-4876-8DC2-0756B735F0D6}" type="presOf" srcId="{6A5CA6F5-BE7F-41D2-8757-39362433A205}" destId="{9606CE73-9D14-4DE9-AB8F-740EB5A0A88E}" srcOrd="1" destOrd="0" presId="urn:microsoft.com/office/officeart/2008/layout/HorizontalMultiLevelHierarchy"/>
    <dgm:cxn modelId="{CD3E59DF-2320-4211-BEFC-6A9E594249E3}" type="presOf" srcId="{6A5CA6F5-BE7F-41D2-8757-39362433A205}" destId="{A177DAFB-98AB-4349-A072-EC0F35B40BFD}" srcOrd="0" destOrd="0" presId="urn:microsoft.com/office/officeart/2008/layout/HorizontalMultiLevelHierarchy"/>
    <dgm:cxn modelId="{BC709A32-3EF1-40BD-8008-7E14FC30CB63}" srcId="{0F16F1B9-EBD9-40B2-B6FD-6466096C6EF5}" destId="{FB42C162-8FD8-4D33-9D6A-9E7AABF41E35}" srcOrd="2" destOrd="0" parTransId="{6A5CA6F5-BE7F-41D2-8757-39362433A205}" sibTransId="{FD7666F3-5539-466D-8A3A-B6D3CAF6AD70}"/>
    <dgm:cxn modelId="{990F4E05-7D5A-423D-91A7-DE21B9FF7011}" type="presOf" srcId="{A196ACD1-FEFE-4FA4-A5EA-12E762272DDB}" destId="{28F491EB-2B4E-4090-9B74-80EE353EAC67}" srcOrd="0" destOrd="0" presId="urn:microsoft.com/office/officeart/2008/layout/HorizontalMultiLevelHierarchy"/>
    <dgm:cxn modelId="{68044BA5-13FD-4FD1-A5B8-3F2764401179}" srcId="{0F16F1B9-EBD9-40B2-B6FD-6466096C6EF5}" destId="{3F8E52F0-C620-4E50-8FBC-A4B42A95ED67}" srcOrd="0" destOrd="0" parTransId="{385310BD-1279-463E-9C68-8C64F33AC4E8}" sibTransId="{F6A6B0B6-60F2-4D19-BF6E-712F90642949}"/>
    <dgm:cxn modelId="{87255D58-751E-49A5-BFC7-C20C49C21A45}" type="presOf" srcId="{3F8E52F0-C620-4E50-8FBC-A4B42A95ED67}" destId="{056A2BB8-A12B-477F-A46F-A3359E64EED4}" srcOrd="0" destOrd="0" presId="urn:microsoft.com/office/officeart/2008/layout/HorizontalMultiLevelHierarchy"/>
    <dgm:cxn modelId="{A6B57D24-77E7-4B78-9BD9-8F3BDB347114}" type="presOf" srcId="{3FCF5BE1-1EB9-489F-BB15-EB626D6E0D53}" destId="{CF55B6A6-17A6-465A-80DA-F4B6481B010B}" srcOrd="0" destOrd="0" presId="urn:microsoft.com/office/officeart/2008/layout/HorizontalMultiLevelHierarchy"/>
    <dgm:cxn modelId="{167B6788-D6E8-4988-8066-85B7777B5F32}" type="presOf" srcId="{4733EB3D-12F4-4CEC-8732-75046927461E}" destId="{2FC814AA-D47D-4C94-A759-9033E12F2EE5}" srcOrd="1" destOrd="0" presId="urn:microsoft.com/office/officeart/2008/layout/HorizontalMultiLevelHierarchy"/>
    <dgm:cxn modelId="{FA5B1732-8953-4E31-BDA2-FAA8B7B11448}" srcId="{F34963C6-3E53-482C-9AAD-A6671990062B}" destId="{A196ACD1-FEFE-4FA4-A5EA-12E762272DDB}" srcOrd="1" destOrd="0" parTransId="{D8FEDB48-F4A5-4E64-858F-70A8C009B996}" sibTransId="{69746C94-389D-4CF5-9A8F-F149D072D9A2}"/>
    <dgm:cxn modelId="{0F3B21ED-2FBD-4277-88D5-708ACA094D36}" type="presOf" srcId="{62F64BC8-56F1-47EF-BD6A-5B94BD643DC5}" destId="{5A7EE2C4-C0F3-43BA-8B88-AA469D1ABAE2}" srcOrd="0" destOrd="0" presId="urn:microsoft.com/office/officeart/2008/layout/HorizontalMultiLevelHierarchy"/>
    <dgm:cxn modelId="{87CCB285-0A28-44B3-B9EB-3E62A6FD6B4D}" type="presOf" srcId="{D8FEDB48-F4A5-4E64-858F-70A8C009B996}" destId="{8E470609-7FF1-4DA7-99BE-02C3240B5F48}" srcOrd="1" destOrd="0" presId="urn:microsoft.com/office/officeart/2008/layout/HorizontalMultiLevelHierarchy"/>
    <dgm:cxn modelId="{F778A93F-39BF-4F44-B21A-B091966685BE}" type="presOf" srcId="{24D7F946-06A5-4B96-B1F9-2712CF809F98}" destId="{C5EC2D7D-0B49-42B3-9BE3-A534150ADF7E}" srcOrd="1" destOrd="0" presId="urn:microsoft.com/office/officeart/2008/layout/HorizontalMultiLevelHierarchy"/>
    <dgm:cxn modelId="{332C827F-DB2F-488C-A8D3-5ACFBEE2660B}" type="presOf" srcId="{AACFD5F1-DA13-4E75-8C9A-4CF968B3A820}" destId="{11FDD9A5-4B24-4042-A4C9-3F318EE3CEF0}" srcOrd="0" destOrd="0" presId="urn:microsoft.com/office/officeart/2008/layout/HorizontalMultiLevelHierarchy"/>
    <dgm:cxn modelId="{7761A8F1-C76A-42A2-85F8-F7EBDCF2CA53}" type="presOf" srcId="{AACFD5F1-DA13-4E75-8C9A-4CF968B3A820}" destId="{7395A2D7-99AE-45C7-8459-CFA5CE6CA568}" srcOrd="1" destOrd="0" presId="urn:microsoft.com/office/officeart/2008/layout/HorizontalMultiLevelHierarchy"/>
    <dgm:cxn modelId="{3881BD5A-9C1A-44D3-AA86-36EAEE7B72EC}" srcId="{F34963C6-3E53-482C-9AAD-A6671990062B}" destId="{3FCF5BE1-1EB9-489F-BB15-EB626D6E0D53}" srcOrd="0" destOrd="0" parTransId="{4733EB3D-12F4-4CEC-8732-75046927461E}" sibTransId="{92706BFE-829A-4856-B175-72E8D687A2F5}"/>
    <dgm:cxn modelId="{692213B5-4345-4D5E-8C08-3BAE6CD24376}" type="presOf" srcId="{24D7F946-06A5-4B96-B1F9-2712CF809F98}" destId="{88320CDA-477D-4325-B017-5950F7A9F9AD}" srcOrd="0" destOrd="0" presId="urn:microsoft.com/office/officeart/2008/layout/HorizontalMultiLevelHierarchy"/>
    <dgm:cxn modelId="{544DF4ED-43BA-4A5F-A8E6-C4E50975582A}" srcId="{0F16F1B9-EBD9-40B2-B6FD-6466096C6EF5}" destId="{01FD4BA6-B3BC-4140-883B-4310662EB27F}" srcOrd="1" destOrd="0" parTransId="{24D7F946-06A5-4B96-B1F9-2712CF809F98}" sibTransId="{1AFA4245-DDCD-4688-BD07-450E01E3AAF6}"/>
    <dgm:cxn modelId="{26B6C1AB-2479-40B2-8D04-BED7E5824D6B}" type="presOf" srcId="{01FD4BA6-B3BC-4140-883B-4310662EB27F}" destId="{863B35C4-DDE9-4269-AC1B-AB0CC64DB70F}" srcOrd="0" destOrd="0" presId="urn:microsoft.com/office/officeart/2008/layout/HorizontalMultiLevelHierarchy"/>
    <dgm:cxn modelId="{96268049-1BBB-4BEF-AFE9-AB997DB1406B}" type="presOf" srcId="{385310BD-1279-463E-9C68-8C64F33AC4E8}" destId="{BDED6F95-BDC7-4EF3-8B2E-A40E82287AD1}" srcOrd="0" destOrd="0" presId="urn:microsoft.com/office/officeart/2008/layout/HorizontalMultiLevelHierarchy"/>
    <dgm:cxn modelId="{05DF3D01-1F5C-4561-9511-0334A26944FD}" type="presParOf" srcId="{35EA5E65-955D-4772-BF23-D20F9F762C91}" destId="{2C6E667D-1111-45D3-BE24-0FC5B73EABF4}" srcOrd="0" destOrd="0" presId="urn:microsoft.com/office/officeart/2008/layout/HorizontalMultiLevelHierarchy"/>
    <dgm:cxn modelId="{C9E7F05C-AFCD-47D9-B95F-B74A414A10FD}" type="presParOf" srcId="{2C6E667D-1111-45D3-BE24-0FC5B73EABF4}" destId="{017E7394-AEED-4709-851D-3A7CCD7A66F8}" srcOrd="0" destOrd="0" presId="urn:microsoft.com/office/officeart/2008/layout/HorizontalMultiLevelHierarchy"/>
    <dgm:cxn modelId="{2F61C270-8D70-49F4-B1A2-CE0BD00A473B}" type="presParOf" srcId="{2C6E667D-1111-45D3-BE24-0FC5B73EABF4}" destId="{0473FB38-3162-4F51-A471-14EE2FDBDDE5}" srcOrd="1" destOrd="0" presId="urn:microsoft.com/office/officeart/2008/layout/HorizontalMultiLevelHierarchy"/>
    <dgm:cxn modelId="{8F8B75AB-D36C-4F4A-8FDC-AB64603C703A}" type="presParOf" srcId="{0473FB38-3162-4F51-A471-14EE2FDBDDE5}" destId="{BDED6F95-BDC7-4EF3-8B2E-A40E82287AD1}" srcOrd="0" destOrd="0" presId="urn:microsoft.com/office/officeart/2008/layout/HorizontalMultiLevelHierarchy"/>
    <dgm:cxn modelId="{E211CCC3-3A9A-47FC-8AC8-3CFC500136B7}" type="presParOf" srcId="{BDED6F95-BDC7-4EF3-8B2E-A40E82287AD1}" destId="{CA0740EE-CEBE-440D-BF9F-E41CACB31DE0}" srcOrd="0" destOrd="0" presId="urn:microsoft.com/office/officeart/2008/layout/HorizontalMultiLevelHierarchy"/>
    <dgm:cxn modelId="{189C5668-3C98-4FDD-A936-CF02B8B6B8AD}" type="presParOf" srcId="{0473FB38-3162-4F51-A471-14EE2FDBDDE5}" destId="{6C90E119-E6E4-4F9F-8854-ACBE37F0BEDB}" srcOrd="1" destOrd="0" presId="urn:microsoft.com/office/officeart/2008/layout/HorizontalMultiLevelHierarchy"/>
    <dgm:cxn modelId="{C2259E07-DC1D-4A9D-9EB6-DFFDABB2A24C}" type="presParOf" srcId="{6C90E119-E6E4-4F9F-8854-ACBE37F0BEDB}" destId="{056A2BB8-A12B-477F-A46F-A3359E64EED4}" srcOrd="0" destOrd="0" presId="urn:microsoft.com/office/officeart/2008/layout/HorizontalMultiLevelHierarchy"/>
    <dgm:cxn modelId="{617A424C-BF34-4E79-9C18-9F37371A400E}" type="presParOf" srcId="{6C90E119-E6E4-4F9F-8854-ACBE37F0BEDB}" destId="{8C76E03F-2951-48A7-BF19-5FE0458DE782}" srcOrd="1" destOrd="0" presId="urn:microsoft.com/office/officeart/2008/layout/HorizontalMultiLevelHierarchy"/>
    <dgm:cxn modelId="{FFE8EBDF-2F3D-4105-9130-3699E9A623C7}" type="presParOf" srcId="{0473FB38-3162-4F51-A471-14EE2FDBDDE5}" destId="{88320CDA-477D-4325-B017-5950F7A9F9AD}" srcOrd="2" destOrd="0" presId="urn:microsoft.com/office/officeart/2008/layout/HorizontalMultiLevelHierarchy"/>
    <dgm:cxn modelId="{46D28CA5-D2EF-4B9F-8616-63300306A78F}" type="presParOf" srcId="{88320CDA-477D-4325-B017-5950F7A9F9AD}" destId="{C5EC2D7D-0B49-42B3-9BE3-A534150ADF7E}" srcOrd="0" destOrd="0" presId="urn:microsoft.com/office/officeart/2008/layout/HorizontalMultiLevelHierarchy"/>
    <dgm:cxn modelId="{F4660450-47B2-436F-AF20-BB0D2FC1D237}" type="presParOf" srcId="{0473FB38-3162-4F51-A471-14EE2FDBDDE5}" destId="{15615FF7-2EBA-4CE7-99BA-41147F28CC75}" srcOrd="3" destOrd="0" presId="urn:microsoft.com/office/officeart/2008/layout/HorizontalMultiLevelHierarchy"/>
    <dgm:cxn modelId="{DC905133-8483-4CB6-8FFC-4949CB5359BA}" type="presParOf" srcId="{15615FF7-2EBA-4CE7-99BA-41147F28CC75}" destId="{863B35C4-DDE9-4269-AC1B-AB0CC64DB70F}" srcOrd="0" destOrd="0" presId="urn:microsoft.com/office/officeart/2008/layout/HorizontalMultiLevelHierarchy"/>
    <dgm:cxn modelId="{A56434DB-4CF5-4A82-BE0F-2494D4AD3297}" type="presParOf" srcId="{15615FF7-2EBA-4CE7-99BA-41147F28CC75}" destId="{1CC17321-186C-49D0-A921-2AF1BB9E9906}" srcOrd="1" destOrd="0" presId="urn:microsoft.com/office/officeart/2008/layout/HorizontalMultiLevelHierarchy"/>
    <dgm:cxn modelId="{29F7C246-88B6-4117-A0A6-A22A729CEB84}" type="presParOf" srcId="{0473FB38-3162-4F51-A471-14EE2FDBDDE5}" destId="{A177DAFB-98AB-4349-A072-EC0F35B40BFD}" srcOrd="4" destOrd="0" presId="urn:microsoft.com/office/officeart/2008/layout/HorizontalMultiLevelHierarchy"/>
    <dgm:cxn modelId="{022D26EB-B045-43E3-8EA7-7DAAFAAF94B8}" type="presParOf" srcId="{A177DAFB-98AB-4349-A072-EC0F35B40BFD}" destId="{9606CE73-9D14-4DE9-AB8F-740EB5A0A88E}" srcOrd="0" destOrd="0" presId="urn:microsoft.com/office/officeart/2008/layout/HorizontalMultiLevelHierarchy"/>
    <dgm:cxn modelId="{1A2F5644-3A70-44DE-851D-928D0D6B74E9}" type="presParOf" srcId="{0473FB38-3162-4F51-A471-14EE2FDBDDE5}" destId="{E7E84EB2-F10A-41DF-ABE8-18520F80FE90}" srcOrd="5" destOrd="0" presId="urn:microsoft.com/office/officeart/2008/layout/HorizontalMultiLevelHierarchy"/>
    <dgm:cxn modelId="{EF24D823-B8D7-4A25-9A54-0C652B0B1A7F}" type="presParOf" srcId="{E7E84EB2-F10A-41DF-ABE8-18520F80FE90}" destId="{5D5FEECE-E452-4862-A4E4-C4F4555EFDA1}" srcOrd="0" destOrd="0" presId="urn:microsoft.com/office/officeart/2008/layout/HorizontalMultiLevelHierarchy"/>
    <dgm:cxn modelId="{917CBEED-72F7-4C98-A2B1-FC95D6F8300A}" type="presParOf" srcId="{E7E84EB2-F10A-41DF-ABE8-18520F80FE90}" destId="{542814A4-9D7D-43D1-A4A1-C1F345666013}" srcOrd="1" destOrd="0" presId="urn:microsoft.com/office/officeart/2008/layout/HorizontalMultiLevelHierarchy"/>
    <dgm:cxn modelId="{952D1350-915F-4510-A580-7EA4C39FFDB0}" type="presParOf" srcId="{0473FB38-3162-4F51-A471-14EE2FDBDDE5}" destId="{5A7EE2C4-C0F3-43BA-8B88-AA469D1ABAE2}" srcOrd="6" destOrd="0" presId="urn:microsoft.com/office/officeart/2008/layout/HorizontalMultiLevelHierarchy"/>
    <dgm:cxn modelId="{81FDD4F5-88E4-48FD-868E-9C155997F1B6}" type="presParOf" srcId="{5A7EE2C4-C0F3-43BA-8B88-AA469D1ABAE2}" destId="{64716EE9-C97F-4032-B948-4837AC2FAAB3}" srcOrd="0" destOrd="0" presId="urn:microsoft.com/office/officeart/2008/layout/HorizontalMultiLevelHierarchy"/>
    <dgm:cxn modelId="{CE2ED8E8-0EA9-41A2-8789-AE566D30D7B4}" type="presParOf" srcId="{0473FB38-3162-4F51-A471-14EE2FDBDDE5}" destId="{B8057A05-F428-49D5-B8B8-9CE89230D145}" srcOrd="7" destOrd="0" presId="urn:microsoft.com/office/officeart/2008/layout/HorizontalMultiLevelHierarchy"/>
    <dgm:cxn modelId="{440C2BBF-1DF6-4975-91A2-C3BA1DFE2C57}" type="presParOf" srcId="{B8057A05-F428-49D5-B8B8-9CE89230D145}" destId="{D72922EF-CF8E-4CCB-8781-D3527E4287FA}" srcOrd="0" destOrd="0" presId="urn:microsoft.com/office/officeart/2008/layout/HorizontalMultiLevelHierarchy"/>
    <dgm:cxn modelId="{FADCB3DD-18EE-4A42-9F10-3AE49E02D048}" type="presParOf" srcId="{B8057A05-F428-49D5-B8B8-9CE89230D145}" destId="{4861506A-6F61-499B-A6AE-050EC23097E5}" srcOrd="1" destOrd="0" presId="urn:microsoft.com/office/officeart/2008/layout/HorizontalMultiLevelHierarchy"/>
    <dgm:cxn modelId="{E3634D20-83A6-43AD-BC72-7E9D25659656}" type="presParOf" srcId="{0473FB38-3162-4F51-A471-14EE2FDBDDE5}" destId="{11FDD9A5-4B24-4042-A4C9-3F318EE3CEF0}" srcOrd="8" destOrd="0" presId="urn:microsoft.com/office/officeart/2008/layout/HorizontalMultiLevelHierarchy"/>
    <dgm:cxn modelId="{07BE3E83-0E79-4B0F-B8BD-5730F97F831E}" type="presParOf" srcId="{11FDD9A5-4B24-4042-A4C9-3F318EE3CEF0}" destId="{7395A2D7-99AE-45C7-8459-CFA5CE6CA568}" srcOrd="0" destOrd="0" presId="urn:microsoft.com/office/officeart/2008/layout/HorizontalMultiLevelHierarchy"/>
    <dgm:cxn modelId="{583E5F4A-4882-4389-AA32-FF4D44B4E17D}" type="presParOf" srcId="{0473FB38-3162-4F51-A471-14EE2FDBDDE5}" destId="{A1AF09FF-6B58-41F5-BA3B-038486ACBFC8}" srcOrd="9" destOrd="0" presId="urn:microsoft.com/office/officeart/2008/layout/HorizontalMultiLevelHierarchy"/>
    <dgm:cxn modelId="{7B864889-BE91-46B1-9C89-0013A421160E}" type="presParOf" srcId="{A1AF09FF-6B58-41F5-BA3B-038486ACBFC8}" destId="{E77B15E2-F6D0-469C-B224-1D3EA1D80582}" srcOrd="0" destOrd="0" presId="urn:microsoft.com/office/officeart/2008/layout/HorizontalMultiLevelHierarchy"/>
    <dgm:cxn modelId="{7B36BBF0-353A-4247-A66A-2E58BE3A2703}" type="presParOf" srcId="{A1AF09FF-6B58-41F5-BA3B-038486ACBFC8}" destId="{E50C5239-09D4-4592-B0B6-7E6DB2DD2EE0}" srcOrd="1" destOrd="0" presId="urn:microsoft.com/office/officeart/2008/layout/HorizontalMultiLevelHierarchy"/>
    <dgm:cxn modelId="{8BFB159E-748E-4ED5-AB5E-B25B964E0A0A}" type="presParOf" srcId="{E50C5239-09D4-4592-B0B6-7E6DB2DD2EE0}" destId="{D49B720B-8AAE-4E3B-8D38-8335CE2E9F33}" srcOrd="0" destOrd="0" presId="urn:microsoft.com/office/officeart/2008/layout/HorizontalMultiLevelHierarchy"/>
    <dgm:cxn modelId="{04A45977-DB02-4BB5-991D-AA8A69E7330D}" type="presParOf" srcId="{D49B720B-8AAE-4E3B-8D38-8335CE2E9F33}" destId="{2FC814AA-D47D-4C94-A759-9033E12F2EE5}" srcOrd="0" destOrd="0" presId="urn:microsoft.com/office/officeart/2008/layout/HorizontalMultiLevelHierarchy"/>
    <dgm:cxn modelId="{23D34934-F15B-4625-8191-3198A0A791FD}" type="presParOf" srcId="{E50C5239-09D4-4592-B0B6-7E6DB2DD2EE0}" destId="{C92435F4-1034-449D-9F37-9D2EBABA9490}" srcOrd="1" destOrd="0" presId="urn:microsoft.com/office/officeart/2008/layout/HorizontalMultiLevelHierarchy"/>
    <dgm:cxn modelId="{AC12380C-3F3F-46D6-8807-6234FA9FC57B}" type="presParOf" srcId="{C92435F4-1034-449D-9F37-9D2EBABA9490}" destId="{CF55B6A6-17A6-465A-80DA-F4B6481B010B}" srcOrd="0" destOrd="0" presId="urn:microsoft.com/office/officeart/2008/layout/HorizontalMultiLevelHierarchy"/>
    <dgm:cxn modelId="{F1A983A8-DF42-44C4-911B-07DE1CA4183C}" type="presParOf" srcId="{C92435F4-1034-449D-9F37-9D2EBABA9490}" destId="{C3CC9BA3-3384-4F91-AB92-AB35FC294567}" srcOrd="1" destOrd="0" presId="urn:microsoft.com/office/officeart/2008/layout/HorizontalMultiLevelHierarchy"/>
    <dgm:cxn modelId="{7A98E035-FA57-4375-B067-12A093CB6EE3}" type="presParOf" srcId="{E50C5239-09D4-4592-B0B6-7E6DB2DD2EE0}" destId="{CC527170-A5CE-4350-9BC5-18331B1C527E}" srcOrd="2" destOrd="0" presId="urn:microsoft.com/office/officeart/2008/layout/HorizontalMultiLevelHierarchy"/>
    <dgm:cxn modelId="{3340A91D-DE82-47D4-B7EC-624BA6A297B3}" type="presParOf" srcId="{CC527170-A5CE-4350-9BC5-18331B1C527E}" destId="{8E470609-7FF1-4DA7-99BE-02C3240B5F48}" srcOrd="0" destOrd="0" presId="urn:microsoft.com/office/officeart/2008/layout/HorizontalMultiLevelHierarchy"/>
    <dgm:cxn modelId="{6E8C7DBC-70AF-49FA-909D-A78EBD5AD561}" type="presParOf" srcId="{E50C5239-09D4-4592-B0B6-7E6DB2DD2EE0}" destId="{1199A62C-1C95-4D5F-BAD1-EC24E2A73A7A}" srcOrd="3" destOrd="0" presId="urn:microsoft.com/office/officeart/2008/layout/HorizontalMultiLevelHierarchy"/>
    <dgm:cxn modelId="{3AA107F8-DD89-437F-8052-B6265D367708}" type="presParOf" srcId="{1199A62C-1C95-4D5F-BAD1-EC24E2A73A7A}" destId="{28F491EB-2B4E-4090-9B74-80EE353EAC67}" srcOrd="0" destOrd="0" presId="urn:microsoft.com/office/officeart/2008/layout/HorizontalMultiLevelHierarchy"/>
    <dgm:cxn modelId="{E0972FF1-6057-4A6A-AA03-F276877D7D60}" type="presParOf" srcId="{1199A62C-1C95-4D5F-BAD1-EC24E2A73A7A}" destId="{1FA6D06D-DAAE-4722-ABA4-1296431899E8}" srcOrd="1" destOrd="0" presId="urn:microsoft.com/office/officeart/2008/layout/HorizontalMultiLevelHierarchy"/>
    <dgm:cxn modelId="{22F67173-05A4-42D2-A527-C91217498980}" type="presParOf" srcId="{E50C5239-09D4-4592-B0B6-7E6DB2DD2EE0}" destId="{CDD2F387-6860-49FE-9ADF-BDEC7C99B5E8}" srcOrd="4" destOrd="0" presId="urn:microsoft.com/office/officeart/2008/layout/HorizontalMultiLevelHierarchy"/>
    <dgm:cxn modelId="{0B0661BA-0967-45CE-B509-BE9AE53B64F0}" type="presParOf" srcId="{CDD2F387-6860-49FE-9ADF-BDEC7C99B5E8}" destId="{9D3E0119-E9B1-48CC-8298-AE97DF19F449}" srcOrd="0" destOrd="0" presId="urn:microsoft.com/office/officeart/2008/layout/HorizontalMultiLevelHierarchy"/>
    <dgm:cxn modelId="{C1F4D108-A85B-4A13-B193-60E44B93FC78}" type="presParOf" srcId="{E50C5239-09D4-4592-B0B6-7E6DB2DD2EE0}" destId="{A89C859B-9D79-4C06-B66E-69727B41D1CB}" srcOrd="5" destOrd="0" presId="urn:microsoft.com/office/officeart/2008/layout/HorizontalMultiLevelHierarchy"/>
    <dgm:cxn modelId="{3AE37C7E-2081-4D82-AA1A-D1ACB4217EDC}" type="presParOf" srcId="{A89C859B-9D79-4C06-B66E-69727B41D1CB}" destId="{61022F90-85BE-4DBE-81AA-34C3768D23BF}" srcOrd="0" destOrd="0" presId="urn:microsoft.com/office/officeart/2008/layout/HorizontalMultiLevelHierarchy"/>
    <dgm:cxn modelId="{4A854B86-D37B-45FD-83F6-9033CEF46A87}" type="presParOf" srcId="{A89C859B-9D79-4C06-B66E-69727B41D1CB}" destId="{04A8F5EC-278D-4705-B715-137D6EC40CA2}"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11F5E3C-4B62-401F-9AC1-C1DD0C74F774}" type="doc">
      <dgm:prSet loTypeId="urn:microsoft.com/office/officeart/2005/8/layout/radial4" loCatId="relationship" qsTypeId="urn:microsoft.com/office/officeart/2005/8/quickstyle/simple3" qsCatId="simple" csTypeId="urn:microsoft.com/office/officeart/2005/8/colors/colorful1" csCatId="colorful" phldr="1"/>
      <dgm:spPr/>
      <dgm:t>
        <a:bodyPr/>
        <a:lstStyle/>
        <a:p>
          <a:endParaRPr lang="en-US"/>
        </a:p>
      </dgm:t>
    </dgm:pt>
    <dgm:pt modelId="{C6CF2EB5-FE3D-43E6-829D-A64406E1271E}">
      <dgm:prSet phldrT="[Text]"/>
      <dgm:spPr/>
      <dgm:t>
        <a:bodyPr/>
        <a:lstStyle/>
        <a:p>
          <a:r>
            <a:rPr lang="en-US" dirty="0" smtClean="0"/>
            <a:t>Support Equipment</a:t>
          </a:r>
          <a:endParaRPr lang="en-US" dirty="0"/>
        </a:p>
      </dgm:t>
    </dgm:pt>
    <dgm:pt modelId="{2A06C05C-865C-403D-BB1E-F7BA3AC4954A}" type="parTrans" cxnId="{F1C3CF37-50F1-455D-AE92-E13D1FD997E5}">
      <dgm:prSet/>
      <dgm:spPr/>
      <dgm:t>
        <a:bodyPr/>
        <a:lstStyle/>
        <a:p>
          <a:endParaRPr lang="en-US"/>
        </a:p>
      </dgm:t>
    </dgm:pt>
    <dgm:pt modelId="{789B1ED5-D9CF-42AA-9BE4-3BB5FE544A09}" type="sibTrans" cxnId="{F1C3CF37-50F1-455D-AE92-E13D1FD997E5}">
      <dgm:prSet/>
      <dgm:spPr/>
      <dgm:t>
        <a:bodyPr/>
        <a:lstStyle/>
        <a:p>
          <a:endParaRPr lang="en-US"/>
        </a:p>
      </dgm:t>
    </dgm:pt>
    <dgm:pt modelId="{922D9183-6B03-4C2E-9D40-242BEACDCE67}">
      <dgm:prSet phldrT="[Text]" custT="1"/>
      <dgm:spPr/>
      <dgm:t>
        <a:bodyPr/>
        <a:lstStyle/>
        <a:p>
          <a:r>
            <a:rPr lang="en-US" sz="1400" dirty="0" smtClean="0"/>
            <a:t>Maintained in proper working order. Keep records of repair and maintenance</a:t>
          </a:r>
          <a:endParaRPr lang="en-US" sz="1400" dirty="0"/>
        </a:p>
      </dgm:t>
    </dgm:pt>
    <dgm:pt modelId="{0EB741DC-BA0D-409B-AE4F-85627BB270BD}" type="parTrans" cxnId="{0E892039-34A7-47A5-93B2-1E3C2721975B}">
      <dgm:prSet/>
      <dgm:spPr/>
      <dgm:t>
        <a:bodyPr/>
        <a:lstStyle/>
        <a:p>
          <a:endParaRPr lang="en-US"/>
        </a:p>
      </dgm:t>
    </dgm:pt>
    <dgm:pt modelId="{6B3E4E13-4705-4EA1-A686-A29DBA1E0C74}" type="sibTrans" cxnId="{0E892039-34A7-47A5-93B2-1E3C2721975B}">
      <dgm:prSet/>
      <dgm:spPr/>
      <dgm:t>
        <a:bodyPr/>
        <a:lstStyle/>
        <a:p>
          <a:endParaRPr lang="en-US"/>
        </a:p>
      </dgm:t>
    </dgm:pt>
    <dgm:pt modelId="{CC30B4C4-3C6E-4A22-885E-DF2553033A45}">
      <dgm:prSet phldrT="[Text]" custT="1"/>
      <dgm:spPr/>
      <dgm:t>
        <a:bodyPr/>
        <a:lstStyle/>
        <a:p>
          <a:r>
            <a:rPr lang="en-US" sz="1400" dirty="0" smtClean="0"/>
            <a:t>Remove from service until repaired or use established correction factors</a:t>
          </a:r>
          <a:endParaRPr lang="en-US" sz="1400" dirty="0"/>
        </a:p>
      </dgm:t>
    </dgm:pt>
    <dgm:pt modelId="{B46A83D8-00A3-46C5-BB78-BBC63FA45ED1}" type="parTrans" cxnId="{908866A1-B217-4C44-8B7E-5526BD8236F2}">
      <dgm:prSet/>
      <dgm:spPr/>
      <dgm:t>
        <a:bodyPr/>
        <a:lstStyle/>
        <a:p>
          <a:endParaRPr lang="en-US"/>
        </a:p>
      </dgm:t>
    </dgm:pt>
    <dgm:pt modelId="{57940876-64B4-43BC-9934-E46EDF941C68}" type="sibTrans" cxnId="{908866A1-B217-4C44-8B7E-5526BD8236F2}">
      <dgm:prSet/>
      <dgm:spPr/>
      <dgm:t>
        <a:bodyPr/>
        <a:lstStyle/>
        <a:p>
          <a:endParaRPr lang="en-US"/>
        </a:p>
      </dgm:t>
    </dgm:pt>
    <dgm:pt modelId="{396C3C6F-6125-4CCD-8919-623F1C540D5C}">
      <dgm:prSet phldrT="[Text]" custT="1"/>
      <dgm:spPr/>
      <dgm:t>
        <a:bodyPr/>
        <a:lstStyle/>
        <a:p>
          <a:r>
            <a:rPr lang="en-US" sz="1400" dirty="0" smtClean="0"/>
            <a:t>Raw data records shall be retained to document equipment performance</a:t>
          </a:r>
          <a:endParaRPr lang="en-US" sz="1400" dirty="0"/>
        </a:p>
      </dgm:t>
    </dgm:pt>
    <dgm:pt modelId="{0C6C71F0-DA2F-437B-AFE9-8B67056DA702}" type="parTrans" cxnId="{BFC12BBA-C414-4543-83AA-C8D322C01D46}">
      <dgm:prSet/>
      <dgm:spPr/>
      <dgm:t>
        <a:bodyPr/>
        <a:lstStyle/>
        <a:p>
          <a:endParaRPr lang="en-US"/>
        </a:p>
      </dgm:t>
    </dgm:pt>
    <dgm:pt modelId="{2A93265F-1A03-4A7A-8ED9-A80CEB7FF388}" type="sibTrans" cxnId="{BFC12BBA-C414-4543-83AA-C8D322C01D46}">
      <dgm:prSet/>
      <dgm:spPr/>
      <dgm:t>
        <a:bodyPr/>
        <a:lstStyle/>
        <a:p>
          <a:endParaRPr lang="en-US"/>
        </a:p>
      </dgm:t>
    </dgm:pt>
    <dgm:pt modelId="{D6E58027-4C4F-4EF8-82D8-50F28BE2B700}">
      <dgm:prSet phldrT="[Text]" custT="1"/>
      <dgm:spPr/>
      <dgm:t>
        <a:bodyPr/>
        <a:lstStyle/>
        <a:p>
          <a:r>
            <a:rPr lang="en-US" sz="1400" dirty="0" smtClean="0"/>
            <a:t>On each day of use, equipment shall be checked and documented</a:t>
          </a:r>
          <a:endParaRPr lang="en-US" sz="1400" dirty="0"/>
        </a:p>
      </dgm:t>
    </dgm:pt>
    <dgm:pt modelId="{31026146-822E-41BA-88E2-233237749D03}" type="parTrans" cxnId="{88DA992E-C028-418A-9857-650E549BE88E}">
      <dgm:prSet/>
      <dgm:spPr/>
      <dgm:t>
        <a:bodyPr/>
        <a:lstStyle/>
        <a:p>
          <a:endParaRPr lang="en-US"/>
        </a:p>
      </dgm:t>
    </dgm:pt>
    <dgm:pt modelId="{8E80D024-1DFF-47DB-93BE-D06F42E455A8}" type="sibTrans" cxnId="{88DA992E-C028-418A-9857-650E549BE88E}">
      <dgm:prSet/>
      <dgm:spPr/>
      <dgm:t>
        <a:bodyPr/>
        <a:lstStyle/>
        <a:p>
          <a:endParaRPr lang="en-US"/>
        </a:p>
      </dgm:t>
    </dgm:pt>
    <dgm:pt modelId="{5A96E962-5CFB-4350-A38B-80A841EBD27B}">
      <dgm:prSet phldrT="[Text]" custT="1"/>
      <dgm:spPr/>
      <dgm:t>
        <a:bodyPr/>
        <a:lstStyle/>
        <a:p>
          <a:r>
            <a:rPr lang="en-US" sz="1400" dirty="0" smtClean="0"/>
            <a:t>Calibrated or verified annually using a recognized National Metrology Institute traceable reference</a:t>
          </a:r>
          <a:endParaRPr lang="en-US" sz="1400" dirty="0"/>
        </a:p>
      </dgm:t>
    </dgm:pt>
    <dgm:pt modelId="{657EBED0-A110-4759-AA6A-D7A572CB54BF}" type="parTrans" cxnId="{C4117630-0ACA-4A2F-A87C-03443AEDC2AF}">
      <dgm:prSet/>
      <dgm:spPr/>
      <dgm:t>
        <a:bodyPr/>
        <a:lstStyle/>
        <a:p>
          <a:endParaRPr lang="en-US"/>
        </a:p>
      </dgm:t>
    </dgm:pt>
    <dgm:pt modelId="{A2C46EF8-1166-4107-9C61-48C5C8EC2344}" type="sibTrans" cxnId="{C4117630-0ACA-4A2F-A87C-03443AEDC2AF}">
      <dgm:prSet/>
      <dgm:spPr/>
      <dgm:t>
        <a:bodyPr/>
        <a:lstStyle/>
        <a:p>
          <a:endParaRPr lang="en-US"/>
        </a:p>
      </dgm:t>
    </dgm:pt>
    <dgm:pt modelId="{309B71E9-CC83-4C5D-BA6A-AFCAC8B8410E}">
      <dgm:prSet phldrT="[Text]" custT="1"/>
      <dgm:spPr/>
      <dgm:t>
        <a:bodyPr/>
        <a:lstStyle/>
        <a:p>
          <a:r>
            <a:rPr lang="en-US" sz="1400" dirty="0" smtClean="0"/>
            <a:t>Date of Use Verification</a:t>
          </a:r>
          <a:endParaRPr lang="en-US" sz="1400" dirty="0"/>
        </a:p>
      </dgm:t>
    </dgm:pt>
    <dgm:pt modelId="{5D4128FB-7AB2-49CB-85D5-6668BB1ED76F}" type="parTrans" cxnId="{88397169-7CE2-480B-89F6-DDC714793B6A}">
      <dgm:prSet/>
      <dgm:spPr/>
      <dgm:t>
        <a:bodyPr/>
        <a:lstStyle/>
        <a:p>
          <a:endParaRPr lang="en-US"/>
        </a:p>
      </dgm:t>
    </dgm:pt>
    <dgm:pt modelId="{9BAA9B8F-14E9-4976-899E-3E32CDC04A67}" type="sibTrans" cxnId="{88397169-7CE2-480B-89F6-DDC714793B6A}">
      <dgm:prSet/>
      <dgm:spPr/>
      <dgm:t>
        <a:bodyPr/>
        <a:lstStyle/>
        <a:p>
          <a:endParaRPr lang="en-US"/>
        </a:p>
      </dgm:t>
    </dgm:pt>
    <dgm:pt modelId="{DEDEE73D-6927-4DCF-97E3-3BB2AB5DCD85}">
      <dgm:prSet phldrT="[Text]" custT="1"/>
      <dgm:spPr/>
      <dgm:t>
        <a:bodyPr/>
        <a:lstStyle/>
        <a:p>
          <a:r>
            <a:rPr lang="en-US" sz="1400" dirty="0" smtClean="0"/>
            <a:t>Volumetric devices (except Class A glassware and Glass microliter syringes) shall be checked quarterly                            </a:t>
          </a:r>
        </a:p>
        <a:p>
          <a:r>
            <a:rPr lang="en-US" sz="700" dirty="0" smtClean="0"/>
            <a:t>	</a:t>
          </a:r>
          <a:endParaRPr lang="en-US" sz="700" dirty="0"/>
        </a:p>
      </dgm:t>
    </dgm:pt>
    <dgm:pt modelId="{DCABADE6-7B08-4F27-8D41-EEF7BF04C3BF}" type="sibTrans" cxnId="{DBAF73F1-7AF3-481E-9F62-7BD263588B87}">
      <dgm:prSet/>
      <dgm:spPr/>
      <dgm:t>
        <a:bodyPr/>
        <a:lstStyle/>
        <a:p>
          <a:endParaRPr lang="en-US"/>
        </a:p>
      </dgm:t>
    </dgm:pt>
    <dgm:pt modelId="{1DB30FD1-A152-446A-80DF-38E33562300E}" type="parTrans" cxnId="{DBAF73F1-7AF3-481E-9F62-7BD263588B87}">
      <dgm:prSet/>
      <dgm:spPr/>
      <dgm:t>
        <a:bodyPr/>
        <a:lstStyle/>
        <a:p>
          <a:endParaRPr lang="en-US"/>
        </a:p>
      </dgm:t>
    </dgm:pt>
    <dgm:pt modelId="{82E2724E-EAFC-48F6-834E-7E2EB10E6874}" type="pres">
      <dgm:prSet presAssocID="{311F5E3C-4B62-401F-9AC1-C1DD0C74F774}" presName="cycle" presStyleCnt="0">
        <dgm:presLayoutVars>
          <dgm:chMax val="1"/>
          <dgm:dir/>
          <dgm:animLvl val="ctr"/>
          <dgm:resizeHandles val="exact"/>
        </dgm:presLayoutVars>
      </dgm:prSet>
      <dgm:spPr/>
      <dgm:t>
        <a:bodyPr/>
        <a:lstStyle/>
        <a:p>
          <a:endParaRPr lang="en-US"/>
        </a:p>
      </dgm:t>
    </dgm:pt>
    <dgm:pt modelId="{E3E05AFB-CAF4-41C2-BF32-2427A05341FC}" type="pres">
      <dgm:prSet presAssocID="{C6CF2EB5-FE3D-43E6-829D-A64406E1271E}" presName="centerShape" presStyleLbl="node0" presStyleIdx="0" presStyleCnt="1"/>
      <dgm:spPr/>
      <dgm:t>
        <a:bodyPr/>
        <a:lstStyle/>
        <a:p>
          <a:endParaRPr lang="en-US"/>
        </a:p>
      </dgm:t>
    </dgm:pt>
    <dgm:pt modelId="{2111B443-400A-4C3B-8BE3-2FF551CC5703}" type="pres">
      <dgm:prSet presAssocID="{5D4128FB-7AB2-49CB-85D5-6668BB1ED76F}" presName="parTrans" presStyleLbl="bgSibTrans2D1" presStyleIdx="0" presStyleCnt="7"/>
      <dgm:spPr/>
      <dgm:t>
        <a:bodyPr/>
        <a:lstStyle/>
        <a:p>
          <a:endParaRPr lang="en-US"/>
        </a:p>
      </dgm:t>
    </dgm:pt>
    <dgm:pt modelId="{AF2D67A4-3063-432A-B3AD-F94C0431A3B9}" type="pres">
      <dgm:prSet presAssocID="{309B71E9-CC83-4C5D-BA6A-AFCAC8B8410E}" presName="node" presStyleLbl="node1" presStyleIdx="0" presStyleCnt="7" custRadScaleRad="89839" custRadScaleInc="-195">
        <dgm:presLayoutVars>
          <dgm:bulletEnabled val="1"/>
        </dgm:presLayoutVars>
      </dgm:prSet>
      <dgm:spPr/>
      <dgm:t>
        <a:bodyPr/>
        <a:lstStyle/>
        <a:p>
          <a:endParaRPr lang="en-US"/>
        </a:p>
      </dgm:t>
    </dgm:pt>
    <dgm:pt modelId="{780FD509-9AF4-4568-AFFB-E584A7ACD215}" type="pres">
      <dgm:prSet presAssocID="{0EB741DC-BA0D-409B-AE4F-85627BB270BD}" presName="parTrans" presStyleLbl="bgSibTrans2D1" presStyleIdx="1" presStyleCnt="7"/>
      <dgm:spPr/>
      <dgm:t>
        <a:bodyPr/>
        <a:lstStyle/>
        <a:p>
          <a:endParaRPr lang="en-US"/>
        </a:p>
      </dgm:t>
    </dgm:pt>
    <dgm:pt modelId="{D6F90CEE-A6D2-4BB2-BE55-F70E5CBB14AE}" type="pres">
      <dgm:prSet presAssocID="{922D9183-6B03-4C2E-9D40-242BEACDCE67}" presName="node" presStyleLbl="node1" presStyleIdx="1" presStyleCnt="7" custScaleX="118270" custScaleY="102671" custRadScaleRad="96639" custRadScaleInc="-11137">
        <dgm:presLayoutVars>
          <dgm:bulletEnabled val="1"/>
        </dgm:presLayoutVars>
      </dgm:prSet>
      <dgm:spPr/>
      <dgm:t>
        <a:bodyPr/>
        <a:lstStyle/>
        <a:p>
          <a:endParaRPr lang="en-US"/>
        </a:p>
      </dgm:t>
    </dgm:pt>
    <dgm:pt modelId="{076832B4-2BAF-474E-9F39-164D34426EF3}" type="pres">
      <dgm:prSet presAssocID="{657EBED0-A110-4759-AA6A-D7A572CB54BF}" presName="parTrans" presStyleLbl="bgSibTrans2D1" presStyleIdx="2" presStyleCnt="7"/>
      <dgm:spPr/>
      <dgm:t>
        <a:bodyPr/>
        <a:lstStyle/>
        <a:p>
          <a:endParaRPr lang="en-US"/>
        </a:p>
      </dgm:t>
    </dgm:pt>
    <dgm:pt modelId="{B1DD4904-3E89-4E72-88E7-72CB69545D8F}" type="pres">
      <dgm:prSet presAssocID="{5A96E962-5CFB-4350-A38B-80A841EBD27B}" presName="node" presStyleLbl="node1" presStyleIdx="2" presStyleCnt="7" custScaleX="148792" custScaleY="122049" custRadScaleRad="108877" custRadScaleInc="-17028">
        <dgm:presLayoutVars>
          <dgm:bulletEnabled val="1"/>
        </dgm:presLayoutVars>
      </dgm:prSet>
      <dgm:spPr/>
      <dgm:t>
        <a:bodyPr/>
        <a:lstStyle/>
        <a:p>
          <a:endParaRPr lang="en-US"/>
        </a:p>
      </dgm:t>
    </dgm:pt>
    <dgm:pt modelId="{A8D914BA-E34A-46D7-8E60-550C365B62B1}" type="pres">
      <dgm:prSet presAssocID="{B46A83D8-00A3-46C5-BB78-BBC63FA45ED1}" presName="parTrans" presStyleLbl="bgSibTrans2D1" presStyleIdx="3" presStyleCnt="7"/>
      <dgm:spPr/>
      <dgm:t>
        <a:bodyPr/>
        <a:lstStyle/>
        <a:p>
          <a:endParaRPr lang="en-US"/>
        </a:p>
      </dgm:t>
    </dgm:pt>
    <dgm:pt modelId="{15F4AE2B-D07F-4520-AE7F-C64D38A6E172}" type="pres">
      <dgm:prSet presAssocID="{CC30B4C4-3C6E-4A22-885E-DF2553033A45}" presName="node" presStyleLbl="node1" presStyleIdx="3" presStyleCnt="7" custScaleX="113934" custScaleY="111188">
        <dgm:presLayoutVars>
          <dgm:bulletEnabled val="1"/>
        </dgm:presLayoutVars>
      </dgm:prSet>
      <dgm:spPr/>
      <dgm:t>
        <a:bodyPr/>
        <a:lstStyle/>
        <a:p>
          <a:endParaRPr lang="en-US"/>
        </a:p>
      </dgm:t>
    </dgm:pt>
    <dgm:pt modelId="{90DE4301-D1E0-4BEA-BDB6-B7D926EFC86C}" type="pres">
      <dgm:prSet presAssocID="{0C6C71F0-DA2F-437B-AFE9-8B67056DA702}" presName="parTrans" presStyleLbl="bgSibTrans2D1" presStyleIdx="4" presStyleCnt="7"/>
      <dgm:spPr/>
      <dgm:t>
        <a:bodyPr/>
        <a:lstStyle/>
        <a:p>
          <a:endParaRPr lang="en-US"/>
        </a:p>
      </dgm:t>
    </dgm:pt>
    <dgm:pt modelId="{4FFA2337-1381-4B15-932B-F5B8F923D7F0}" type="pres">
      <dgm:prSet presAssocID="{396C3C6F-6125-4CCD-8919-623F1C540D5C}" presName="node" presStyleLbl="node1" presStyleIdx="4" presStyleCnt="7" custScaleX="138047" custScaleY="116782" custRadScaleRad="105759" custRadScaleInc="22417">
        <dgm:presLayoutVars>
          <dgm:bulletEnabled val="1"/>
        </dgm:presLayoutVars>
      </dgm:prSet>
      <dgm:spPr/>
      <dgm:t>
        <a:bodyPr/>
        <a:lstStyle/>
        <a:p>
          <a:endParaRPr lang="en-US"/>
        </a:p>
      </dgm:t>
    </dgm:pt>
    <dgm:pt modelId="{0629654F-9461-4BDD-BB34-DF537CEAB1FE}" type="pres">
      <dgm:prSet presAssocID="{31026146-822E-41BA-88E2-233237749D03}" presName="parTrans" presStyleLbl="bgSibTrans2D1" presStyleIdx="5" presStyleCnt="7"/>
      <dgm:spPr/>
      <dgm:t>
        <a:bodyPr/>
        <a:lstStyle/>
        <a:p>
          <a:endParaRPr lang="en-US"/>
        </a:p>
      </dgm:t>
    </dgm:pt>
    <dgm:pt modelId="{F27B199A-8A38-4FE2-9712-72E483A7D9B1}" type="pres">
      <dgm:prSet presAssocID="{D6E58027-4C4F-4EF8-82D8-50F28BE2B700}" presName="node" presStyleLbl="node1" presStyleIdx="5" presStyleCnt="7" custRadScaleRad="104991" custRadScaleInc="16469">
        <dgm:presLayoutVars>
          <dgm:bulletEnabled val="1"/>
        </dgm:presLayoutVars>
      </dgm:prSet>
      <dgm:spPr/>
      <dgm:t>
        <a:bodyPr/>
        <a:lstStyle/>
        <a:p>
          <a:endParaRPr lang="en-US"/>
        </a:p>
      </dgm:t>
    </dgm:pt>
    <dgm:pt modelId="{E539F73C-2812-43C6-80EB-4F57D0C1785C}" type="pres">
      <dgm:prSet presAssocID="{1DB30FD1-A152-446A-80DF-38E33562300E}" presName="parTrans" presStyleLbl="bgSibTrans2D1" presStyleIdx="6" presStyleCnt="7"/>
      <dgm:spPr/>
      <dgm:t>
        <a:bodyPr/>
        <a:lstStyle/>
        <a:p>
          <a:endParaRPr lang="en-US"/>
        </a:p>
      </dgm:t>
    </dgm:pt>
    <dgm:pt modelId="{51EE82DC-1621-4512-A7B7-6E60E266D2A2}" type="pres">
      <dgm:prSet presAssocID="{DEDEE73D-6927-4DCF-97E3-3BB2AB5DCD85}" presName="node" presStyleLbl="node1" presStyleIdx="6" presStyleCnt="7" custScaleX="136703" custScaleY="126689">
        <dgm:presLayoutVars>
          <dgm:bulletEnabled val="1"/>
        </dgm:presLayoutVars>
      </dgm:prSet>
      <dgm:spPr/>
      <dgm:t>
        <a:bodyPr/>
        <a:lstStyle/>
        <a:p>
          <a:endParaRPr lang="en-US"/>
        </a:p>
      </dgm:t>
    </dgm:pt>
  </dgm:ptLst>
  <dgm:cxnLst>
    <dgm:cxn modelId="{CB63AD00-5D96-4465-BD6F-0F3A4AF56EC6}" type="presOf" srcId="{D6E58027-4C4F-4EF8-82D8-50F28BE2B700}" destId="{F27B199A-8A38-4FE2-9712-72E483A7D9B1}" srcOrd="0" destOrd="0" presId="urn:microsoft.com/office/officeart/2005/8/layout/radial4"/>
    <dgm:cxn modelId="{251E6F47-2274-44B6-88B2-A611DB21D035}" type="presOf" srcId="{0EB741DC-BA0D-409B-AE4F-85627BB270BD}" destId="{780FD509-9AF4-4568-AFFB-E584A7ACD215}" srcOrd="0" destOrd="0" presId="urn:microsoft.com/office/officeart/2005/8/layout/radial4"/>
    <dgm:cxn modelId="{B768CB77-45DA-4148-B16F-1FDC5E31B5EB}" type="presOf" srcId="{5A96E962-5CFB-4350-A38B-80A841EBD27B}" destId="{B1DD4904-3E89-4E72-88E7-72CB69545D8F}" srcOrd="0" destOrd="0" presId="urn:microsoft.com/office/officeart/2005/8/layout/radial4"/>
    <dgm:cxn modelId="{E0E38EBE-7D74-49E7-943E-DDF134286A75}" type="presOf" srcId="{657EBED0-A110-4759-AA6A-D7A572CB54BF}" destId="{076832B4-2BAF-474E-9F39-164D34426EF3}" srcOrd="0" destOrd="0" presId="urn:microsoft.com/office/officeart/2005/8/layout/radial4"/>
    <dgm:cxn modelId="{DC407EBD-DC48-4E74-8401-ED3CE1CC8929}" type="presOf" srcId="{309B71E9-CC83-4C5D-BA6A-AFCAC8B8410E}" destId="{AF2D67A4-3063-432A-B3AD-F94C0431A3B9}" srcOrd="0" destOrd="0" presId="urn:microsoft.com/office/officeart/2005/8/layout/radial4"/>
    <dgm:cxn modelId="{22D715D4-A9BD-4A07-A985-3E8C1B3E2A94}" type="presOf" srcId="{922D9183-6B03-4C2E-9D40-242BEACDCE67}" destId="{D6F90CEE-A6D2-4BB2-BE55-F70E5CBB14AE}" srcOrd="0" destOrd="0" presId="urn:microsoft.com/office/officeart/2005/8/layout/radial4"/>
    <dgm:cxn modelId="{D2AA2D91-2278-410E-B783-5F52726F7141}" type="presOf" srcId="{B46A83D8-00A3-46C5-BB78-BBC63FA45ED1}" destId="{A8D914BA-E34A-46D7-8E60-550C365B62B1}" srcOrd="0" destOrd="0" presId="urn:microsoft.com/office/officeart/2005/8/layout/radial4"/>
    <dgm:cxn modelId="{F7C917F8-D846-4734-9CAD-D81F9089E116}" type="presOf" srcId="{DEDEE73D-6927-4DCF-97E3-3BB2AB5DCD85}" destId="{51EE82DC-1621-4512-A7B7-6E60E266D2A2}" srcOrd="0" destOrd="0" presId="urn:microsoft.com/office/officeart/2005/8/layout/radial4"/>
    <dgm:cxn modelId="{892AB87A-A5DB-400D-B31D-015A600230ED}" type="presOf" srcId="{311F5E3C-4B62-401F-9AC1-C1DD0C74F774}" destId="{82E2724E-EAFC-48F6-834E-7E2EB10E6874}" srcOrd="0" destOrd="0" presId="urn:microsoft.com/office/officeart/2005/8/layout/radial4"/>
    <dgm:cxn modelId="{B73C5B41-7062-413D-BE32-F3BA3F7CB2F0}" type="presOf" srcId="{CC30B4C4-3C6E-4A22-885E-DF2553033A45}" destId="{15F4AE2B-D07F-4520-AE7F-C64D38A6E172}" srcOrd="0" destOrd="0" presId="urn:microsoft.com/office/officeart/2005/8/layout/radial4"/>
    <dgm:cxn modelId="{88DA992E-C028-418A-9857-650E549BE88E}" srcId="{C6CF2EB5-FE3D-43E6-829D-A64406E1271E}" destId="{D6E58027-4C4F-4EF8-82D8-50F28BE2B700}" srcOrd="5" destOrd="0" parTransId="{31026146-822E-41BA-88E2-233237749D03}" sibTransId="{8E80D024-1DFF-47DB-93BE-D06F42E455A8}"/>
    <dgm:cxn modelId="{41CB84D0-AC9D-4FF9-8555-6F82DC4D9242}" type="presOf" srcId="{C6CF2EB5-FE3D-43E6-829D-A64406E1271E}" destId="{E3E05AFB-CAF4-41C2-BF32-2427A05341FC}" srcOrd="0" destOrd="0" presId="urn:microsoft.com/office/officeart/2005/8/layout/radial4"/>
    <dgm:cxn modelId="{908866A1-B217-4C44-8B7E-5526BD8236F2}" srcId="{C6CF2EB5-FE3D-43E6-829D-A64406E1271E}" destId="{CC30B4C4-3C6E-4A22-885E-DF2553033A45}" srcOrd="3" destOrd="0" parTransId="{B46A83D8-00A3-46C5-BB78-BBC63FA45ED1}" sibTransId="{57940876-64B4-43BC-9934-E46EDF941C68}"/>
    <dgm:cxn modelId="{61868484-82F9-45C6-B906-EF039A93CCC2}" type="presOf" srcId="{396C3C6F-6125-4CCD-8919-623F1C540D5C}" destId="{4FFA2337-1381-4B15-932B-F5B8F923D7F0}" srcOrd="0" destOrd="0" presId="urn:microsoft.com/office/officeart/2005/8/layout/radial4"/>
    <dgm:cxn modelId="{DBAF73F1-7AF3-481E-9F62-7BD263588B87}" srcId="{C6CF2EB5-FE3D-43E6-829D-A64406E1271E}" destId="{DEDEE73D-6927-4DCF-97E3-3BB2AB5DCD85}" srcOrd="6" destOrd="0" parTransId="{1DB30FD1-A152-446A-80DF-38E33562300E}" sibTransId="{DCABADE6-7B08-4F27-8D41-EEF7BF04C3BF}"/>
    <dgm:cxn modelId="{0C491F88-6AB7-4CC0-A817-395C0AD0F2B0}" type="presOf" srcId="{0C6C71F0-DA2F-437B-AFE9-8B67056DA702}" destId="{90DE4301-D1E0-4BEA-BDB6-B7D926EFC86C}" srcOrd="0" destOrd="0" presId="urn:microsoft.com/office/officeart/2005/8/layout/radial4"/>
    <dgm:cxn modelId="{F14BD9C5-2438-4C22-8E76-C7AB67E22070}" type="presOf" srcId="{31026146-822E-41BA-88E2-233237749D03}" destId="{0629654F-9461-4BDD-BB34-DF537CEAB1FE}" srcOrd="0" destOrd="0" presId="urn:microsoft.com/office/officeart/2005/8/layout/radial4"/>
    <dgm:cxn modelId="{BFC12BBA-C414-4543-83AA-C8D322C01D46}" srcId="{C6CF2EB5-FE3D-43E6-829D-A64406E1271E}" destId="{396C3C6F-6125-4CCD-8919-623F1C540D5C}" srcOrd="4" destOrd="0" parTransId="{0C6C71F0-DA2F-437B-AFE9-8B67056DA702}" sibTransId="{2A93265F-1A03-4A7A-8ED9-A80CEB7FF388}"/>
    <dgm:cxn modelId="{F1C3CF37-50F1-455D-AE92-E13D1FD997E5}" srcId="{311F5E3C-4B62-401F-9AC1-C1DD0C74F774}" destId="{C6CF2EB5-FE3D-43E6-829D-A64406E1271E}" srcOrd="0" destOrd="0" parTransId="{2A06C05C-865C-403D-BB1E-F7BA3AC4954A}" sibTransId="{789B1ED5-D9CF-42AA-9BE4-3BB5FE544A09}"/>
    <dgm:cxn modelId="{88397169-7CE2-480B-89F6-DDC714793B6A}" srcId="{C6CF2EB5-FE3D-43E6-829D-A64406E1271E}" destId="{309B71E9-CC83-4C5D-BA6A-AFCAC8B8410E}" srcOrd="0" destOrd="0" parTransId="{5D4128FB-7AB2-49CB-85D5-6668BB1ED76F}" sibTransId="{9BAA9B8F-14E9-4976-899E-3E32CDC04A67}"/>
    <dgm:cxn modelId="{FA22C9C6-6DE5-4200-A6C3-6AEA831FB0D0}" type="presOf" srcId="{5D4128FB-7AB2-49CB-85D5-6668BB1ED76F}" destId="{2111B443-400A-4C3B-8BE3-2FF551CC5703}" srcOrd="0" destOrd="0" presId="urn:microsoft.com/office/officeart/2005/8/layout/radial4"/>
    <dgm:cxn modelId="{C4117630-0ACA-4A2F-A87C-03443AEDC2AF}" srcId="{C6CF2EB5-FE3D-43E6-829D-A64406E1271E}" destId="{5A96E962-5CFB-4350-A38B-80A841EBD27B}" srcOrd="2" destOrd="0" parTransId="{657EBED0-A110-4759-AA6A-D7A572CB54BF}" sibTransId="{A2C46EF8-1166-4107-9C61-48C5C8EC2344}"/>
    <dgm:cxn modelId="{0E892039-34A7-47A5-93B2-1E3C2721975B}" srcId="{C6CF2EB5-FE3D-43E6-829D-A64406E1271E}" destId="{922D9183-6B03-4C2E-9D40-242BEACDCE67}" srcOrd="1" destOrd="0" parTransId="{0EB741DC-BA0D-409B-AE4F-85627BB270BD}" sibTransId="{6B3E4E13-4705-4EA1-A686-A29DBA1E0C74}"/>
    <dgm:cxn modelId="{E1F55BBE-1226-4F72-8C67-32E2E2C89990}" type="presOf" srcId="{1DB30FD1-A152-446A-80DF-38E33562300E}" destId="{E539F73C-2812-43C6-80EB-4F57D0C1785C}" srcOrd="0" destOrd="0" presId="urn:microsoft.com/office/officeart/2005/8/layout/radial4"/>
    <dgm:cxn modelId="{B7E778A2-16FA-46D0-8C73-4436E90247AA}" type="presParOf" srcId="{82E2724E-EAFC-48F6-834E-7E2EB10E6874}" destId="{E3E05AFB-CAF4-41C2-BF32-2427A05341FC}" srcOrd="0" destOrd="0" presId="urn:microsoft.com/office/officeart/2005/8/layout/radial4"/>
    <dgm:cxn modelId="{35C639A0-D7DA-431C-82C0-5BB1DC2E680A}" type="presParOf" srcId="{82E2724E-EAFC-48F6-834E-7E2EB10E6874}" destId="{2111B443-400A-4C3B-8BE3-2FF551CC5703}" srcOrd="1" destOrd="0" presId="urn:microsoft.com/office/officeart/2005/8/layout/radial4"/>
    <dgm:cxn modelId="{B7F4E8C9-656E-40C5-90E3-281EEC2301E7}" type="presParOf" srcId="{82E2724E-EAFC-48F6-834E-7E2EB10E6874}" destId="{AF2D67A4-3063-432A-B3AD-F94C0431A3B9}" srcOrd="2" destOrd="0" presId="urn:microsoft.com/office/officeart/2005/8/layout/radial4"/>
    <dgm:cxn modelId="{B6078938-1D98-4B6E-8911-98A3F57A4A93}" type="presParOf" srcId="{82E2724E-EAFC-48F6-834E-7E2EB10E6874}" destId="{780FD509-9AF4-4568-AFFB-E584A7ACD215}" srcOrd="3" destOrd="0" presId="urn:microsoft.com/office/officeart/2005/8/layout/radial4"/>
    <dgm:cxn modelId="{E26C512E-B10B-442F-B87F-24D3DA664B0B}" type="presParOf" srcId="{82E2724E-EAFC-48F6-834E-7E2EB10E6874}" destId="{D6F90CEE-A6D2-4BB2-BE55-F70E5CBB14AE}" srcOrd="4" destOrd="0" presId="urn:microsoft.com/office/officeart/2005/8/layout/radial4"/>
    <dgm:cxn modelId="{30CAC1E4-396F-4B85-BCC4-7707076661CD}" type="presParOf" srcId="{82E2724E-EAFC-48F6-834E-7E2EB10E6874}" destId="{076832B4-2BAF-474E-9F39-164D34426EF3}" srcOrd="5" destOrd="0" presId="urn:microsoft.com/office/officeart/2005/8/layout/radial4"/>
    <dgm:cxn modelId="{2DEC05AD-1D55-49F3-AE88-27E596ACD786}" type="presParOf" srcId="{82E2724E-EAFC-48F6-834E-7E2EB10E6874}" destId="{B1DD4904-3E89-4E72-88E7-72CB69545D8F}" srcOrd="6" destOrd="0" presId="urn:microsoft.com/office/officeart/2005/8/layout/radial4"/>
    <dgm:cxn modelId="{977EF773-5928-4015-AA7D-94391D4A48E8}" type="presParOf" srcId="{82E2724E-EAFC-48F6-834E-7E2EB10E6874}" destId="{A8D914BA-E34A-46D7-8E60-550C365B62B1}" srcOrd="7" destOrd="0" presId="urn:microsoft.com/office/officeart/2005/8/layout/radial4"/>
    <dgm:cxn modelId="{073EF59D-91E4-4428-B1CB-4529A3824688}" type="presParOf" srcId="{82E2724E-EAFC-48F6-834E-7E2EB10E6874}" destId="{15F4AE2B-D07F-4520-AE7F-C64D38A6E172}" srcOrd="8" destOrd="0" presId="urn:microsoft.com/office/officeart/2005/8/layout/radial4"/>
    <dgm:cxn modelId="{AB2FACBE-8A2F-447D-8FAF-D2B38C8E1983}" type="presParOf" srcId="{82E2724E-EAFC-48F6-834E-7E2EB10E6874}" destId="{90DE4301-D1E0-4BEA-BDB6-B7D926EFC86C}" srcOrd="9" destOrd="0" presId="urn:microsoft.com/office/officeart/2005/8/layout/radial4"/>
    <dgm:cxn modelId="{097C5EFE-00F2-4B7E-AA60-FE2C84DCE719}" type="presParOf" srcId="{82E2724E-EAFC-48F6-834E-7E2EB10E6874}" destId="{4FFA2337-1381-4B15-932B-F5B8F923D7F0}" srcOrd="10" destOrd="0" presId="urn:microsoft.com/office/officeart/2005/8/layout/radial4"/>
    <dgm:cxn modelId="{46B7A6ED-75DB-4D50-A569-9195A9878563}" type="presParOf" srcId="{82E2724E-EAFC-48F6-834E-7E2EB10E6874}" destId="{0629654F-9461-4BDD-BB34-DF537CEAB1FE}" srcOrd="11" destOrd="0" presId="urn:microsoft.com/office/officeart/2005/8/layout/radial4"/>
    <dgm:cxn modelId="{5E87A855-6A9B-4576-93AC-07F1F4BD2C40}" type="presParOf" srcId="{82E2724E-EAFC-48F6-834E-7E2EB10E6874}" destId="{F27B199A-8A38-4FE2-9712-72E483A7D9B1}" srcOrd="12" destOrd="0" presId="urn:microsoft.com/office/officeart/2005/8/layout/radial4"/>
    <dgm:cxn modelId="{52797FE8-5F08-4313-8E6D-3CB413F4A41D}" type="presParOf" srcId="{82E2724E-EAFC-48F6-834E-7E2EB10E6874}" destId="{E539F73C-2812-43C6-80EB-4F57D0C1785C}" srcOrd="13" destOrd="0" presId="urn:microsoft.com/office/officeart/2005/8/layout/radial4"/>
    <dgm:cxn modelId="{1D839CE2-0714-4E9B-A2ED-061D435A49D3}" type="presParOf" srcId="{82E2724E-EAFC-48F6-834E-7E2EB10E6874}" destId="{51EE82DC-1621-4512-A7B7-6E60E266D2A2}" srcOrd="1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487730-3D31-42C8-B904-4EF0197CE9B0}">
      <dsp:nvSpPr>
        <dsp:cNvPr id="0" name=""/>
        <dsp:cNvSpPr/>
      </dsp:nvSpPr>
      <dsp:spPr>
        <a:xfrm>
          <a:off x="2362199" y="0"/>
          <a:ext cx="1295400" cy="1008491"/>
        </a:xfrm>
        <a:prstGeom prst="trapezoid">
          <a:avLst>
            <a:gd name="adj" fmla="val 66880"/>
          </a:avLst>
        </a:prstGeom>
        <a:solidFill>
          <a:schemeClr val="accent4">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smtClean="0"/>
            <a:t>Policies</a:t>
          </a:r>
        </a:p>
        <a:p>
          <a:pPr lvl="0" algn="ctr" defTabSz="889000" rtl="0">
            <a:lnSpc>
              <a:spcPct val="90000"/>
            </a:lnSpc>
            <a:spcBef>
              <a:spcPct val="0"/>
            </a:spcBef>
            <a:spcAft>
              <a:spcPct val="35000"/>
            </a:spcAft>
          </a:pPr>
          <a:r>
            <a:rPr lang="en-US" sz="2100" kern="1200" dirty="0" smtClean="0"/>
            <a:t> </a:t>
          </a:r>
          <a:r>
            <a:rPr lang="en-US" sz="1600" kern="1200" dirty="0" smtClean="0"/>
            <a:t>“What we do”</a:t>
          </a:r>
          <a:endParaRPr lang="en-US" sz="1600" kern="1200" dirty="0"/>
        </a:p>
      </dsp:txBody>
      <dsp:txXfrm>
        <a:off x="2362199" y="0"/>
        <a:ext cx="1295400" cy="1008491"/>
      </dsp:txXfrm>
    </dsp:sp>
    <dsp:sp modelId="{D25D2B8E-31A1-489B-ABE0-966795241725}">
      <dsp:nvSpPr>
        <dsp:cNvPr id="0" name=""/>
        <dsp:cNvSpPr/>
      </dsp:nvSpPr>
      <dsp:spPr>
        <a:xfrm>
          <a:off x="1556944" y="1008491"/>
          <a:ext cx="2905911" cy="1163975"/>
        </a:xfrm>
        <a:prstGeom prst="trapezoid">
          <a:avLst>
            <a:gd name="adj" fmla="val 66880"/>
          </a:avLst>
        </a:prstGeom>
        <a:solidFill>
          <a:schemeClr val="accent5">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smtClean="0"/>
            <a:t>Processes</a:t>
          </a:r>
          <a:r>
            <a:rPr lang="en-US" sz="2300" kern="1200" dirty="0" smtClean="0"/>
            <a:t> </a:t>
          </a:r>
          <a:r>
            <a:rPr lang="en-US" sz="1600" kern="1200" dirty="0" smtClean="0"/>
            <a:t>“How it happens”</a:t>
          </a:r>
          <a:endParaRPr lang="en-US" sz="1600" kern="1200" dirty="0"/>
        </a:p>
      </dsp:txBody>
      <dsp:txXfrm>
        <a:off x="2065478" y="1008491"/>
        <a:ext cx="1888842" cy="1163975"/>
      </dsp:txXfrm>
    </dsp:sp>
    <dsp:sp modelId="{122DF267-4418-40E3-9A70-CD3A7A525F2F}">
      <dsp:nvSpPr>
        <dsp:cNvPr id="0" name=""/>
        <dsp:cNvSpPr/>
      </dsp:nvSpPr>
      <dsp:spPr>
        <a:xfrm>
          <a:off x="778472" y="2172467"/>
          <a:ext cx="4462855" cy="1163975"/>
        </a:xfrm>
        <a:prstGeom prst="trapezoid">
          <a:avLst>
            <a:gd name="adj" fmla="val 66880"/>
          </a:avLst>
        </a:prstGeom>
        <a:solidFill>
          <a:schemeClr val="accent6">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smtClean="0"/>
            <a:t>Procedures and Job Aids  </a:t>
          </a:r>
        </a:p>
        <a:p>
          <a:pPr lvl="0" algn="ctr" defTabSz="889000" rtl="0">
            <a:lnSpc>
              <a:spcPct val="90000"/>
            </a:lnSpc>
            <a:spcBef>
              <a:spcPct val="0"/>
            </a:spcBef>
            <a:spcAft>
              <a:spcPct val="35000"/>
            </a:spcAft>
          </a:pPr>
          <a:r>
            <a:rPr lang="en-US" sz="1600" kern="1200" dirty="0" smtClean="0"/>
            <a:t>“How to do it”</a:t>
          </a:r>
          <a:endParaRPr lang="en-US" sz="1600" kern="1200" dirty="0"/>
        </a:p>
      </dsp:txBody>
      <dsp:txXfrm>
        <a:off x="1559471" y="2172467"/>
        <a:ext cx="2900856" cy="1163975"/>
      </dsp:txXfrm>
    </dsp:sp>
    <dsp:sp modelId="{47179ED7-B0B5-40CB-976E-8650BB8B7776}">
      <dsp:nvSpPr>
        <dsp:cNvPr id="0" name=""/>
        <dsp:cNvSpPr/>
      </dsp:nvSpPr>
      <dsp:spPr>
        <a:xfrm>
          <a:off x="0" y="3336442"/>
          <a:ext cx="6019800" cy="1163975"/>
        </a:xfrm>
        <a:prstGeom prst="trapezoid">
          <a:avLst>
            <a:gd name="adj" fmla="val 66880"/>
          </a:avLst>
        </a:prstGeom>
        <a:solidFill>
          <a:schemeClr val="accent2">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smtClean="0"/>
            <a:t>Forms &amp; Records   </a:t>
          </a:r>
          <a:r>
            <a:rPr lang="en-US" sz="1600" kern="1200" dirty="0" smtClean="0"/>
            <a:t>“What happened”</a:t>
          </a:r>
          <a:endParaRPr lang="en-US" sz="1600" kern="1200" dirty="0"/>
        </a:p>
      </dsp:txBody>
      <dsp:txXfrm>
        <a:off x="1053464" y="3336442"/>
        <a:ext cx="3912870" cy="11639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F964EF-A830-4E2F-9F94-6FE9069F1F52}">
      <dsp:nvSpPr>
        <dsp:cNvPr id="0" name=""/>
        <dsp:cNvSpPr/>
      </dsp:nvSpPr>
      <dsp:spPr>
        <a:xfrm>
          <a:off x="3302678" y="2727132"/>
          <a:ext cx="1276822" cy="2436324"/>
        </a:xfrm>
        <a:custGeom>
          <a:avLst/>
          <a:gdLst/>
          <a:ahLst/>
          <a:cxnLst/>
          <a:rect l="0" t="0" r="0" b="0"/>
          <a:pathLst>
            <a:path>
              <a:moveTo>
                <a:pt x="0" y="0"/>
              </a:moveTo>
              <a:lnTo>
                <a:pt x="638411" y="0"/>
              </a:lnTo>
              <a:lnTo>
                <a:pt x="638411" y="2436324"/>
              </a:lnTo>
              <a:lnTo>
                <a:pt x="1276822" y="2436324"/>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p>
      </dsp:txBody>
      <dsp:txXfrm>
        <a:off x="3872323" y="3876529"/>
        <a:ext cx="137531" cy="137531"/>
      </dsp:txXfrm>
    </dsp:sp>
    <dsp:sp modelId="{2C8DABBE-CF0E-4EA4-97FE-6274F250131E}">
      <dsp:nvSpPr>
        <dsp:cNvPr id="0" name=""/>
        <dsp:cNvSpPr/>
      </dsp:nvSpPr>
      <dsp:spPr>
        <a:xfrm>
          <a:off x="3302678" y="2727132"/>
          <a:ext cx="1276822" cy="1629572"/>
        </a:xfrm>
        <a:custGeom>
          <a:avLst/>
          <a:gdLst/>
          <a:ahLst/>
          <a:cxnLst/>
          <a:rect l="0" t="0" r="0" b="0"/>
          <a:pathLst>
            <a:path>
              <a:moveTo>
                <a:pt x="0" y="0"/>
              </a:moveTo>
              <a:lnTo>
                <a:pt x="638411" y="0"/>
              </a:lnTo>
              <a:lnTo>
                <a:pt x="638411" y="1629572"/>
              </a:lnTo>
              <a:lnTo>
                <a:pt x="1276822" y="1629572"/>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3889334" y="3490163"/>
        <a:ext cx="103510" cy="103510"/>
      </dsp:txXfrm>
    </dsp:sp>
    <dsp:sp modelId="{277371C4-9515-40C0-83D6-88CC1FDD5EB2}">
      <dsp:nvSpPr>
        <dsp:cNvPr id="0" name=""/>
        <dsp:cNvSpPr/>
      </dsp:nvSpPr>
      <dsp:spPr>
        <a:xfrm>
          <a:off x="3302678" y="2727132"/>
          <a:ext cx="1276822" cy="822819"/>
        </a:xfrm>
        <a:custGeom>
          <a:avLst/>
          <a:gdLst/>
          <a:ahLst/>
          <a:cxnLst/>
          <a:rect l="0" t="0" r="0" b="0"/>
          <a:pathLst>
            <a:path>
              <a:moveTo>
                <a:pt x="0" y="0"/>
              </a:moveTo>
              <a:lnTo>
                <a:pt x="638411" y="0"/>
              </a:lnTo>
              <a:lnTo>
                <a:pt x="638411" y="822819"/>
              </a:lnTo>
              <a:lnTo>
                <a:pt x="1276822" y="822819"/>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903114" y="3100568"/>
        <a:ext cx="75949" cy="75949"/>
      </dsp:txXfrm>
    </dsp:sp>
    <dsp:sp modelId="{0B91A78A-4F7F-4F41-A57D-CF759E6300DE}">
      <dsp:nvSpPr>
        <dsp:cNvPr id="0" name=""/>
        <dsp:cNvSpPr/>
      </dsp:nvSpPr>
      <dsp:spPr>
        <a:xfrm>
          <a:off x="3302678" y="2681412"/>
          <a:ext cx="1276822" cy="91440"/>
        </a:xfrm>
        <a:custGeom>
          <a:avLst/>
          <a:gdLst/>
          <a:ahLst/>
          <a:cxnLst/>
          <a:rect l="0" t="0" r="0" b="0"/>
          <a:pathLst>
            <a:path>
              <a:moveTo>
                <a:pt x="0" y="45720"/>
              </a:moveTo>
              <a:lnTo>
                <a:pt x="638411" y="45720"/>
              </a:lnTo>
              <a:lnTo>
                <a:pt x="638411" y="61787"/>
              </a:lnTo>
              <a:lnTo>
                <a:pt x="1276822" y="61787"/>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909166" y="2695209"/>
        <a:ext cx="63846" cy="63846"/>
      </dsp:txXfrm>
    </dsp:sp>
    <dsp:sp modelId="{7466425F-6D47-4F79-9697-07ADF54AA98A}">
      <dsp:nvSpPr>
        <dsp:cNvPr id="0" name=""/>
        <dsp:cNvSpPr/>
      </dsp:nvSpPr>
      <dsp:spPr>
        <a:xfrm>
          <a:off x="3302678" y="1936447"/>
          <a:ext cx="1276822" cy="790685"/>
        </a:xfrm>
        <a:custGeom>
          <a:avLst/>
          <a:gdLst/>
          <a:ahLst/>
          <a:cxnLst/>
          <a:rect l="0" t="0" r="0" b="0"/>
          <a:pathLst>
            <a:path>
              <a:moveTo>
                <a:pt x="0" y="790685"/>
              </a:moveTo>
              <a:lnTo>
                <a:pt x="638411" y="790685"/>
              </a:lnTo>
              <a:lnTo>
                <a:pt x="638411" y="0"/>
              </a:lnTo>
              <a:lnTo>
                <a:pt x="1276822" y="0"/>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903543" y="2294244"/>
        <a:ext cx="75090" cy="75090"/>
      </dsp:txXfrm>
    </dsp:sp>
    <dsp:sp modelId="{A491710A-6CF8-423B-980F-0513BA2F0C27}">
      <dsp:nvSpPr>
        <dsp:cNvPr id="0" name=""/>
        <dsp:cNvSpPr/>
      </dsp:nvSpPr>
      <dsp:spPr>
        <a:xfrm>
          <a:off x="3302678" y="1129694"/>
          <a:ext cx="1276822" cy="1597438"/>
        </a:xfrm>
        <a:custGeom>
          <a:avLst/>
          <a:gdLst/>
          <a:ahLst/>
          <a:cxnLst/>
          <a:rect l="0" t="0" r="0" b="0"/>
          <a:pathLst>
            <a:path>
              <a:moveTo>
                <a:pt x="0" y="1597438"/>
              </a:moveTo>
              <a:lnTo>
                <a:pt x="638411" y="1597438"/>
              </a:lnTo>
              <a:lnTo>
                <a:pt x="638411" y="0"/>
              </a:lnTo>
              <a:lnTo>
                <a:pt x="1276822" y="0"/>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3889964" y="1877288"/>
        <a:ext cx="102250" cy="102250"/>
      </dsp:txXfrm>
    </dsp:sp>
    <dsp:sp modelId="{8473F145-1A9D-48A7-A92C-CFCEFDE8325F}">
      <dsp:nvSpPr>
        <dsp:cNvPr id="0" name=""/>
        <dsp:cNvSpPr/>
      </dsp:nvSpPr>
      <dsp:spPr>
        <a:xfrm>
          <a:off x="3302678" y="322942"/>
          <a:ext cx="1276822" cy="2404190"/>
        </a:xfrm>
        <a:custGeom>
          <a:avLst/>
          <a:gdLst/>
          <a:ahLst/>
          <a:cxnLst/>
          <a:rect l="0" t="0" r="0" b="0"/>
          <a:pathLst>
            <a:path>
              <a:moveTo>
                <a:pt x="0" y="2404190"/>
              </a:moveTo>
              <a:lnTo>
                <a:pt x="638411" y="2404190"/>
              </a:lnTo>
              <a:lnTo>
                <a:pt x="638411" y="0"/>
              </a:lnTo>
              <a:lnTo>
                <a:pt x="1276822" y="0"/>
              </a:lnTo>
            </a:path>
          </a:pathLst>
        </a:custGeom>
        <a:noFill/>
        <a:ln w="2642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p>
      </dsp:txBody>
      <dsp:txXfrm>
        <a:off x="3873034" y="1456982"/>
        <a:ext cx="136110" cy="136110"/>
      </dsp:txXfrm>
    </dsp:sp>
    <dsp:sp modelId="{FABF0517-6652-4575-A273-7A5948F56720}">
      <dsp:nvSpPr>
        <dsp:cNvPr id="0" name=""/>
        <dsp:cNvSpPr/>
      </dsp:nvSpPr>
      <dsp:spPr>
        <a:xfrm>
          <a:off x="0" y="1187064"/>
          <a:ext cx="3525220" cy="3080136"/>
        </a:xfrm>
        <a:prstGeom prst="rect">
          <a:avLst/>
        </a:prstGeom>
        <a:gradFill rotWithShape="0">
          <a:gsLst>
            <a:gs pos="0">
              <a:schemeClr val="accent2">
                <a:lumMod val="20000"/>
                <a:lumOff val="80000"/>
              </a:schemeClr>
            </a:gs>
            <a:gs pos="45000">
              <a:schemeClr val="lt1">
                <a:hueOff val="0"/>
                <a:satOff val="0"/>
                <a:lumOff val="0"/>
                <a:alphaOff val="0"/>
                <a:tint val="48000"/>
                <a:satMod val="150000"/>
              </a:schemeClr>
            </a:gs>
            <a:gs pos="100000">
              <a:schemeClr val="accent6">
                <a:lumMod val="20000"/>
                <a:lumOff val="8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kern="1200" dirty="0" smtClean="0"/>
            <a:t>The laboratory shall use appropriate methods that meet the </a:t>
          </a:r>
          <a:r>
            <a:rPr lang="en-US" sz="2700" u="sng" kern="1200" dirty="0" smtClean="0"/>
            <a:t>needs of the customer </a:t>
          </a:r>
          <a:r>
            <a:rPr lang="en-US" sz="2700" kern="1200" dirty="0" smtClean="0"/>
            <a:t>and use procedures for all tests that should include these items:</a:t>
          </a:r>
          <a:endParaRPr lang="en-US" sz="2700" kern="1200" dirty="0"/>
        </a:p>
      </dsp:txBody>
      <dsp:txXfrm>
        <a:off x="0" y="1187064"/>
        <a:ext cx="3525220" cy="3080136"/>
      </dsp:txXfrm>
    </dsp:sp>
    <dsp:sp modelId="{1B4EA78F-94B8-42DF-88B0-9FBC6BA869DF}">
      <dsp:nvSpPr>
        <dsp:cNvPr id="0" name=""/>
        <dsp:cNvSpPr/>
      </dsp:nvSpPr>
      <dsp:spPr>
        <a:xfrm>
          <a:off x="4579500" y="241"/>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Sampling</a:t>
          </a:r>
          <a:endParaRPr lang="en-US" sz="1500" kern="1200" dirty="0"/>
        </a:p>
      </dsp:txBody>
      <dsp:txXfrm>
        <a:off x="4579500" y="241"/>
        <a:ext cx="2116918" cy="645402"/>
      </dsp:txXfrm>
    </dsp:sp>
    <dsp:sp modelId="{0C2CAC6F-EF7C-44D0-9E92-FC7F01D0D711}">
      <dsp:nvSpPr>
        <dsp:cNvPr id="0" name=""/>
        <dsp:cNvSpPr/>
      </dsp:nvSpPr>
      <dsp:spPr>
        <a:xfrm>
          <a:off x="4579500" y="806993"/>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smtClean="0"/>
            <a:t>Handling</a:t>
          </a:r>
          <a:endParaRPr lang="en-US" sz="1500" kern="1200" dirty="0" smtClean="0"/>
        </a:p>
      </dsp:txBody>
      <dsp:txXfrm>
        <a:off x="4579500" y="806993"/>
        <a:ext cx="2116918" cy="645402"/>
      </dsp:txXfrm>
    </dsp:sp>
    <dsp:sp modelId="{3BCFD2DE-CAA7-4B6B-8DE0-0010EC701465}">
      <dsp:nvSpPr>
        <dsp:cNvPr id="0" name=""/>
        <dsp:cNvSpPr/>
      </dsp:nvSpPr>
      <dsp:spPr>
        <a:xfrm>
          <a:off x="4579500" y="1613746"/>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smtClean="0"/>
            <a:t>Transport</a:t>
          </a:r>
          <a:endParaRPr lang="en-US" sz="1500" kern="1200" dirty="0" smtClean="0"/>
        </a:p>
      </dsp:txBody>
      <dsp:txXfrm>
        <a:off x="4579500" y="1613746"/>
        <a:ext cx="2116918" cy="645402"/>
      </dsp:txXfrm>
    </dsp:sp>
    <dsp:sp modelId="{9A3AA640-D37B-4A2E-80AC-345341C14326}">
      <dsp:nvSpPr>
        <dsp:cNvPr id="0" name=""/>
        <dsp:cNvSpPr/>
      </dsp:nvSpPr>
      <dsp:spPr>
        <a:xfrm>
          <a:off x="4579500" y="2420498"/>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smtClean="0"/>
            <a:t>Storage</a:t>
          </a:r>
          <a:endParaRPr lang="en-US" sz="1500" kern="1200" dirty="0" smtClean="0"/>
        </a:p>
      </dsp:txBody>
      <dsp:txXfrm>
        <a:off x="4579500" y="2420498"/>
        <a:ext cx="2116918" cy="645402"/>
      </dsp:txXfrm>
    </dsp:sp>
    <dsp:sp modelId="{8C820ACF-A742-44D4-A86F-7B5975A87980}">
      <dsp:nvSpPr>
        <dsp:cNvPr id="0" name=""/>
        <dsp:cNvSpPr/>
      </dsp:nvSpPr>
      <dsp:spPr>
        <a:xfrm>
          <a:off x="4579500" y="3227251"/>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smtClean="0"/>
            <a:t>Sample Preparation</a:t>
          </a:r>
          <a:endParaRPr lang="en-US" sz="1500" kern="1200" dirty="0" smtClean="0"/>
        </a:p>
      </dsp:txBody>
      <dsp:txXfrm>
        <a:off x="4579500" y="3227251"/>
        <a:ext cx="2116918" cy="645402"/>
      </dsp:txXfrm>
    </dsp:sp>
    <dsp:sp modelId="{B598A38B-85E8-4B83-8BD0-FA60A3EE31D2}">
      <dsp:nvSpPr>
        <dsp:cNvPr id="0" name=""/>
        <dsp:cNvSpPr/>
      </dsp:nvSpPr>
      <dsp:spPr>
        <a:xfrm>
          <a:off x="4579500" y="4034004"/>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smtClean="0"/>
            <a:t>Estimation of measurement uncertainty</a:t>
          </a:r>
          <a:endParaRPr lang="en-US" sz="1500" kern="1200" dirty="0" smtClean="0"/>
        </a:p>
      </dsp:txBody>
      <dsp:txXfrm>
        <a:off x="4579500" y="4034004"/>
        <a:ext cx="2116918" cy="645402"/>
      </dsp:txXfrm>
    </dsp:sp>
    <dsp:sp modelId="{2B23A56E-EBF4-4CF2-9956-3F2C0A6A6D1E}">
      <dsp:nvSpPr>
        <dsp:cNvPr id="0" name=""/>
        <dsp:cNvSpPr/>
      </dsp:nvSpPr>
      <dsp:spPr>
        <a:xfrm>
          <a:off x="4579500" y="4840756"/>
          <a:ext cx="2116918" cy="645402"/>
        </a:xfrm>
        <a:prstGeom prst="rect">
          <a:avLst/>
        </a:prstGeom>
        <a:gradFill rotWithShape="0">
          <a:gsLst>
            <a:gs pos="0">
              <a:schemeClr val="lt1">
                <a:hueOff val="0"/>
                <a:satOff val="0"/>
                <a:lumOff val="0"/>
                <a:alphaOff val="0"/>
                <a:tint val="50000"/>
                <a:shade val="86000"/>
                <a:satMod val="140000"/>
              </a:schemeClr>
            </a:gs>
            <a:gs pos="45000">
              <a:schemeClr val="lt1">
                <a:hueOff val="0"/>
                <a:satOff val="0"/>
                <a:lumOff val="0"/>
                <a:alphaOff val="0"/>
                <a:tint val="48000"/>
                <a:satMod val="150000"/>
              </a:schemeClr>
            </a:gs>
            <a:gs pos="100000">
              <a:schemeClr val="l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smtClean="0"/>
            <a:t>Statistical techniques for analysis </a:t>
          </a:r>
          <a:endParaRPr lang="en-US" sz="1500" kern="1200" dirty="0" smtClean="0"/>
        </a:p>
      </dsp:txBody>
      <dsp:txXfrm>
        <a:off x="4579500" y="4840756"/>
        <a:ext cx="2116918" cy="6454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C55CAF-7418-4BB5-9AF7-A902EF17335B}">
      <dsp:nvSpPr>
        <dsp:cNvPr id="0" name=""/>
        <dsp:cNvSpPr/>
      </dsp:nvSpPr>
      <dsp:spPr>
        <a:xfrm>
          <a:off x="5980009" y="2859169"/>
          <a:ext cx="552716" cy="263042"/>
        </a:xfrm>
        <a:custGeom>
          <a:avLst/>
          <a:gdLst/>
          <a:ahLst/>
          <a:cxnLst/>
          <a:rect l="0" t="0" r="0" b="0"/>
          <a:pathLst>
            <a:path>
              <a:moveTo>
                <a:pt x="0" y="0"/>
              </a:moveTo>
              <a:lnTo>
                <a:pt x="0" y="179255"/>
              </a:lnTo>
              <a:lnTo>
                <a:pt x="552716" y="179255"/>
              </a:lnTo>
              <a:lnTo>
                <a:pt x="552716" y="26304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EAEC78-D3F0-4F00-9F1D-A35345255D61}">
      <dsp:nvSpPr>
        <dsp:cNvPr id="0" name=""/>
        <dsp:cNvSpPr/>
      </dsp:nvSpPr>
      <dsp:spPr>
        <a:xfrm>
          <a:off x="5427293" y="3696534"/>
          <a:ext cx="2210865" cy="263042"/>
        </a:xfrm>
        <a:custGeom>
          <a:avLst/>
          <a:gdLst/>
          <a:ahLst/>
          <a:cxnLst/>
          <a:rect l="0" t="0" r="0" b="0"/>
          <a:pathLst>
            <a:path>
              <a:moveTo>
                <a:pt x="0" y="0"/>
              </a:moveTo>
              <a:lnTo>
                <a:pt x="0" y="179255"/>
              </a:lnTo>
              <a:lnTo>
                <a:pt x="2210865" y="179255"/>
              </a:lnTo>
              <a:lnTo>
                <a:pt x="2210865" y="263042"/>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A495DC-3EAC-4244-945B-5C9D760A0F16}">
      <dsp:nvSpPr>
        <dsp:cNvPr id="0" name=""/>
        <dsp:cNvSpPr/>
      </dsp:nvSpPr>
      <dsp:spPr>
        <a:xfrm>
          <a:off x="5427293" y="3696534"/>
          <a:ext cx="1105432" cy="263042"/>
        </a:xfrm>
        <a:custGeom>
          <a:avLst/>
          <a:gdLst/>
          <a:ahLst/>
          <a:cxnLst/>
          <a:rect l="0" t="0" r="0" b="0"/>
          <a:pathLst>
            <a:path>
              <a:moveTo>
                <a:pt x="0" y="0"/>
              </a:moveTo>
              <a:lnTo>
                <a:pt x="0" y="179255"/>
              </a:lnTo>
              <a:lnTo>
                <a:pt x="1105432" y="179255"/>
              </a:lnTo>
              <a:lnTo>
                <a:pt x="1105432" y="263042"/>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7B33A1-9738-4F49-A89F-10B16AF30EB5}">
      <dsp:nvSpPr>
        <dsp:cNvPr id="0" name=""/>
        <dsp:cNvSpPr/>
      </dsp:nvSpPr>
      <dsp:spPr>
        <a:xfrm>
          <a:off x="5381573" y="3696534"/>
          <a:ext cx="91440" cy="263042"/>
        </a:xfrm>
        <a:custGeom>
          <a:avLst/>
          <a:gdLst/>
          <a:ahLst/>
          <a:cxnLst/>
          <a:rect l="0" t="0" r="0" b="0"/>
          <a:pathLst>
            <a:path>
              <a:moveTo>
                <a:pt x="45720" y="0"/>
              </a:moveTo>
              <a:lnTo>
                <a:pt x="45720" y="263042"/>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21D3D8-B41A-453B-8610-FE6059A1D598}">
      <dsp:nvSpPr>
        <dsp:cNvPr id="0" name=""/>
        <dsp:cNvSpPr/>
      </dsp:nvSpPr>
      <dsp:spPr>
        <a:xfrm>
          <a:off x="4321861" y="3696534"/>
          <a:ext cx="1105432" cy="263042"/>
        </a:xfrm>
        <a:custGeom>
          <a:avLst/>
          <a:gdLst/>
          <a:ahLst/>
          <a:cxnLst/>
          <a:rect l="0" t="0" r="0" b="0"/>
          <a:pathLst>
            <a:path>
              <a:moveTo>
                <a:pt x="1105432" y="0"/>
              </a:moveTo>
              <a:lnTo>
                <a:pt x="1105432" y="179255"/>
              </a:lnTo>
              <a:lnTo>
                <a:pt x="0" y="179255"/>
              </a:lnTo>
              <a:lnTo>
                <a:pt x="0" y="263042"/>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F7F05F-CD2C-4115-9422-2A5B2F15A044}">
      <dsp:nvSpPr>
        <dsp:cNvPr id="0" name=""/>
        <dsp:cNvSpPr/>
      </dsp:nvSpPr>
      <dsp:spPr>
        <a:xfrm>
          <a:off x="3216428" y="3696534"/>
          <a:ext cx="2210865" cy="263042"/>
        </a:xfrm>
        <a:custGeom>
          <a:avLst/>
          <a:gdLst/>
          <a:ahLst/>
          <a:cxnLst/>
          <a:rect l="0" t="0" r="0" b="0"/>
          <a:pathLst>
            <a:path>
              <a:moveTo>
                <a:pt x="2210865" y="0"/>
              </a:moveTo>
              <a:lnTo>
                <a:pt x="2210865" y="179255"/>
              </a:lnTo>
              <a:lnTo>
                <a:pt x="0" y="179255"/>
              </a:lnTo>
              <a:lnTo>
                <a:pt x="0" y="263042"/>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C8AB85-CCDF-48A1-91EB-636FA61FE59D}">
      <dsp:nvSpPr>
        <dsp:cNvPr id="0" name=""/>
        <dsp:cNvSpPr/>
      </dsp:nvSpPr>
      <dsp:spPr>
        <a:xfrm>
          <a:off x="5427293" y="2859169"/>
          <a:ext cx="552716" cy="263042"/>
        </a:xfrm>
        <a:custGeom>
          <a:avLst/>
          <a:gdLst/>
          <a:ahLst/>
          <a:cxnLst/>
          <a:rect l="0" t="0" r="0" b="0"/>
          <a:pathLst>
            <a:path>
              <a:moveTo>
                <a:pt x="552716" y="0"/>
              </a:moveTo>
              <a:lnTo>
                <a:pt x="552716" y="179255"/>
              </a:lnTo>
              <a:lnTo>
                <a:pt x="0" y="179255"/>
              </a:lnTo>
              <a:lnTo>
                <a:pt x="0" y="26304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D5B5E6-1A81-4169-A9C8-B9E587607DFA}">
      <dsp:nvSpPr>
        <dsp:cNvPr id="0" name=""/>
        <dsp:cNvSpPr/>
      </dsp:nvSpPr>
      <dsp:spPr>
        <a:xfrm>
          <a:off x="3769144" y="2021803"/>
          <a:ext cx="2210865" cy="263042"/>
        </a:xfrm>
        <a:custGeom>
          <a:avLst/>
          <a:gdLst/>
          <a:ahLst/>
          <a:cxnLst/>
          <a:rect l="0" t="0" r="0" b="0"/>
          <a:pathLst>
            <a:path>
              <a:moveTo>
                <a:pt x="0" y="0"/>
              </a:moveTo>
              <a:lnTo>
                <a:pt x="0" y="179255"/>
              </a:lnTo>
              <a:lnTo>
                <a:pt x="2210865" y="179255"/>
              </a:lnTo>
              <a:lnTo>
                <a:pt x="2210865" y="263042"/>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966CAD-E731-4097-BA99-657BA03FAA5F}">
      <dsp:nvSpPr>
        <dsp:cNvPr id="0" name=""/>
        <dsp:cNvSpPr/>
      </dsp:nvSpPr>
      <dsp:spPr>
        <a:xfrm>
          <a:off x="3769144" y="2021803"/>
          <a:ext cx="1105432" cy="263042"/>
        </a:xfrm>
        <a:custGeom>
          <a:avLst/>
          <a:gdLst/>
          <a:ahLst/>
          <a:cxnLst/>
          <a:rect l="0" t="0" r="0" b="0"/>
          <a:pathLst>
            <a:path>
              <a:moveTo>
                <a:pt x="0" y="0"/>
              </a:moveTo>
              <a:lnTo>
                <a:pt x="0" y="179255"/>
              </a:lnTo>
              <a:lnTo>
                <a:pt x="1105432" y="179255"/>
              </a:lnTo>
              <a:lnTo>
                <a:pt x="1105432" y="263042"/>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7253DD-2924-42CE-A015-E0428C4E3962}">
      <dsp:nvSpPr>
        <dsp:cNvPr id="0" name=""/>
        <dsp:cNvSpPr/>
      </dsp:nvSpPr>
      <dsp:spPr>
        <a:xfrm>
          <a:off x="3723424" y="2859169"/>
          <a:ext cx="91440" cy="263042"/>
        </a:xfrm>
        <a:custGeom>
          <a:avLst/>
          <a:gdLst/>
          <a:ahLst/>
          <a:cxnLst/>
          <a:rect l="0" t="0" r="0" b="0"/>
          <a:pathLst>
            <a:path>
              <a:moveTo>
                <a:pt x="45720" y="0"/>
              </a:moveTo>
              <a:lnTo>
                <a:pt x="45720" y="26304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5B894A-756E-4012-AB69-4CB8B0FEE4DC}">
      <dsp:nvSpPr>
        <dsp:cNvPr id="0" name=""/>
        <dsp:cNvSpPr/>
      </dsp:nvSpPr>
      <dsp:spPr>
        <a:xfrm>
          <a:off x="3723424" y="2021803"/>
          <a:ext cx="91440" cy="263042"/>
        </a:xfrm>
        <a:custGeom>
          <a:avLst/>
          <a:gdLst/>
          <a:ahLst/>
          <a:cxnLst/>
          <a:rect l="0" t="0" r="0" b="0"/>
          <a:pathLst>
            <a:path>
              <a:moveTo>
                <a:pt x="45720" y="0"/>
              </a:moveTo>
              <a:lnTo>
                <a:pt x="45720" y="263042"/>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2F30B5-239C-4F40-BE28-4FA6188A30DE}">
      <dsp:nvSpPr>
        <dsp:cNvPr id="0" name=""/>
        <dsp:cNvSpPr/>
      </dsp:nvSpPr>
      <dsp:spPr>
        <a:xfrm>
          <a:off x="1558279" y="2859169"/>
          <a:ext cx="1105432" cy="263042"/>
        </a:xfrm>
        <a:custGeom>
          <a:avLst/>
          <a:gdLst/>
          <a:ahLst/>
          <a:cxnLst/>
          <a:rect l="0" t="0" r="0" b="0"/>
          <a:pathLst>
            <a:path>
              <a:moveTo>
                <a:pt x="0" y="0"/>
              </a:moveTo>
              <a:lnTo>
                <a:pt x="0" y="179255"/>
              </a:lnTo>
              <a:lnTo>
                <a:pt x="1105432" y="179255"/>
              </a:lnTo>
              <a:lnTo>
                <a:pt x="1105432" y="26304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893379-428E-421B-B434-8DC2AC82CEF4}">
      <dsp:nvSpPr>
        <dsp:cNvPr id="0" name=""/>
        <dsp:cNvSpPr/>
      </dsp:nvSpPr>
      <dsp:spPr>
        <a:xfrm>
          <a:off x="1512559" y="2859169"/>
          <a:ext cx="91440" cy="263042"/>
        </a:xfrm>
        <a:custGeom>
          <a:avLst/>
          <a:gdLst/>
          <a:ahLst/>
          <a:cxnLst/>
          <a:rect l="0" t="0" r="0" b="0"/>
          <a:pathLst>
            <a:path>
              <a:moveTo>
                <a:pt x="45720" y="0"/>
              </a:moveTo>
              <a:lnTo>
                <a:pt x="45720" y="26304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D15AAE-47BB-41FD-AD31-77D242F264A0}">
      <dsp:nvSpPr>
        <dsp:cNvPr id="0" name=""/>
        <dsp:cNvSpPr/>
      </dsp:nvSpPr>
      <dsp:spPr>
        <a:xfrm>
          <a:off x="452847" y="2859169"/>
          <a:ext cx="1105432" cy="263042"/>
        </a:xfrm>
        <a:custGeom>
          <a:avLst/>
          <a:gdLst/>
          <a:ahLst/>
          <a:cxnLst/>
          <a:rect l="0" t="0" r="0" b="0"/>
          <a:pathLst>
            <a:path>
              <a:moveTo>
                <a:pt x="1105432" y="0"/>
              </a:moveTo>
              <a:lnTo>
                <a:pt x="1105432" y="179255"/>
              </a:lnTo>
              <a:lnTo>
                <a:pt x="0" y="179255"/>
              </a:lnTo>
              <a:lnTo>
                <a:pt x="0" y="26304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8EB29E-55C9-4171-B909-1131DBF40AB4}">
      <dsp:nvSpPr>
        <dsp:cNvPr id="0" name=""/>
        <dsp:cNvSpPr/>
      </dsp:nvSpPr>
      <dsp:spPr>
        <a:xfrm>
          <a:off x="1558279" y="2021803"/>
          <a:ext cx="2210865" cy="263042"/>
        </a:xfrm>
        <a:custGeom>
          <a:avLst/>
          <a:gdLst/>
          <a:ahLst/>
          <a:cxnLst/>
          <a:rect l="0" t="0" r="0" b="0"/>
          <a:pathLst>
            <a:path>
              <a:moveTo>
                <a:pt x="2210865" y="0"/>
              </a:moveTo>
              <a:lnTo>
                <a:pt x="2210865" y="179255"/>
              </a:lnTo>
              <a:lnTo>
                <a:pt x="0" y="179255"/>
              </a:lnTo>
              <a:lnTo>
                <a:pt x="0" y="263042"/>
              </a:lnTo>
            </a:path>
          </a:pathLst>
        </a:custGeom>
        <a:noFill/>
        <a:ln w="2642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86349B-A9A1-4D1A-B337-D8AB6A2F52B3}">
      <dsp:nvSpPr>
        <dsp:cNvPr id="0" name=""/>
        <dsp:cNvSpPr/>
      </dsp:nvSpPr>
      <dsp:spPr>
        <a:xfrm>
          <a:off x="2482323" y="818931"/>
          <a:ext cx="2573642" cy="1202872"/>
        </a:xfrm>
        <a:prstGeom prst="roundRect">
          <a:avLst>
            <a:gd name="adj" fmla="val 1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D7CF57C-9E0B-47B1-A14C-3B3D92C38A5F}">
      <dsp:nvSpPr>
        <dsp:cNvPr id="0" name=""/>
        <dsp:cNvSpPr/>
      </dsp:nvSpPr>
      <dsp:spPr>
        <a:xfrm>
          <a:off x="2582817" y="914400"/>
          <a:ext cx="2573642" cy="1202872"/>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kern="1200" dirty="0" smtClean="0"/>
            <a:t>Records shall be maintained for each item of equipment &amp; software significant to the tests and contain </a:t>
          </a:r>
          <a:endParaRPr lang="en-US" sz="1050" kern="1200" dirty="0"/>
        </a:p>
      </dsp:txBody>
      <dsp:txXfrm>
        <a:off x="2618048" y="949631"/>
        <a:ext cx="2503180" cy="1132410"/>
      </dsp:txXfrm>
    </dsp:sp>
    <dsp:sp modelId="{C3F0A928-ED5C-42A0-B5B4-0E233B9D8C0F}">
      <dsp:nvSpPr>
        <dsp:cNvPr id="0" name=""/>
        <dsp:cNvSpPr/>
      </dsp:nvSpPr>
      <dsp:spPr>
        <a:xfrm>
          <a:off x="1106057" y="2284846"/>
          <a:ext cx="904444" cy="574322"/>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9F76077-9469-4E2B-8BD3-9DEAFF78699B}">
      <dsp:nvSpPr>
        <dsp:cNvPr id="0" name=""/>
        <dsp:cNvSpPr/>
      </dsp:nvSpPr>
      <dsp:spPr>
        <a:xfrm>
          <a:off x="1206551" y="2380315"/>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Identity</a:t>
          </a:r>
          <a:endParaRPr lang="en-US" sz="800" kern="1200" dirty="0"/>
        </a:p>
      </dsp:txBody>
      <dsp:txXfrm>
        <a:off x="1223372" y="2397136"/>
        <a:ext cx="870802" cy="540680"/>
      </dsp:txXfrm>
    </dsp:sp>
    <dsp:sp modelId="{7E70CD26-D7C1-4E64-8EC4-C8C03E92B45F}">
      <dsp:nvSpPr>
        <dsp:cNvPr id="0" name=""/>
        <dsp:cNvSpPr/>
      </dsp:nvSpPr>
      <dsp:spPr>
        <a:xfrm>
          <a:off x="624" y="3122211"/>
          <a:ext cx="904444" cy="574322"/>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B85A7B1-04D9-45FD-A3BC-11D8A2729FFC}">
      <dsp:nvSpPr>
        <dsp:cNvPr id="0" name=""/>
        <dsp:cNvSpPr/>
      </dsp:nvSpPr>
      <dsp:spPr>
        <a:xfrm>
          <a:off x="101118" y="3217680"/>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Manufacturers' name</a:t>
          </a:r>
          <a:endParaRPr lang="en-US" sz="800" kern="1200" dirty="0"/>
        </a:p>
      </dsp:txBody>
      <dsp:txXfrm>
        <a:off x="117939" y="3234501"/>
        <a:ext cx="870802" cy="540680"/>
      </dsp:txXfrm>
    </dsp:sp>
    <dsp:sp modelId="{56469113-F737-4972-98E2-2682B67DE0C8}">
      <dsp:nvSpPr>
        <dsp:cNvPr id="0" name=""/>
        <dsp:cNvSpPr/>
      </dsp:nvSpPr>
      <dsp:spPr>
        <a:xfrm>
          <a:off x="1106057" y="3122211"/>
          <a:ext cx="904444" cy="574322"/>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1004B59-A295-438C-9E73-EABCAF378C26}">
      <dsp:nvSpPr>
        <dsp:cNvPr id="0" name=""/>
        <dsp:cNvSpPr/>
      </dsp:nvSpPr>
      <dsp:spPr>
        <a:xfrm>
          <a:off x="1206551" y="3217680"/>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Or other unique ID</a:t>
          </a:r>
          <a:endParaRPr lang="en-US" sz="800" kern="1200" dirty="0"/>
        </a:p>
      </dsp:txBody>
      <dsp:txXfrm>
        <a:off x="1223372" y="3234501"/>
        <a:ext cx="870802" cy="540680"/>
      </dsp:txXfrm>
    </dsp:sp>
    <dsp:sp modelId="{62F0CBAE-B0E3-4D0B-AC1C-8A639799DEB5}">
      <dsp:nvSpPr>
        <dsp:cNvPr id="0" name=""/>
        <dsp:cNvSpPr/>
      </dsp:nvSpPr>
      <dsp:spPr>
        <a:xfrm>
          <a:off x="2211490" y="3122211"/>
          <a:ext cx="904444" cy="574322"/>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CFCE9F7-5EB0-416D-BAEE-40694716B149}">
      <dsp:nvSpPr>
        <dsp:cNvPr id="0" name=""/>
        <dsp:cNvSpPr/>
      </dsp:nvSpPr>
      <dsp:spPr>
        <a:xfrm>
          <a:off x="2311983" y="3217680"/>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Serial number</a:t>
          </a:r>
          <a:endParaRPr lang="en-US" sz="800" kern="1200" dirty="0"/>
        </a:p>
      </dsp:txBody>
      <dsp:txXfrm>
        <a:off x="2328804" y="3234501"/>
        <a:ext cx="870802" cy="540680"/>
      </dsp:txXfrm>
    </dsp:sp>
    <dsp:sp modelId="{EE44A51E-4967-4888-AE05-28B80B4F5D8B}">
      <dsp:nvSpPr>
        <dsp:cNvPr id="0" name=""/>
        <dsp:cNvSpPr/>
      </dsp:nvSpPr>
      <dsp:spPr>
        <a:xfrm>
          <a:off x="3316922" y="2284846"/>
          <a:ext cx="904444" cy="574322"/>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6E780EC-7538-4FA7-9A31-4EB14CB539D6}">
      <dsp:nvSpPr>
        <dsp:cNvPr id="0" name=""/>
        <dsp:cNvSpPr/>
      </dsp:nvSpPr>
      <dsp:spPr>
        <a:xfrm>
          <a:off x="3417416" y="2380315"/>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Checks that the equipment complies with specifications</a:t>
          </a:r>
          <a:endParaRPr lang="en-US" sz="800" kern="1200" dirty="0"/>
        </a:p>
      </dsp:txBody>
      <dsp:txXfrm>
        <a:off x="3434237" y="2397136"/>
        <a:ext cx="870802" cy="540680"/>
      </dsp:txXfrm>
    </dsp:sp>
    <dsp:sp modelId="{0EDAD289-0D25-415B-9579-EB29F8114AC4}">
      <dsp:nvSpPr>
        <dsp:cNvPr id="0" name=""/>
        <dsp:cNvSpPr/>
      </dsp:nvSpPr>
      <dsp:spPr>
        <a:xfrm>
          <a:off x="3316922" y="3122211"/>
          <a:ext cx="904444" cy="574322"/>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CBF6E6D-9F86-4F17-8A17-3457C631F058}">
      <dsp:nvSpPr>
        <dsp:cNvPr id="0" name=""/>
        <dsp:cNvSpPr/>
      </dsp:nvSpPr>
      <dsp:spPr>
        <a:xfrm>
          <a:off x="3417416" y="3217680"/>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Manufacturer’s instructions (manuals)</a:t>
          </a:r>
          <a:endParaRPr lang="en-US" sz="800" kern="1200" dirty="0"/>
        </a:p>
      </dsp:txBody>
      <dsp:txXfrm>
        <a:off x="3434237" y="3234501"/>
        <a:ext cx="870802" cy="540680"/>
      </dsp:txXfrm>
    </dsp:sp>
    <dsp:sp modelId="{43AB5E1D-2FA3-4329-AE16-5DD7B298C899}">
      <dsp:nvSpPr>
        <dsp:cNvPr id="0" name=""/>
        <dsp:cNvSpPr/>
      </dsp:nvSpPr>
      <dsp:spPr>
        <a:xfrm>
          <a:off x="4422355" y="2284846"/>
          <a:ext cx="904444" cy="574322"/>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10355D9-E883-437D-8488-7234840CA2CB}">
      <dsp:nvSpPr>
        <dsp:cNvPr id="0" name=""/>
        <dsp:cNvSpPr/>
      </dsp:nvSpPr>
      <dsp:spPr>
        <a:xfrm>
          <a:off x="4522848" y="2380315"/>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Current location</a:t>
          </a:r>
          <a:endParaRPr lang="en-US" sz="800" kern="1200" dirty="0"/>
        </a:p>
      </dsp:txBody>
      <dsp:txXfrm>
        <a:off x="4539669" y="2397136"/>
        <a:ext cx="870802" cy="540680"/>
      </dsp:txXfrm>
    </dsp:sp>
    <dsp:sp modelId="{9923921F-D3FE-4C1A-B3FB-3175F6174351}">
      <dsp:nvSpPr>
        <dsp:cNvPr id="0" name=""/>
        <dsp:cNvSpPr/>
      </dsp:nvSpPr>
      <dsp:spPr>
        <a:xfrm>
          <a:off x="5527787" y="2284846"/>
          <a:ext cx="904444" cy="574322"/>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6873515-F722-45D3-A0CB-B899E1EDB6C6}">
      <dsp:nvSpPr>
        <dsp:cNvPr id="0" name=""/>
        <dsp:cNvSpPr/>
      </dsp:nvSpPr>
      <dsp:spPr>
        <a:xfrm>
          <a:off x="5628281" y="2380315"/>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Records</a:t>
          </a:r>
          <a:endParaRPr lang="en-US" sz="800" kern="1200" dirty="0"/>
        </a:p>
      </dsp:txBody>
      <dsp:txXfrm>
        <a:off x="5645102" y="2397136"/>
        <a:ext cx="870802" cy="540680"/>
      </dsp:txXfrm>
    </dsp:sp>
    <dsp:sp modelId="{746A4BF9-6A37-433A-90DA-9D3D446C95FE}">
      <dsp:nvSpPr>
        <dsp:cNvPr id="0" name=""/>
        <dsp:cNvSpPr/>
      </dsp:nvSpPr>
      <dsp:spPr>
        <a:xfrm>
          <a:off x="4975071" y="3122211"/>
          <a:ext cx="904444" cy="574322"/>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A73F92F-C91E-46AC-AE51-A4F690955DDD}">
      <dsp:nvSpPr>
        <dsp:cNvPr id="0" name=""/>
        <dsp:cNvSpPr/>
      </dsp:nvSpPr>
      <dsp:spPr>
        <a:xfrm>
          <a:off x="5075565" y="3217680"/>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Dates, results, and copies of</a:t>
          </a:r>
          <a:endParaRPr lang="en-US" sz="800" kern="1200" dirty="0"/>
        </a:p>
      </dsp:txBody>
      <dsp:txXfrm>
        <a:off x="5092386" y="3234501"/>
        <a:ext cx="870802" cy="540680"/>
      </dsp:txXfrm>
    </dsp:sp>
    <dsp:sp modelId="{8AA61714-53FF-4834-8B22-C988919CC358}">
      <dsp:nvSpPr>
        <dsp:cNvPr id="0" name=""/>
        <dsp:cNvSpPr/>
      </dsp:nvSpPr>
      <dsp:spPr>
        <a:xfrm>
          <a:off x="2764206" y="3959576"/>
          <a:ext cx="904444" cy="574322"/>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3B6B799-4D85-4997-A080-7DC132EBC025}">
      <dsp:nvSpPr>
        <dsp:cNvPr id="0" name=""/>
        <dsp:cNvSpPr/>
      </dsp:nvSpPr>
      <dsp:spPr>
        <a:xfrm>
          <a:off x="2864700" y="4055046"/>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Reports</a:t>
          </a:r>
          <a:endParaRPr lang="en-US" sz="800" kern="1200" dirty="0"/>
        </a:p>
      </dsp:txBody>
      <dsp:txXfrm>
        <a:off x="2881521" y="4071867"/>
        <a:ext cx="870802" cy="540680"/>
      </dsp:txXfrm>
    </dsp:sp>
    <dsp:sp modelId="{BAB0003B-6117-44E9-BF3D-4C5BA0F5A491}">
      <dsp:nvSpPr>
        <dsp:cNvPr id="0" name=""/>
        <dsp:cNvSpPr/>
      </dsp:nvSpPr>
      <dsp:spPr>
        <a:xfrm>
          <a:off x="3869638" y="3959576"/>
          <a:ext cx="904444" cy="574322"/>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26E020D-7B1C-448D-A947-FEB51A8E6053}">
      <dsp:nvSpPr>
        <dsp:cNvPr id="0" name=""/>
        <dsp:cNvSpPr/>
      </dsp:nvSpPr>
      <dsp:spPr>
        <a:xfrm>
          <a:off x="3970132" y="4055046"/>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Calibrations</a:t>
          </a:r>
          <a:endParaRPr lang="en-US" sz="800" kern="1200" dirty="0"/>
        </a:p>
      </dsp:txBody>
      <dsp:txXfrm>
        <a:off x="3986953" y="4071867"/>
        <a:ext cx="870802" cy="540680"/>
      </dsp:txXfrm>
    </dsp:sp>
    <dsp:sp modelId="{85554899-8DE5-4937-9C56-977002CAFD1D}">
      <dsp:nvSpPr>
        <dsp:cNvPr id="0" name=""/>
        <dsp:cNvSpPr/>
      </dsp:nvSpPr>
      <dsp:spPr>
        <a:xfrm>
          <a:off x="4975071" y="3959576"/>
          <a:ext cx="904444" cy="574322"/>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0053250-E973-4C14-A36B-D04EAA24D27C}">
      <dsp:nvSpPr>
        <dsp:cNvPr id="0" name=""/>
        <dsp:cNvSpPr/>
      </dsp:nvSpPr>
      <dsp:spPr>
        <a:xfrm>
          <a:off x="5075565" y="4055046"/>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Adjustments</a:t>
          </a:r>
          <a:endParaRPr lang="en-US" sz="800" kern="1200" dirty="0"/>
        </a:p>
      </dsp:txBody>
      <dsp:txXfrm>
        <a:off x="5092386" y="4071867"/>
        <a:ext cx="870802" cy="540680"/>
      </dsp:txXfrm>
    </dsp:sp>
    <dsp:sp modelId="{9A236681-EFA7-4425-AA07-1BF2A2AD1CDB}">
      <dsp:nvSpPr>
        <dsp:cNvPr id="0" name=""/>
        <dsp:cNvSpPr/>
      </dsp:nvSpPr>
      <dsp:spPr>
        <a:xfrm>
          <a:off x="6080503" y="3959576"/>
          <a:ext cx="904444" cy="574322"/>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95E20DA-75FB-4C7C-9701-2092DF2645DC}">
      <dsp:nvSpPr>
        <dsp:cNvPr id="0" name=""/>
        <dsp:cNvSpPr/>
      </dsp:nvSpPr>
      <dsp:spPr>
        <a:xfrm>
          <a:off x="6180997" y="4055046"/>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Acceptance criteria</a:t>
          </a:r>
          <a:endParaRPr lang="en-US" sz="800" kern="1200" dirty="0"/>
        </a:p>
      </dsp:txBody>
      <dsp:txXfrm>
        <a:off x="6197818" y="4071867"/>
        <a:ext cx="870802" cy="540680"/>
      </dsp:txXfrm>
    </dsp:sp>
    <dsp:sp modelId="{10471979-0297-41B7-BCC1-01A4DF9A1595}">
      <dsp:nvSpPr>
        <dsp:cNvPr id="0" name=""/>
        <dsp:cNvSpPr/>
      </dsp:nvSpPr>
      <dsp:spPr>
        <a:xfrm>
          <a:off x="7185936" y="3959576"/>
          <a:ext cx="904444" cy="574322"/>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E6204E8-ED65-406E-B4E9-41D8B96838B9}">
      <dsp:nvSpPr>
        <dsp:cNvPr id="0" name=""/>
        <dsp:cNvSpPr/>
      </dsp:nvSpPr>
      <dsp:spPr>
        <a:xfrm>
          <a:off x="7286430" y="4055046"/>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Date of next calibration</a:t>
          </a:r>
          <a:endParaRPr lang="en-US" sz="800" kern="1200" dirty="0"/>
        </a:p>
      </dsp:txBody>
      <dsp:txXfrm>
        <a:off x="7303251" y="4071867"/>
        <a:ext cx="870802" cy="540680"/>
      </dsp:txXfrm>
    </dsp:sp>
    <dsp:sp modelId="{1BC0D1DB-E867-4CCA-87D7-12AAEF0F1BC3}">
      <dsp:nvSpPr>
        <dsp:cNvPr id="0" name=""/>
        <dsp:cNvSpPr/>
      </dsp:nvSpPr>
      <dsp:spPr>
        <a:xfrm>
          <a:off x="6080503" y="3122211"/>
          <a:ext cx="904444" cy="574322"/>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BCC6BB4-CD6D-4E37-8C11-4122F03A08E3}">
      <dsp:nvSpPr>
        <dsp:cNvPr id="0" name=""/>
        <dsp:cNvSpPr/>
      </dsp:nvSpPr>
      <dsp:spPr>
        <a:xfrm>
          <a:off x="6180997" y="3217680"/>
          <a:ext cx="904444" cy="574322"/>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US" sz="800" kern="1200" dirty="0" smtClean="0"/>
            <a:t>Any damage, malfunction, modification or repair</a:t>
          </a:r>
          <a:endParaRPr lang="en-US" sz="800" kern="1200" dirty="0"/>
        </a:p>
      </dsp:txBody>
      <dsp:txXfrm>
        <a:off x="6197818" y="3234501"/>
        <a:ext cx="870802" cy="5406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9079B2-270A-4715-8AD8-D90D2D509A18}">
      <dsp:nvSpPr>
        <dsp:cNvPr id="0" name=""/>
        <dsp:cNvSpPr/>
      </dsp:nvSpPr>
      <dsp:spPr>
        <a:xfrm>
          <a:off x="1" y="0"/>
          <a:ext cx="7848596" cy="2560623"/>
        </a:xfrm>
        <a:prstGeom prst="rightArrow">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8A0650CD-9CC0-4D98-BB34-2C9EF8098370}">
      <dsp:nvSpPr>
        <dsp:cNvPr id="0" name=""/>
        <dsp:cNvSpPr/>
      </dsp:nvSpPr>
      <dsp:spPr>
        <a:xfrm>
          <a:off x="95" y="768186"/>
          <a:ext cx="1148547" cy="1024249"/>
        </a:xfrm>
        <a:prstGeom prst="roundRect">
          <a:avLst/>
        </a:prstGeom>
        <a:solidFill>
          <a:schemeClr val="accent1">
            <a:lumMod val="20000"/>
            <a:lumOff val="8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Result</a:t>
          </a:r>
          <a:endParaRPr lang="en-US" sz="1400" b="0" kern="1200" dirty="0">
            <a:solidFill>
              <a:schemeClr val="tx1"/>
            </a:solidFill>
          </a:endParaRPr>
        </a:p>
      </dsp:txBody>
      <dsp:txXfrm>
        <a:off x="50095" y="818186"/>
        <a:ext cx="1048547" cy="924249"/>
      </dsp:txXfrm>
    </dsp:sp>
    <dsp:sp modelId="{BD6F319A-0991-4E80-8BF4-3BE1BFF73E42}">
      <dsp:nvSpPr>
        <dsp:cNvPr id="0" name=""/>
        <dsp:cNvSpPr/>
      </dsp:nvSpPr>
      <dsp:spPr>
        <a:xfrm>
          <a:off x="1340067" y="768186"/>
          <a:ext cx="1148547" cy="1024249"/>
        </a:xfrm>
        <a:prstGeom prst="roundRect">
          <a:avLst/>
        </a:prstGeom>
        <a:solidFill>
          <a:schemeClr val="accent3">
            <a:lumMod val="20000"/>
            <a:lumOff val="8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Working solution</a:t>
          </a:r>
          <a:endParaRPr lang="en-US" sz="1400" b="0" kern="1200" dirty="0">
            <a:solidFill>
              <a:schemeClr val="tx1"/>
            </a:solidFill>
          </a:endParaRPr>
        </a:p>
      </dsp:txBody>
      <dsp:txXfrm>
        <a:off x="1390067" y="818186"/>
        <a:ext cx="1048547" cy="924249"/>
      </dsp:txXfrm>
    </dsp:sp>
    <dsp:sp modelId="{3756EFA7-CDCC-4220-B527-AAE954AD44C4}">
      <dsp:nvSpPr>
        <dsp:cNvPr id="0" name=""/>
        <dsp:cNvSpPr/>
      </dsp:nvSpPr>
      <dsp:spPr>
        <a:xfrm>
          <a:off x="2680040" y="768186"/>
          <a:ext cx="1148547" cy="1024249"/>
        </a:xfrm>
        <a:prstGeom prst="roundRect">
          <a:avLst/>
        </a:prstGeom>
        <a:solidFill>
          <a:schemeClr val="accent4">
            <a:lumMod val="20000"/>
            <a:lumOff val="8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Stock Solution</a:t>
          </a:r>
          <a:endParaRPr lang="en-US" sz="1400" b="0" kern="1200" dirty="0">
            <a:solidFill>
              <a:schemeClr val="tx1"/>
            </a:solidFill>
          </a:endParaRPr>
        </a:p>
      </dsp:txBody>
      <dsp:txXfrm>
        <a:off x="2730040" y="818186"/>
        <a:ext cx="1048547" cy="924249"/>
      </dsp:txXfrm>
    </dsp:sp>
    <dsp:sp modelId="{C25D88E8-C702-4764-8E74-04BF3CF6CB36}">
      <dsp:nvSpPr>
        <dsp:cNvPr id="0" name=""/>
        <dsp:cNvSpPr/>
      </dsp:nvSpPr>
      <dsp:spPr>
        <a:xfrm>
          <a:off x="4020012" y="768186"/>
          <a:ext cx="1148547" cy="1024249"/>
        </a:xfrm>
        <a:prstGeom prst="roundRect">
          <a:avLst/>
        </a:prstGeom>
        <a:solidFill>
          <a:schemeClr val="accent5">
            <a:lumMod val="20000"/>
            <a:lumOff val="8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Secondary reference standard</a:t>
          </a:r>
          <a:endParaRPr lang="en-US" sz="1400" b="0" kern="1200" dirty="0">
            <a:solidFill>
              <a:schemeClr val="tx1"/>
            </a:solidFill>
          </a:endParaRPr>
        </a:p>
      </dsp:txBody>
      <dsp:txXfrm>
        <a:off x="4070012" y="818186"/>
        <a:ext cx="1048547" cy="924249"/>
      </dsp:txXfrm>
    </dsp:sp>
    <dsp:sp modelId="{E5FE4183-4EFD-460C-A3BD-381A4C822D30}">
      <dsp:nvSpPr>
        <dsp:cNvPr id="0" name=""/>
        <dsp:cNvSpPr/>
      </dsp:nvSpPr>
      <dsp:spPr>
        <a:xfrm>
          <a:off x="5359984" y="768186"/>
          <a:ext cx="1148547" cy="1024249"/>
        </a:xfrm>
        <a:prstGeom prst="roundRect">
          <a:avLst/>
        </a:prstGeom>
        <a:solidFill>
          <a:schemeClr val="accent6">
            <a:lumMod val="20000"/>
            <a:lumOff val="8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Primary reference standard </a:t>
          </a:r>
          <a:endParaRPr lang="en-US" sz="1400" b="0" kern="1200" dirty="0">
            <a:solidFill>
              <a:schemeClr val="tx1"/>
            </a:solidFill>
          </a:endParaRPr>
        </a:p>
      </dsp:txBody>
      <dsp:txXfrm>
        <a:off x="5409984" y="818186"/>
        <a:ext cx="1048547" cy="924249"/>
      </dsp:txXfrm>
    </dsp:sp>
    <dsp:sp modelId="{B948DC0C-B66B-4B57-9429-8FAD07DF6509}">
      <dsp:nvSpPr>
        <dsp:cNvPr id="0" name=""/>
        <dsp:cNvSpPr/>
      </dsp:nvSpPr>
      <dsp:spPr>
        <a:xfrm>
          <a:off x="6699956" y="768186"/>
          <a:ext cx="1148547" cy="1024249"/>
        </a:xfrm>
        <a:prstGeom prst="roundRect">
          <a:avLst/>
        </a:prstGeom>
        <a:solidFill>
          <a:schemeClr val="accent2">
            <a:lumMod val="20000"/>
            <a:lumOff val="8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kern="1200" dirty="0" smtClean="0">
              <a:solidFill>
                <a:schemeClr val="tx1"/>
              </a:solidFill>
            </a:rPr>
            <a:t>Reference to NIST or SI</a:t>
          </a:r>
          <a:endParaRPr lang="en-US" sz="1400" b="0" kern="1200" dirty="0">
            <a:solidFill>
              <a:schemeClr val="tx1"/>
            </a:solidFill>
          </a:endParaRPr>
        </a:p>
      </dsp:txBody>
      <dsp:txXfrm>
        <a:off x="6749956" y="818186"/>
        <a:ext cx="1048547" cy="9242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A3D94-3EF2-4B1B-9155-70DEF881D3AB}">
      <dsp:nvSpPr>
        <dsp:cNvPr id="0" name=""/>
        <dsp:cNvSpPr/>
      </dsp:nvSpPr>
      <dsp:spPr>
        <a:xfrm>
          <a:off x="242316" y="243681"/>
          <a:ext cx="1453896" cy="807720"/>
        </a:xfrm>
        <a:prstGeom prst="roundRect">
          <a:avLst>
            <a:gd name="adj" fmla="val 10000"/>
          </a:avLst>
        </a:prstGeom>
        <a:solidFill>
          <a:schemeClr val="accent2">
            <a:tint val="40000"/>
            <a:alpha val="90000"/>
            <a:hueOff val="0"/>
            <a:satOff val="0"/>
            <a:lumOff val="0"/>
            <a:alphaOff val="0"/>
          </a:schemeClr>
        </a:solidFill>
        <a:ln w="2642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smtClean="0"/>
            <a:t>Tolerance (+ or -)</a:t>
          </a:r>
          <a:endParaRPr lang="en-US" sz="2100" b="1" kern="1200" dirty="0"/>
        </a:p>
      </dsp:txBody>
      <dsp:txXfrm>
        <a:off x="265973" y="267338"/>
        <a:ext cx="1406582" cy="760406"/>
      </dsp:txXfrm>
    </dsp:sp>
    <dsp:sp modelId="{113E4AB0-6320-45DF-9A6B-59ABDD6394DF}">
      <dsp:nvSpPr>
        <dsp:cNvPr id="0" name=""/>
        <dsp:cNvSpPr/>
      </dsp:nvSpPr>
      <dsp:spPr>
        <a:xfrm>
          <a:off x="2342388" y="243681"/>
          <a:ext cx="1453896" cy="807720"/>
        </a:xfrm>
        <a:prstGeom prst="roundRect">
          <a:avLst>
            <a:gd name="adj" fmla="val 10000"/>
          </a:avLst>
        </a:prstGeom>
        <a:solidFill>
          <a:schemeClr val="accent3">
            <a:tint val="40000"/>
            <a:alpha val="90000"/>
            <a:hueOff val="0"/>
            <a:satOff val="0"/>
            <a:lumOff val="0"/>
            <a:alphaOff val="0"/>
          </a:schemeClr>
        </a:solidFill>
        <a:ln w="2642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smtClean="0"/>
            <a:t>End result</a:t>
          </a:r>
          <a:endParaRPr lang="en-US" sz="2100" b="1" kern="1200" dirty="0"/>
        </a:p>
      </dsp:txBody>
      <dsp:txXfrm>
        <a:off x="2366045" y="267338"/>
        <a:ext cx="1406582" cy="760406"/>
      </dsp:txXfrm>
    </dsp:sp>
    <dsp:sp modelId="{3464A124-7DBF-4FDA-92B4-36C897C55D87}">
      <dsp:nvSpPr>
        <dsp:cNvPr id="0" name=""/>
        <dsp:cNvSpPr/>
      </dsp:nvSpPr>
      <dsp:spPr>
        <a:xfrm>
          <a:off x="1716405" y="3676491"/>
          <a:ext cx="605790" cy="605790"/>
        </a:xfrm>
        <a:prstGeom prst="triangle">
          <a:avLst/>
        </a:prstGeom>
        <a:solidFill>
          <a:schemeClr val="accent4">
            <a:tint val="40000"/>
            <a:alpha val="90000"/>
            <a:hueOff val="0"/>
            <a:satOff val="0"/>
            <a:lumOff val="0"/>
            <a:alphaOff val="0"/>
          </a:schemeClr>
        </a:solidFill>
        <a:ln w="2642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3E4B10-C071-4E04-ADE9-6FB9726896CF}">
      <dsp:nvSpPr>
        <dsp:cNvPr id="0" name=""/>
        <dsp:cNvSpPr/>
      </dsp:nvSpPr>
      <dsp:spPr>
        <a:xfrm rot="240000">
          <a:off x="201374" y="3416903"/>
          <a:ext cx="3635850" cy="254243"/>
        </a:xfrm>
        <a:prstGeom prst="rect">
          <a:avLst/>
        </a:prstGeom>
        <a:solidFill>
          <a:schemeClr val="accent5">
            <a:tint val="40000"/>
            <a:alpha val="90000"/>
            <a:hueOff val="0"/>
            <a:satOff val="0"/>
            <a:lumOff val="0"/>
            <a:alphaOff val="0"/>
          </a:schemeClr>
        </a:solidFill>
        <a:ln w="2642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797A47-0A1E-419A-8507-A3486342D9EE}">
      <dsp:nvSpPr>
        <dsp:cNvPr id="0" name=""/>
        <dsp:cNvSpPr/>
      </dsp:nvSpPr>
      <dsp:spPr>
        <a:xfrm rot="240000">
          <a:off x="2361427" y="2394659"/>
          <a:ext cx="1496589" cy="1061305"/>
        </a:xfrm>
        <a:prstGeom prst="roundRect">
          <a:avLst/>
        </a:prstGeom>
        <a:solidFill>
          <a:schemeClr val="accent2">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solidFill>
                <a:schemeClr val="tx1"/>
              </a:solidFill>
            </a:rPr>
            <a:t>Measured value with some Uncertainty</a:t>
          </a:r>
          <a:endParaRPr lang="en-US" sz="1500" b="1" kern="1200" dirty="0">
            <a:solidFill>
              <a:schemeClr val="tx1"/>
            </a:solidFill>
          </a:endParaRPr>
        </a:p>
      </dsp:txBody>
      <dsp:txXfrm>
        <a:off x="2413236" y="2446468"/>
        <a:ext cx="1392971" cy="957687"/>
      </dsp:txXfrm>
    </dsp:sp>
    <dsp:sp modelId="{9B28FFC8-D4BB-4C6A-80B3-86D9DA6646DE}">
      <dsp:nvSpPr>
        <dsp:cNvPr id="0" name=""/>
        <dsp:cNvSpPr/>
      </dsp:nvSpPr>
      <dsp:spPr>
        <a:xfrm rot="240000">
          <a:off x="2442199" y="1296160"/>
          <a:ext cx="1496589" cy="1061305"/>
        </a:xfrm>
        <a:prstGeom prst="roundRect">
          <a:avLst/>
        </a:prstGeom>
        <a:solidFill>
          <a:schemeClr val="accent5">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solidFill>
                <a:schemeClr val="tx1"/>
              </a:solidFill>
            </a:rPr>
            <a:t>Measured again with some Uncertainty</a:t>
          </a:r>
          <a:endParaRPr lang="en-US" sz="1500" b="1" kern="1200" dirty="0">
            <a:solidFill>
              <a:schemeClr val="tx1"/>
            </a:solidFill>
          </a:endParaRPr>
        </a:p>
      </dsp:txBody>
      <dsp:txXfrm>
        <a:off x="2494008" y="1347969"/>
        <a:ext cx="1392971" cy="957687"/>
      </dsp:txXfrm>
    </dsp:sp>
    <dsp:sp modelId="{03E3AE36-313F-4371-9348-F4F987C8F0FD}">
      <dsp:nvSpPr>
        <dsp:cNvPr id="0" name=""/>
        <dsp:cNvSpPr/>
      </dsp:nvSpPr>
      <dsp:spPr>
        <a:xfrm rot="240000">
          <a:off x="281548" y="2249269"/>
          <a:ext cx="1496589" cy="1061305"/>
        </a:xfrm>
        <a:prstGeom prst="roundRect">
          <a:avLst/>
        </a:prstGeom>
        <a:solidFill>
          <a:schemeClr val="accent4">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solidFill>
                <a:schemeClr val="tx1"/>
              </a:solidFill>
            </a:rPr>
            <a:t>Known Value</a:t>
          </a:r>
          <a:endParaRPr lang="en-US" sz="1500" b="1" kern="1200" dirty="0">
            <a:solidFill>
              <a:schemeClr val="tx1"/>
            </a:solidFill>
          </a:endParaRPr>
        </a:p>
      </dsp:txBody>
      <dsp:txXfrm>
        <a:off x="333357" y="2301078"/>
        <a:ext cx="1392971" cy="95768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D2F387-6860-49FE-9ADF-BDEC7C99B5E8}">
      <dsp:nvSpPr>
        <dsp:cNvPr id="0" name=""/>
        <dsp:cNvSpPr/>
      </dsp:nvSpPr>
      <dsp:spPr>
        <a:xfrm>
          <a:off x="4311145" y="3837475"/>
          <a:ext cx="457553" cy="871862"/>
        </a:xfrm>
        <a:custGeom>
          <a:avLst/>
          <a:gdLst/>
          <a:ahLst/>
          <a:cxnLst/>
          <a:rect l="0" t="0" r="0" b="0"/>
          <a:pathLst>
            <a:path>
              <a:moveTo>
                <a:pt x="0" y="0"/>
              </a:moveTo>
              <a:lnTo>
                <a:pt x="228776" y="0"/>
              </a:lnTo>
              <a:lnTo>
                <a:pt x="228776" y="871862"/>
              </a:lnTo>
              <a:lnTo>
                <a:pt x="457553" y="871862"/>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515306" y="4248791"/>
        <a:ext cx="49231" cy="49231"/>
      </dsp:txXfrm>
    </dsp:sp>
    <dsp:sp modelId="{CC527170-A5CE-4350-9BC5-18331B1C527E}">
      <dsp:nvSpPr>
        <dsp:cNvPr id="0" name=""/>
        <dsp:cNvSpPr/>
      </dsp:nvSpPr>
      <dsp:spPr>
        <a:xfrm>
          <a:off x="4311145" y="3791755"/>
          <a:ext cx="457553" cy="91440"/>
        </a:xfrm>
        <a:custGeom>
          <a:avLst/>
          <a:gdLst/>
          <a:ahLst/>
          <a:cxnLst/>
          <a:rect l="0" t="0" r="0" b="0"/>
          <a:pathLst>
            <a:path>
              <a:moveTo>
                <a:pt x="0" y="45720"/>
              </a:moveTo>
              <a:lnTo>
                <a:pt x="457553" y="45720"/>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528483" y="3826036"/>
        <a:ext cx="22877" cy="22877"/>
      </dsp:txXfrm>
    </dsp:sp>
    <dsp:sp modelId="{D49B720B-8AAE-4E3B-8D38-8335CE2E9F33}">
      <dsp:nvSpPr>
        <dsp:cNvPr id="0" name=""/>
        <dsp:cNvSpPr/>
      </dsp:nvSpPr>
      <dsp:spPr>
        <a:xfrm>
          <a:off x="4311145" y="2965612"/>
          <a:ext cx="457553" cy="871862"/>
        </a:xfrm>
        <a:custGeom>
          <a:avLst/>
          <a:gdLst/>
          <a:ahLst/>
          <a:cxnLst/>
          <a:rect l="0" t="0" r="0" b="0"/>
          <a:pathLst>
            <a:path>
              <a:moveTo>
                <a:pt x="0" y="871862"/>
              </a:moveTo>
              <a:lnTo>
                <a:pt x="228776" y="871862"/>
              </a:lnTo>
              <a:lnTo>
                <a:pt x="228776" y="0"/>
              </a:lnTo>
              <a:lnTo>
                <a:pt x="457553" y="0"/>
              </a:lnTo>
            </a:path>
          </a:pathLst>
        </a:custGeom>
        <a:noFill/>
        <a:ln w="264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515306" y="3376928"/>
        <a:ext cx="49231" cy="49231"/>
      </dsp:txXfrm>
    </dsp:sp>
    <dsp:sp modelId="{11FDD9A5-4B24-4042-A4C9-3F318EE3CEF0}">
      <dsp:nvSpPr>
        <dsp:cNvPr id="0" name=""/>
        <dsp:cNvSpPr/>
      </dsp:nvSpPr>
      <dsp:spPr>
        <a:xfrm>
          <a:off x="1565823" y="2093749"/>
          <a:ext cx="457553" cy="1743725"/>
        </a:xfrm>
        <a:custGeom>
          <a:avLst/>
          <a:gdLst/>
          <a:ahLst/>
          <a:cxnLst/>
          <a:rect l="0" t="0" r="0" b="0"/>
          <a:pathLst>
            <a:path>
              <a:moveTo>
                <a:pt x="0" y="0"/>
              </a:moveTo>
              <a:lnTo>
                <a:pt x="228776" y="0"/>
              </a:lnTo>
              <a:lnTo>
                <a:pt x="228776" y="1743725"/>
              </a:lnTo>
              <a:lnTo>
                <a:pt x="457553" y="1743725"/>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1749531" y="2920543"/>
        <a:ext cx="90137" cy="90137"/>
      </dsp:txXfrm>
    </dsp:sp>
    <dsp:sp modelId="{5A7EE2C4-C0F3-43BA-8B88-AA469D1ABAE2}">
      <dsp:nvSpPr>
        <dsp:cNvPr id="0" name=""/>
        <dsp:cNvSpPr/>
      </dsp:nvSpPr>
      <dsp:spPr>
        <a:xfrm>
          <a:off x="1565823" y="2093749"/>
          <a:ext cx="457553" cy="871862"/>
        </a:xfrm>
        <a:custGeom>
          <a:avLst/>
          <a:gdLst/>
          <a:ahLst/>
          <a:cxnLst/>
          <a:rect l="0" t="0" r="0" b="0"/>
          <a:pathLst>
            <a:path>
              <a:moveTo>
                <a:pt x="0" y="0"/>
              </a:moveTo>
              <a:lnTo>
                <a:pt x="228776" y="0"/>
              </a:lnTo>
              <a:lnTo>
                <a:pt x="228776" y="871862"/>
              </a:lnTo>
              <a:lnTo>
                <a:pt x="457553" y="871862"/>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769984" y="2505065"/>
        <a:ext cx="49231" cy="49231"/>
      </dsp:txXfrm>
    </dsp:sp>
    <dsp:sp modelId="{A177DAFB-98AB-4349-A072-EC0F35B40BFD}">
      <dsp:nvSpPr>
        <dsp:cNvPr id="0" name=""/>
        <dsp:cNvSpPr/>
      </dsp:nvSpPr>
      <dsp:spPr>
        <a:xfrm>
          <a:off x="1565823" y="2048029"/>
          <a:ext cx="457553" cy="91440"/>
        </a:xfrm>
        <a:custGeom>
          <a:avLst/>
          <a:gdLst/>
          <a:ahLst/>
          <a:cxnLst/>
          <a:rect l="0" t="0" r="0" b="0"/>
          <a:pathLst>
            <a:path>
              <a:moveTo>
                <a:pt x="0" y="45720"/>
              </a:moveTo>
              <a:lnTo>
                <a:pt x="457553" y="45720"/>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783161" y="2082310"/>
        <a:ext cx="22877" cy="22877"/>
      </dsp:txXfrm>
    </dsp:sp>
    <dsp:sp modelId="{88320CDA-477D-4325-B017-5950F7A9F9AD}">
      <dsp:nvSpPr>
        <dsp:cNvPr id="0" name=""/>
        <dsp:cNvSpPr/>
      </dsp:nvSpPr>
      <dsp:spPr>
        <a:xfrm>
          <a:off x="1565823" y="1221886"/>
          <a:ext cx="457553" cy="871862"/>
        </a:xfrm>
        <a:custGeom>
          <a:avLst/>
          <a:gdLst/>
          <a:ahLst/>
          <a:cxnLst/>
          <a:rect l="0" t="0" r="0" b="0"/>
          <a:pathLst>
            <a:path>
              <a:moveTo>
                <a:pt x="0" y="871862"/>
              </a:moveTo>
              <a:lnTo>
                <a:pt x="228776" y="871862"/>
              </a:lnTo>
              <a:lnTo>
                <a:pt x="228776" y="0"/>
              </a:lnTo>
              <a:lnTo>
                <a:pt x="457553" y="0"/>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769984" y="1633202"/>
        <a:ext cx="49231" cy="49231"/>
      </dsp:txXfrm>
    </dsp:sp>
    <dsp:sp modelId="{BDED6F95-BDC7-4EF3-8B2E-A40E82287AD1}">
      <dsp:nvSpPr>
        <dsp:cNvPr id="0" name=""/>
        <dsp:cNvSpPr/>
      </dsp:nvSpPr>
      <dsp:spPr>
        <a:xfrm>
          <a:off x="1565823" y="350023"/>
          <a:ext cx="457553" cy="1743725"/>
        </a:xfrm>
        <a:custGeom>
          <a:avLst/>
          <a:gdLst/>
          <a:ahLst/>
          <a:cxnLst/>
          <a:rect l="0" t="0" r="0" b="0"/>
          <a:pathLst>
            <a:path>
              <a:moveTo>
                <a:pt x="0" y="1743725"/>
              </a:moveTo>
              <a:lnTo>
                <a:pt x="228776" y="1743725"/>
              </a:lnTo>
              <a:lnTo>
                <a:pt x="228776" y="0"/>
              </a:lnTo>
              <a:lnTo>
                <a:pt x="457553" y="0"/>
              </a:lnTo>
            </a:path>
          </a:pathLst>
        </a:custGeom>
        <a:noFill/>
        <a:ln w="26425"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1749531" y="1176817"/>
        <a:ext cx="90137" cy="90137"/>
      </dsp:txXfrm>
    </dsp:sp>
    <dsp:sp modelId="{017E7394-AEED-4709-851D-3A7CCD7A66F8}">
      <dsp:nvSpPr>
        <dsp:cNvPr id="0" name=""/>
        <dsp:cNvSpPr/>
      </dsp:nvSpPr>
      <dsp:spPr>
        <a:xfrm rot="16200000">
          <a:off x="-618423" y="1745004"/>
          <a:ext cx="3671001" cy="697490"/>
        </a:xfrm>
        <a:prstGeom prst="rect">
          <a:avLst/>
        </a:prstGeom>
        <a:gradFill rotWithShape="0">
          <a:gsLst>
            <a:gs pos="7000">
              <a:schemeClr val="accent3">
                <a:hueOff val="0"/>
                <a:satOff val="0"/>
                <a:lumOff val="0"/>
                <a:alphaOff val="0"/>
                <a:tint val="50000"/>
                <a:shade val="86000"/>
                <a:satMod val="140000"/>
              </a:schemeClr>
            </a:gs>
            <a:gs pos="44000">
              <a:schemeClr val="accent3">
                <a:hueOff val="0"/>
                <a:satOff val="0"/>
                <a:lumOff val="0"/>
                <a:alphaOff val="0"/>
                <a:tint val="48000"/>
                <a:satMod val="150000"/>
              </a:schemeClr>
            </a:gs>
            <a:gs pos="94000">
              <a:schemeClr val="tx2">
                <a:lumMod val="20000"/>
                <a:lumOff val="8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1422400" rtl="0">
            <a:lnSpc>
              <a:spcPct val="90000"/>
            </a:lnSpc>
            <a:spcBef>
              <a:spcPct val="0"/>
            </a:spcBef>
            <a:spcAft>
              <a:spcPct val="35000"/>
            </a:spcAft>
          </a:pPr>
          <a:r>
            <a:rPr lang="en-US" sz="3200" kern="1200" dirty="0" smtClean="0"/>
            <a:t>Instrument</a:t>
          </a:r>
          <a:endParaRPr lang="en-US" sz="3200" kern="1200" dirty="0"/>
        </a:p>
      </dsp:txBody>
      <dsp:txXfrm>
        <a:off x="-618423" y="1745004"/>
        <a:ext cx="3671001" cy="697490"/>
      </dsp:txXfrm>
    </dsp:sp>
    <dsp:sp modelId="{056A2BB8-A12B-477F-A46F-A3359E64EED4}">
      <dsp:nvSpPr>
        <dsp:cNvPr id="0" name=""/>
        <dsp:cNvSpPr/>
      </dsp:nvSpPr>
      <dsp:spPr>
        <a:xfrm>
          <a:off x="2023376" y="1278"/>
          <a:ext cx="2287768" cy="697490"/>
        </a:xfrm>
        <a:prstGeom prst="rect">
          <a:avLst/>
        </a:prstGeom>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Unique ID</a:t>
          </a:r>
          <a:endParaRPr lang="en-US" sz="1600" kern="1200" dirty="0"/>
        </a:p>
      </dsp:txBody>
      <dsp:txXfrm>
        <a:off x="2023376" y="1278"/>
        <a:ext cx="2287768" cy="697490"/>
      </dsp:txXfrm>
    </dsp:sp>
    <dsp:sp modelId="{863B35C4-DDE9-4269-AC1B-AB0CC64DB70F}">
      <dsp:nvSpPr>
        <dsp:cNvPr id="0" name=""/>
        <dsp:cNvSpPr/>
      </dsp:nvSpPr>
      <dsp:spPr>
        <a:xfrm>
          <a:off x="2023376" y="873141"/>
          <a:ext cx="2287768" cy="697490"/>
        </a:xfrm>
        <a:prstGeom prst="rect">
          <a:avLst/>
        </a:prstGeom>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Conditions</a:t>
          </a:r>
          <a:endParaRPr lang="en-US" sz="1600" kern="1200" dirty="0"/>
        </a:p>
      </dsp:txBody>
      <dsp:txXfrm>
        <a:off x="2023376" y="873141"/>
        <a:ext cx="2287768" cy="697490"/>
      </dsp:txXfrm>
    </dsp:sp>
    <dsp:sp modelId="{5D5FEECE-E452-4862-A4E4-C4F4555EFDA1}">
      <dsp:nvSpPr>
        <dsp:cNvPr id="0" name=""/>
        <dsp:cNvSpPr/>
      </dsp:nvSpPr>
      <dsp:spPr>
        <a:xfrm>
          <a:off x="2023376" y="1745004"/>
          <a:ext cx="2287768" cy="697490"/>
        </a:xfrm>
        <a:prstGeom prst="rect">
          <a:avLst/>
        </a:prstGeom>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Temperature</a:t>
          </a:r>
          <a:endParaRPr lang="en-US" sz="1600" kern="1200" dirty="0"/>
        </a:p>
      </dsp:txBody>
      <dsp:txXfrm>
        <a:off x="2023376" y="1745004"/>
        <a:ext cx="2287768" cy="697490"/>
      </dsp:txXfrm>
    </dsp:sp>
    <dsp:sp modelId="{D72922EF-CF8E-4CCB-8781-D3527E4287FA}">
      <dsp:nvSpPr>
        <dsp:cNvPr id="0" name=""/>
        <dsp:cNvSpPr/>
      </dsp:nvSpPr>
      <dsp:spPr>
        <a:xfrm>
          <a:off x="2023376" y="2616867"/>
          <a:ext cx="2287768" cy="697490"/>
        </a:xfrm>
        <a:prstGeom prst="rect">
          <a:avLst/>
        </a:prstGeom>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Column, other consumables</a:t>
          </a:r>
          <a:endParaRPr lang="en-US" sz="1600" kern="1200" dirty="0"/>
        </a:p>
      </dsp:txBody>
      <dsp:txXfrm>
        <a:off x="2023376" y="2616867"/>
        <a:ext cx="2287768" cy="697490"/>
      </dsp:txXfrm>
    </dsp:sp>
    <dsp:sp modelId="{E77B15E2-F6D0-469C-B224-1D3EA1D80582}">
      <dsp:nvSpPr>
        <dsp:cNvPr id="0" name=""/>
        <dsp:cNvSpPr/>
      </dsp:nvSpPr>
      <dsp:spPr>
        <a:xfrm>
          <a:off x="2023376" y="3488730"/>
          <a:ext cx="2287768" cy="697490"/>
        </a:xfrm>
        <a:prstGeom prst="rect">
          <a:avLst/>
        </a:prstGeom>
        <a:gradFill rotWithShape="0">
          <a:gsLst>
            <a:gs pos="0">
              <a:schemeClr val="accent5">
                <a:hueOff val="0"/>
                <a:satOff val="0"/>
                <a:lumOff val="0"/>
                <a:alphaOff val="0"/>
                <a:tint val="50000"/>
                <a:shade val="86000"/>
                <a:satMod val="140000"/>
              </a:schemeClr>
            </a:gs>
            <a:gs pos="45000">
              <a:schemeClr val="tx2">
                <a:lumMod val="20000"/>
                <a:lumOff val="8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Quality Control (QC)</a:t>
          </a:r>
          <a:endParaRPr lang="en-US" sz="1100" kern="1200" dirty="0"/>
        </a:p>
      </dsp:txBody>
      <dsp:txXfrm>
        <a:off x="2023376" y="3488730"/>
        <a:ext cx="2287768" cy="697490"/>
      </dsp:txXfrm>
    </dsp:sp>
    <dsp:sp modelId="{CF55B6A6-17A6-465A-80DA-F4B6481B010B}">
      <dsp:nvSpPr>
        <dsp:cNvPr id="0" name=""/>
        <dsp:cNvSpPr/>
      </dsp:nvSpPr>
      <dsp:spPr>
        <a:xfrm>
          <a:off x="4768698" y="2616867"/>
          <a:ext cx="2287768" cy="697490"/>
        </a:xfrm>
        <a:prstGeom prst="rect">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Method blank</a:t>
          </a:r>
          <a:endParaRPr lang="en-US" sz="1600" kern="1200" dirty="0"/>
        </a:p>
      </dsp:txBody>
      <dsp:txXfrm>
        <a:off x="4768698" y="2616867"/>
        <a:ext cx="2287768" cy="697490"/>
      </dsp:txXfrm>
    </dsp:sp>
    <dsp:sp modelId="{28F491EB-2B4E-4090-9B74-80EE353EAC67}">
      <dsp:nvSpPr>
        <dsp:cNvPr id="0" name=""/>
        <dsp:cNvSpPr/>
      </dsp:nvSpPr>
      <dsp:spPr>
        <a:xfrm>
          <a:off x="4768698" y="3488730"/>
          <a:ext cx="2287768" cy="697490"/>
        </a:xfrm>
        <a:prstGeom prst="rect">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Spikes</a:t>
          </a:r>
          <a:endParaRPr lang="en-US" sz="1600" kern="1200" dirty="0"/>
        </a:p>
      </dsp:txBody>
      <dsp:txXfrm>
        <a:off x="4768698" y="3488730"/>
        <a:ext cx="2287768" cy="697490"/>
      </dsp:txXfrm>
    </dsp:sp>
    <dsp:sp modelId="{61022F90-85BE-4DBE-81AA-34C3768D23BF}">
      <dsp:nvSpPr>
        <dsp:cNvPr id="0" name=""/>
        <dsp:cNvSpPr/>
      </dsp:nvSpPr>
      <dsp:spPr>
        <a:xfrm>
          <a:off x="4768698" y="4360593"/>
          <a:ext cx="2287768" cy="697490"/>
        </a:xfrm>
        <a:prstGeom prst="rect">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en-US" sz="1600" kern="1200" dirty="0" smtClean="0"/>
            <a:t>Continuing calibration</a:t>
          </a:r>
          <a:endParaRPr lang="en-US" sz="1600" kern="1200" dirty="0"/>
        </a:p>
      </dsp:txBody>
      <dsp:txXfrm>
        <a:off x="4768698" y="4360593"/>
        <a:ext cx="2287768" cy="69749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E05AFB-CAF4-41C2-BF32-2427A05341FC}">
      <dsp:nvSpPr>
        <dsp:cNvPr id="0" name=""/>
        <dsp:cNvSpPr/>
      </dsp:nvSpPr>
      <dsp:spPr>
        <a:xfrm>
          <a:off x="3046260" y="3510477"/>
          <a:ext cx="2096378" cy="2096378"/>
        </a:xfrm>
        <a:prstGeom prst="ellipse">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smtClean="0"/>
            <a:t>Support Equipment</a:t>
          </a:r>
          <a:endParaRPr lang="en-US" sz="2300" kern="1200" dirty="0"/>
        </a:p>
      </dsp:txBody>
      <dsp:txXfrm>
        <a:off x="3353267" y="3817484"/>
        <a:ext cx="1482364" cy="1482364"/>
      </dsp:txXfrm>
    </dsp:sp>
    <dsp:sp modelId="{2111B443-400A-4C3B-8BE3-2FF551CC5703}">
      <dsp:nvSpPr>
        <dsp:cNvPr id="0" name=""/>
        <dsp:cNvSpPr/>
      </dsp:nvSpPr>
      <dsp:spPr>
        <a:xfrm rot="10796991">
          <a:off x="956316" y="4261814"/>
          <a:ext cx="1974997" cy="597467"/>
        </a:xfrm>
        <a:prstGeom prst="leftArrow">
          <a:avLst>
            <a:gd name="adj1" fmla="val 60000"/>
            <a:gd name="adj2" fmla="val 5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AF2D67A4-3063-432A-B3AD-F94C0431A3B9}">
      <dsp:nvSpPr>
        <dsp:cNvPr id="0" name=""/>
        <dsp:cNvSpPr/>
      </dsp:nvSpPr>
      <dsp:spPr>
        <a:xfrm>
          <a:off x="222584" y="3974426"/>
          <a:ext cx="1467464" cy="1173971"/>
        </a:xfrm>
        <a:prstGeom prst="roundRect">
          <a:avLst>
            <a:gd name="adj" fmla="val 1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Date of Use Verification</a:t>
          </a:r>
          <a:endParaRPr lang="en-US" sz="1400" kern="1200" dirty="0"/>
        </a:p>
      </dsp:txBody>
      <dsp:txXfrm>
        <a:off x="256968" y="4008810"/>
        <a:ext cx="1398696" cy="1105203"/>
      </dsp:txXfrm>
    </dsp:sp>
    <dsp:sp modelId="{780FD509-9AF4-4568-AFFB-E584A7ACD215}">
      <dsp:nvSpPr>
        <dsp:cNvPr id="0" name=""/>
        <dsp:cNvSpPr/>
      </dsp:nvSpPr>
      <dsp:spPr>
        <a:xfrm rot="12428172">
          <a:off x="969310" y="3221863"/>
          <a:ext cx="2199461" cy="597467"/>
        </a:xfrm>
        <a:prstGeom prst="leftArrow">
          <a:avLst>
            <a:gd name="adj1" fmla="val 60000"/>
            <a:gd name="adj2" fmla="val 5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D6F90CEE-A6D2-4BB2-BE55-F70E5CBB14AE}">
      <dsp:nvSpPr>
        <dsp:cNvPr id="0" name=""/>
        <dsp:cNvSpPr/>
      </dsp:nvSpPr>
      <dsp:spPr>
        <a:xfrm>
          <a:off x="222578" y="2416338"/>
          <a:ext cx="1735570" cy="1205328"/>
        </a:xfrm>
        <a:prstGeom prst="roundRect">
          <a:avLst>
            <a:gd name="adj" fmla="val 1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Maintained in proper working order. Keep records of repair and maintenance</a:t>
          </a:r>
          <a:endParaRPr lang="en-US" sz="1400" kern="1200" dirty="0"/>
        </a:p>
      </dsp:txBody>
      <dsp:txXfrm>
        <a:off x="257881" y="2451641"/>
        <a:ext cx="1664964" cy="1134722"/>
      </dsp:txXfrm>
    </dsp:sp>
    <dsp:sp modelId="{076832B4-2BAF-474E-9F39-164D34426EF3}">
      <dsp:nvSpPr>
        <dsp:cNvPr id="0" name=""/>
        <dsp:cNvSpPr/>
      </dsp:nvSpPr>
      <dsp:spPr>
        <a:xfrm rot="14137282">
          <a:off x="1380279" y="2195444"/>
          <a:ext cx="2603431" cy="597467"/>
        </a:xfrm>
        <a:prstGeom prst="leftArrow">
          <a:avLst>
            <a:gd name="adj1" fmla="val 60000"/>
            <a:gd name="adj2" fmla="val 5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B1DD4904-3E89-4E72-88E7-72CB69545D8F}">
      <dsp:nvSpPr>
        <dsp:cNvPr id="0" name=""/>
        <dsp:cNvSpPr/>
      </dsp:nvSpPr>
      <dsp:spPr>
        <a:xfrm>
          <a:off x="855234" y="703430"/>
          <a:ext cx="2183470" cy="1432820"/>
        </a:xfrm>
        <a:prstGeom prst="roundRect">
          <a:avLst>
            <a:gd name="adj" fmla="val 1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Calibrated or verified annually using a recognized National Metrology Institute traceable reference</a:t>
          </a:r>
          <a:endParaRPr lang="en-US" sz="1400" kern="1200" dirty="0"/>
        </a:p>
      </dsp:txBody>
      <dsp:txXfrm>
        <a:off x="897200" y="745396"/>
        <a:ext cx="2099538" cy="1348888"/>
      </dsp:txXfrm>
    </dsp:sp>
    <dsp:sp modelId="{A8D914BA-E34A-46D7-8E60-550C365B62B1}">
      <dsp:nvSpPr>
        <dsp:cNvPr id="0" name=""/>
        <dsp:cNvSpPr/>
      </dsp:nvSpPr>
      <dsp:spPr>
        <a:xfrm rot="16200000">
          <a:off x="2939245" y="1922071"/>
          <a:ext cx="2310406" cy="597467"/>
        </a:xfrm>
        <a:prstGeom prst="leftArrow">
          <a:avLst>
            <a:gd name="adj1" fmla="val 60000"/>
            <a:gd name="adj2" fmla="val 5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15F4AE2B-D07F-4520-AE7F-C64D38A6E172}">
      <dsp:nvSpPr>
        <dsp:cNvPr id="0" name=""/>
        <dsp:cNvSpPr/>
      </dsp:nvSpPr>
      <dsp:spPr>
        <a:xfrm>
          <a:off x="3258478" y="412944"/>
          <a:ext cx="1671941" cy="1305315"/>
        </a:xfrm>
        <a:prstGeom prst="roundRect">
          <a:avLst>
            <a:gd name="adj" fmla="val 1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Remove from service until repaired or use established correction factors</a:t>
          </a:r>
          <a:endParaRPr lang="en-US" sz="1400" kern="1200" dirty="0"/>
        </a:p>
      </dsp:txBody>
      <dsp:txXfrm>
        <a:off x="3296709" y="451175"/>
        <a:ext cx="1595479" cy="1228853"/>
      </dsp:txXfrm>
    </dsp:sp>
    <dsp:sp modelId="{90DE4301-D1E0-4BEA-BDB6-B7D926EFC86C}">
      <dsp:nvSpPr>
        <dsp:cNvPr id="0" name=""/>
        <dsp:cNvSpPr/>
      </dsp:nvSpPr>
      <dsp:spPr>
        <a:xfrm rot="18345862">
          <a:off x="4272584" y="2276823"/>
          <a:ext cx="2500507" cy="597467"/>
        </a:xfrm>
        <a:prstGeom prst="leftArrow">
          <a:avLst>
            <a:gd name="adj1" fmla="val 60000"/>
            <a:gd name="adj2" fmla="val 5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4FFA2337-1381-4B15-932B-F5B8F923D7F0}">
      <dsp:nvSpPr>
        <dsp:cNvPr id="0" name=""/>
        <dsp:cNvSpPr/>
      </dsp:nvSpPr>
      <dsp:spPr>
        <a:xfrm>
          <a:off x="5240657" y="875573"/>
          <a:ext cx="2025790" cy="1370987"/>
        </a:xfrm>
        <a:prstGeom prst="roundRect">
          <a:avLst>
            <a:gd name="adj" fmla="val 1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Raw data records shall be retained to document equipment performance</a:t>
          </a:r>
          <a:endParaRPr lang="en-US" sz="1400" kern="1200" dirty="0"/>
        </a:p>
      </dsp:txBody>
      <dsp:txXfrm>
        <a:off x="5280812" y="915728"/>
        <a:ext cx="1945480" cy="1290677"/>
      </dsp:txXfrm>
    </dsp:sp>
    <dsp:sp modelId="{0629654F-9461-4BDD-BB34-DF537CEAB1FE}">
      <dsp:nvSpPr>
        <dsp:cNvPr id="0" name=""/>
        <dsp:cNvSpPr/>
      </dsp:nvSpPr>
      <dsp:spPr>
        <a:xfrm rot="20054093">
          <a:off x="5045130" y="3203729"/>
          <a:ext cx="2475156" cy="597467"/>
        </a:xfrm>
        <a:prstGeom prst="leftArrow">
          <a:avLst>
            <a:gd name="adj1" fmla="val 60000"/>
            <a:gd name="adj2" fmla="val 5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F27B199A-8A38-4FE2-9712-72E483A7D9B1}">
      <dsp:nvSpPr>
        <dsp:cNvPr id="0" name=""/>
        <dsp:cNvSpPr/>
      </dsp:nvSpPr>
      <dsp:spPr>
        <a:xfrm>
          <a:off x="6663519" y="2377523"/>
          <a:ext cx="1467464" cy="1173971"/>
        </a:xfrm>
        <a:prstGeom prst="roundRect">
          <a:avLst>
            <a:gd name="adj" fmla="val 1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On each day of use, equipment shall be checked and documented</a:t>
          </a:r>
          <a:endParaRPr lang="en-US" sz="1400" kern="1200" dirty="0"/>
        </a:p>
      </dsp:txBody>
      <dsp:txXfrm>
        <a:off x="6697903" y="2411907"/>
        <a:ext cx="1398696" cy="1105203"/>
      </dsp:txXfrm>
    </dsp:sp>
    <dsp:sp modelId="{E539F73C-2812-43C6-80EB-4F57D0C1785C}">
      <dsp:nvSpPr>
        <dsp:cNvPr id="0" name=""/>
        <dsp:cNvSpPr/>
      </dsp:nvSpPr>
      <dsp:spPr>
        <a:xfrm>
          <a:off x="5277106" y="4259932"/>
          <a:ext cx="2310406" cy="597467"/>
        </a:xfrm>
        <a:prstGeom prst="leftArrow">
          <a:avLst>
            <a:gd name="adj1" fmla="val 60000"/>
            <a:gd name="adj2" fmla="val 5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51EE82DC-1621-4512-A7B7-6E60E266D2A2}">
      <dsp:nvSpPr>
        <dsp:cNvPr id="0" name=""/>
        <dsp:cNvSpPr/>
      </dsp:nvSpPr>
      <dsp:spPr>
        <a:xfrm>
          <a:off x="6584478" y="3815019"/>
          <a:ext cx="2006068" cy="1487293"/>
        </a:xfrm>
        <a:prstGeom prst="roundRect">
          <a:avLst>
            <a:gd name="adj" fmla="val 1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n-US" sz="1400" kern="1200" dirty="0" smtClean="0"/>
            <a:t>Volumetric devices (except Class A glassware and Glass microliter syringes) shall be checked quarterly                            </a:t>
          </a:r>
        </a:p>
        <a:p>
          <a:pPr lvl="0" algn="ctr" defTabSz="622300">
            <a:lnSpc>
              <a:spcPct val="90000"/>
            </a:lnSpc>
            <a:spcBef>
              <a:spcPct val="0"/>
            </a:spcBef>
            <a:spcAft>
              <a:spcPct val="35000"/>
            </a:spcAft>
          </a:pPr>
          <a:r>
            <a:rPr lang="en-US" sz="700" kern="1200" dirty="0" smtClean="0"/>
            <a:t>	</a:t>
          </a:r>
          <a:endParaRPr lang="en-US" sz="700" kern="1200" dirty="0"/>
        </a:p>
      </dsp:txBody>
      <dsp:txXfrm>
        <a:off x="6628039" y="3858580"/>
        <a:ext cx="1918946" cy="1400171"/>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5F9351-2C36-4750-A5B4-4D22CF6DE6CC}" type="datetimeFigureOut">
              <a:rPr lang="en-US" smtClean="0"/>
              <a:pPr/>
              <a:t>8/13/2017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0CC19-210B-4C87-B918-B831B30B4BA5}" type="slidenum">
              <a:rPr lang="en-US" smtClean="0"/>
              <a:pPr/>
              <a:t>‹#›</a:t>
            </a:fld>
            <a:endParaRPr lang="en-US"/>
          </a:p>
        </p:txBody>
      </p:sp>
    </p:spTree>
    <p:extLst>
      <p:ext uri="{BB962C8B-B14F-4D97-AF65-F5344CB8AC3E}">
        <p14:creationId xmlns:p14="http://schemas.microsoft.com/office/powerpoint/2010/main" val="3465681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3F08D0-DDD0-46BD-BBC6-7EE8618ECA06}" type="slidenum">
              <a:rPr lang="en-US" smtClean="0"/>
              <a:t>4</a:t>
            </a:fld>
            <a:endParaRPr lang="en-US"/>
          </a:p>
        </p:txBody>
      </p:sp>
    </p:spTree>
    <p:extLst>
      <p:ext uri="{BB962C8B-B14F-4D97-AF65-F5344CB8AC3E}">
        <p14:creationId xmlns:p14="http://schemas.microsoft.com/office/powerpoint/2010/main" val="1912202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3F08D0-DDD0-46BD-BBC6-7EE8618ECA06}"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524418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9</a:t>
            </a:fld>
            <a:endParaRPr lang="en-US"/>
          </a:p>
        </p:txBody>
      </p:sp>
    </p:spTree>
    <p:extLst>
      <p:ext uri="{BB962C8B-B14F-4D97-AF65-F5344CB8AC3E}">
        <p14:creationId xmlns:p14="http://schemas.microsoft.com/office/powerpoint/2010/main" val="417331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10</a:t>
            </a:fld>
            <a:endParaRPr lang="en-US"/>
          </a:p>
        </p:txBody>
      </p:sp>
    </p:spTree>
    <p:extLst>
      <p:ext uri="{BB962C8B-B14F-4D97-AF65-F5344CB8AC3E}">
        <p14:creationId xmlns:p14="http://schemas.microsoft.com/office/powerpoint/2010/main" val="310785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13</a:t>
            </a:fld>
            <a:endParaRPr lang="en-US"/>
          </a:p>
        </p:txBody>
      </p:sp>
    </p:spTree>
    <p:extLst>
      <p:ext uri="{BB962C8B-B14F-4D97-AF65-F5344CB8AC3E}">
        <p14:creationId xmlns:p14="http://schemas.microsoft.com/office/powerpoint/2010/main" val="1750861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Tree>
    <p:extLst>
      <p:ext uri="{BB962C8B-B14F-4D97-AF65-F5344CB8AC3E}">
        <p14:creationId xmlns:p14="http://schemas.microsoft.com/office/powerpoint/2010/main" val="21809723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88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428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750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8655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406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476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805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3346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1517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5022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Title and Content Slide</a:t>
            </a:r>
            <a:endParaRPr lang="en-US" dirty="0"/>
          </a:p>
        </p:txBody>
      </p:sp>
      <p:sp>
        <p:nvSpPr>
          <p:cNvPr id="9" name="Text Placeholder 8"/>
          <p:cNvSpPr>
            <a:spLocks noGrp="1"/>
          </p:cNvSpPr>
          <p:nvPr>
            <p:ph type="body" sz="quarter" idx="10"/>
          </p:nvPr>
        </p:nvSpPr>
        <p:spPr>
          <a:xfrm>
            <a:off x="457200" y="1371600"/>
            <a:ext cx="82296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530442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334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2871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3792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036A845-E876-4022-ABC9-8E3EA07FE4C4}" type="datetime1">
              <a:rPr lang="en-US" smtClean="0">
                <a:solidFill>
                  <a:prstClr val="black">
                    <a:tint val="75000"/>
                  </a:prstClr>
                </a:solidFill>
              </a:rPr>
              <a:pPr/>
              <a:t>8/13/2017</a:t>
            </a:fld>
            <a:endParaRPr lang="en-US">
              <a:solidFill>
                <a:prstClr val="black">
                  <a:tint val="75000"/>
                </a:prstClr>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1126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949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74306990-3AF3-44BE-964C-207941A03751}" type="datetime1">
              <a:rPr lang="en-US" smtClean="0">
                <a:solidFill>
                  <a:prstClr val="black">
                    <a:tint val="75000"/>
                  </a:prstClr>
                </a:solidFill>
              </a:rPr>
              <a:pPr/>
              <a:t>8/13/2017</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4665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75480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16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1895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206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Tree>
    <p:extLst>
      <p:ext uri="{BB962C8B-B14F-4D97-AF65-F5344CB8AC3E}">
        <p14:creationId xmlns:p14="http://schemas.microsoft.com/office/powerpoint/2010/main" val="38836574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smtClean="0"/>
              <a:t>Title and Content Slide</a:t>
            </a:r>
            <a:br>
              <a:rPr lang="en-US" dirty="0" smtClean="0"/>
            </a:br>
            <a:r>
              <a:rPr lang="en-US" dirty="0" smtClean="0"/>
              <a:t/>
            </a:r>
            <a:br>
              <a:rPr lang="en-US" dirty="0" smtClean="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smtClean="0">
                <a:solidFill>
                  <a:schemeClr val="tx1"/>
                </a:solidFill>
                <a:latin typeface="+mj-lt"/>
              </a:rPr>
              <a:t>Subtitle</a:t>
            </a:r>
          </a:p>
        </p:txBody>
      </p:sp>
    </p:spTree>
    <p:extLst>
      <p:ext uri="{BB962C8B-B14F-4D97-AF65-F5344CB8AC3E}">
        <p14:creationId xmlns:p14="http://schemas.microsoft.com/office/powerpoint/2010/main" val="3830908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Title and Content Slide</a:t>
            </a:r>
            <a:endParaRPr lang="en-US" dirty="0"/>
          </a:p>
        </p:txBody>
      </p:sp>
      <p:sp>
        <p:nvSpPr>
          <p:cNvPr id="9" name="Text Placeholder 8"/>
          <p:cNvSpPr>
            <a:spLocks noGrp="1"/>
          </p:cNvSpPr>
          <p:nvPr>
            <p:ph type="body" sz="quarter" idx="10"/>
          </p:nvPr>
        </p:nvSpPr>
        <p:spPr>
          <a:xfrm>
            <a:off x="457200" y="1371600"/>
            <a:ext cx="82296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705601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smtClean="0"/>
              <a:t>Title and Content Slide</a:t>
            </a:r>
            <a:br>
              <a:rPr lang="en-US" dirty="0" smtClean="0"/>
            </a:br>
            <a:r>
              <a:rPr lang="en-US" dirty="0" smtClean="0"/>
              <a:t/>
            </a:r>
            <a:br>
              <a:rPr lang="en-US" dirty="0" smtClean="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smtClean="0">
                <a:solidFill>
                  <a:schemeClr val="tx1"/>
                </a:solidFill>
                <a:latin typeface="+mj-lt"/>
              </a:rPr>
              <a:t>Subtitle</a:t>
            </a:r>
          </a:p>
        </p:txBody>
      </p:sp>
    </p:spTree>
    <p:extLst>
      <p:ext uri="{BB962C8B-B14F-4D97-AF65-F5344CB8AC3E}">
        <p14:creationId xmlns:p14="http://schemas.microsoft.com/office/powerpoint/2010/main" val="115018076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smtClean="0"/>
              <a:t>Section slide</a:t>
            </a:r>
            <a:endParaRPr lang="en-US" dirty="0"/>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Subtitle</a:t>
            </a:r>
          </a:p>
        </p:txBody>
      </p:sp>
    </p:spTree>
    <p:extLst>
      <p:ext uri="{BB962C8B-B14F-4D97-AF65-F5344CB8AC3E}">
        <p14:creationId xmlns:p14="http://schemas.microsoft.com/office/powerpoint/2010/main" val="284752370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4253610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62037008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smtClean="0"/>
              <a:t>Blank slide for complex graphics, large pictures, or multiple picture layouts.</a:t>
            </a:r>
          </a:p>
        </p:txBody>
      </p:sp>
    </p:spTree>
    <p:extLst>
      <p:ext uri="{BB962C8B-B14F-4D97-AF65-F5344CB8AC3E}">
        <p14:creationId xmlns:p14="http://schemas.microsoft.com/office/powerpoint/2010/main" val="104632959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smtClean="0"/>
              <a:t>This is a compelling statement, takeaway or quote to highlight that should be highlighted. It also serves to break up the visual monotony of the usual slide progression. Be creative, but don’t clutter the page with too many words and keep roomy margins.</a:t>
            </a:r>
            <a:endParaRPr lang="en-US" dirty="0"/>
          </a:p>
        </p:txBody>
      </p:sp>
    </p:spTree>
    <p:extLst>
      <p:ext uri="{BB962C8B-B14F-4D97-AF65-F5344CB8AC3E}">
        <p14:creationId xmlns:p14="http://schemas.microsoft.com/office/powerpoint/2010/main" val="122128180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mtClean="0">
                <a:solidFill>
                  <a:prstClr val="white"/>
                </a:solidFill>
                <a:latin typeface="Franklin Gothic Medium" panose="020B0603020102020204" pitchFamily="34" charset="0"/>
              </a:rPr>
              <a:t>QMS Quick Learning Activity</a:t>
            </a:r>
            <a:endParaRPr lang="en-US" dirty="0" smtClean="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smtClean="0">
                <a:solidFill>
                  <a:srgbClr val="00A0AF"/>
                </a:solidFill>
                <a:latin typeface="Franklin Gothic Medium" panose="020B0603020102020204" pitchFamily="34" charset="0"/>
              </a:rPr>
              <a:t>www.aphl.org</a:t>
            </a:r>
            <a:endParaRPr lang="en-US" sz="1600" dirty="0">
              <a:solidFill>
                <a:srgbClr val="00A0AF"/>
              </a:solidFill>
              <a:latin typeface="Franklin Gothic Medium" panose="020B0603020102020204" pitchFamily="34" charset="0"/>
            </a:endParaRPr>
          </a:p>
        </p:txBody>
      </p:sp>
    </p:spTree>
    <p:extLst>
      <p:ext uri="{BB962C8B-B14F-4D97-AF65-F5344CB8AC3E}">
        <p14:creationId xmlns:p14="http://schemas.microsoft.com/office/powerpoint/2010/main" val="58877732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6480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8/13/2017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2135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smtClean="0"/>
              <a:t>Section slide</a:t>
            </a:r>
            <a:endParaRPr lang="en-US" dirty="0"/>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Subtitle</a:t>
            </a:r>
          </a:p>
        </p:txBody>
      </p:sp>
    </p:spTree>
    <p:extLst>
      <p:ext uri="{BB962C8B-B14F-4D97-AF65-F5344CB8AC3E}">
        <p14:creationId xmlns:p14="http://schemas.microsoft.com/office/powerpoint/2010/main" val="159797602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92870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51913252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smtClean="0"/>
              <a:t>Blank slide for complex graphics, large pictures, or multiple picture layouts.</a:t>
            </a:r>
          </a:p>
        </p:txBody>
      </p:sp>
    </p:spTree>
    <p:extLst>
      <p:ext uri="{BB962C8B-B14F-4D97-AF65-F5344CB8AC3E}">
        <p14:creationId xmlns:p14="http://schemas.microsoft.com/office/powerpoint/2010/main" val="91784629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smtClean="0"/>
              <a:t>This is a compelling statement, takeaway or quote to highlight that should be highlighted. It also serves to break up the visual monotony of the usual slide progression. Be creative, but don’t clutter the page with too many words and keep roomy margins.</a:t>
            </a:r>
            <a:endParaRPr lang="en-US" dirty="0"/>
          </a:p>
        </p:txBody>
      </p:sp>
    </p:spTree>
    <p:extLst>
      <p:ext uri="{BB962C8B-B14F-4D97-AF65-F5344CB8AC3E}">
        <p14:creationId xmlns:p14="http://schemas.microsoft.com/office/powerpoint/2010/main" val="20844076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smtClean="0"/>
              <a:t>Title/Cover Slide</a:t>
            </a:r>
            <a:br>
              <a:rPr lang="en-US" dirty="0" smtClean="0"/>
            </a:br>
            <a:r>
              <a:rPr lang="en-US" dirty="0" smtClean="0"/>
              <a:t/>
            </a:r>
            <a:br>
              <a:rPr lang="en-US" dirty="0" smtClean="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a:t>
            </a:r>
            <a:endParaRPr lang="en-US" dirty="0"/>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mtClean="0">
                <a:solidFill>
                  <a:prstClr val="white"/>
                </a:solidFill>
                <a:latin typeface="Franklin Gothic Medium" panose="020B0603020102020204" pitchFamily="34" charset="0"/>
              </a:rPr>
              <a:t>QMS Quick Learning Activity</a:t>
            </a:r>
            <a:endParaRPr lang="en-US" dirty="0" smtClean="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smtClean="0">
                <a:solidFill>
                  <a:srgbClr val="00A0AF"/>
                </a:solidFill>
                <a:latin typeface="Franklin Gothic Medium" panose="020B0603020102020204" pitchFamily="34" charset="0"/>
              </a:rPr>
              <a:t>www.aphl.org</a:t>
            </a:r>
            <a:endParaRPr lang="en-US" sz="1600" dirty="0">
              <a:solidFill>
                <a:srgbClr val="00A0AF"/>
              </a:solidFill>
              <a:latin typeface="Franklin Gothic Medium" panose="020B0603020102020204" pitchFamily="34" charset="0"/>
            </a:endParaRPr>
          </a:p>
        </p:txBody>
      </p:sp>
    </p:spTree>
    <p:extLst>
      <p:ext uri="{BB962C8B-B14F-4D97-AF65-F5344CB8AC3E}">
        <p14:creationId xmlns:p14="http://schemas.microsoft.com/office/powerpoint/2010/main" val="362192969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gif"/><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3.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smtClean="0">
                <a:solidFill>
                  <a:srgbClr val="00A0AF"/>
                </a:solidFill>
                <a:latin typeface="Franklin Gothic Medium" panose="020B0603020102020204" pitchFamily="34" charset="0"/>
              </a:rPr>
              <a:t>QMS Quick Learning Activity</a:t>
            </a:r>
            <a:endParaRPr lang="en-US" sz="1200" dirty="0">
              <a:solidFill>
                <a:srgbClr val="00A0AF"/>
              </a:solidFill>
              <a:latin typeface="Franklin Gothic Medium" panose="020B0603020102020204" pitchFamily="34" charset="0"/>
            </a:endParaRPr>
          </a:p>
        </p:txBody>
      </p:sp>
      <p:pic>
        <p:nvPicPr>
          <p:cNvPr id="5" name="Picture 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32"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416005453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Lst>
  <p:timing>
    <p:tnLst>
      <p:par>
        <p:cTn id="1" dur="indefinite" restart="never" nodeType="tmRoot"/>
      </p:par>
    </p:tnLst>
  </p:timing>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smtClean="0">
                <a:solidFill>
                  <a:srgbClr val="00A0AF"/>
                </a:solidFill>
                <a:latin typeface="Franklin Gothic Medium" panose="020B0603020102020204" pitchFamily="34" charset="0"/>
              </a:rPr>
              <a:t>QMS Quick Learning Activity</a:t>
            </a:r>
            <a:endParaRPr lang="en-US" sz="1200" dirty="0">
              <a:solidFill>
                <a:srgbClr val="00A0AF"/>
              </a:solidFill>
              <a:latin typeface="Franklin Gothic Medium" panose="020B0603020102020204" pitchFamily="34" charset="0"/>
            </a:endParaRPr>
          </a:p>
        </p:txBody>
      </p:sp>
      <p:pic>
        <p:nvPicPr>
          <p:cNvPr id="5" name="Picture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91212154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iming>
    <p:tnLst>
      <p:par>
        <p:cTn id="1" dur="indefinite" restart="never" nodeType="tmRoot"/>
      </p:par>
    </p:tnLst>
  </p:timing>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2" Type="http://schemas.openxmlformats.org/officeDocument/2006/relationships/hyperlink" Target="https://www.iso.org/standard/39883.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892826"/>
          </a:xfrm>
        </p:spPr>
        <p:txBody>
          <a:bodyPr/>
          <a:lstStyle/>
          <a:p>
            <a:r>
              <a:rPr lang="en-US" dirty="0"/>
              <a:t>Equipment and Calibration</a:t>
            </a:r>
            <a:br>
              <a:rPr lang="en-US" dirty="0"/>
            </a:br>
            <a:r>
              <a:rPr lang="en-US" b="1" dirty="0">
                <a:solidFill>
                  <a:srgbClr val="1B587C">
                    <a:lumMod val="75000"/>
                  </a:srgbClr>
                </a:solidFill>
              </a:rPr>
              <a:t/>
            </a:r>
            <a:br>
              <a:rPr lang="en-US" b="1" dirty="0">
                <a:solidFill>
                  <a:srgbClr val="1B587C">
                    <a:lumMod val="75000"/>
                  </a:srgbClr>
                </a:solidFill>
              </a:rPr>
            </a:br>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664547"/>
            <a:ext cx="1420813" cy="212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ubtitle 3"/>
          <p:cNvSpPr>
            <a:spLocks noGrp="1"/>
          </p:cNvSpPr>
          <p:nvPr>
            <p:ph type="subTitle" idx="1"/>
          </p:nvPr>
        </p:nvSpPr>
        <p:spPr>
          <a:xfrm>
            <a:off x="474023" y="4226495"/>
            <a:ext cx="6400800" cy="538609"/>
          </a:xfrm>
        </p:spPr>
        <p:txBody>
          <a:bodyPr/>
          <a:lstStyle/>
          <a:p>
            <a:r>
              <a:rPr lang="en-US" dirty="0" smtClean="0"/>
              <a:t>ISO/IEC </a:t>
            </a:r>
            <a:r>
              <a:rPr lang="en-US" dirty="0" smtClean="0"/>
              <a:t>17025:2005</a:t>
            </a:r>
            <a:endParaRPr lang="en-US" dirty="0"/>
          </a:p>
        </p:txBody>
      </p:sp>
    </p:spTree>
    <p:extLst>
      <p:ext uri="{BB962C8B-B14F-4D97-AF65-F5344CB8AC3E}">
        <p14:creationId xmlns:p14="http://schemas.microsoft.com/office/powerpoint/2010/main" val="37403763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Equipment Needs &amp; Documentation</a:t>
            </a:r>
            <a:endParaRPr lang="en-US" dirty="0"/>
          </a:p>
        </p:txBody>
      </p:sp>
      <p:pic>
        <p:nvPicPr>
          <p:cNvPr id="7" name="Content Placeholder 6"/>
          <p:cNvPicPr>
            <a:picLocks noGrp="1" noChangeAspect="1"/>
          </p:cNvPicPr>
          <p:nvPr>
            <p:ph sz="half" idx="1"/>
          </p:nvPr>
        </p:nvPicPr>
        <p:blipFill>
          <a:blip r:embed="rId3"/>
          <a:stretch>
            <a:fillRect/>
          </a:stretch>
        </p:blipFill>
        <p:spPr>
          <a:xfrm>
            <a:off x="762000" y="1905000"/>
            <a:ext cx="1963082" cy="2877561"/>
          </a:xfrm>
          <a:prstGeom prst="rect">
            <a:avLst/>
          </a:prstGeom>
        </p:spPr>
      </p:pic>
      <p:sp>
        <p:nvSpPr>
          <p:cNvPr id="4" name="Content Placeholder 3"/>
          <p:cNvSpPr>
            <a:spLocks noGrp="1"/>
          </p:cNvSpPr>
          <p:nvPr>
            <p:ph sz="half" idx="2"/>
          </p:nvPr>
        </p:nvSpPr>
        <p:spPr>
          <a:xfrm>
            <a:off x="3276600" y="1600198"/>
            <a:ext cx="5410200" cy="4191002"/>
          </a:xfrm>
        </p:spPr>
        <p:txBody>
          <a:bodyPr>
            <a:normAutofit lnSpcReduction="10000"/>
          </a:bodyPr>
          <a:lstStyle/>
          <a:p>
            <a:r>
              <a:rPr lang="en-US" sz="1800" dirty="0"/>
              <a:t>Intermediate checks (verifications) shall be carried out according to a defined procedure </a:t>
            </a:r>
          </a:p>
          <a:p>
            <a:endParaRPr lang="en-US" sz="1100" dirty="0"/>
          </a:p>
          <a:p>
            <a:r>
              <a:rPr lang="en-US" sz="1800" dirty="0"/>
              <a:t>When calibrations show the need for correction factors, the laboratory should have procedures to show that copies (e.g., computer software) are correctly updated </a:t>
            </a:r>
          </a:p>
          <a:p>
            <a:endParaRPr lang="en-US" sz="1100" dirty="0"/>
          </a:p>
          <a:p>
            <a:r>
              <a:rPr lang="en-US" sz="1800" dirty="0"/>
              <a:t>Hardware and software must be safeguarded </a:t>
            </a:r>
            <a:r>
              <a:rPr lang="en-US" sz="1800" dirty="0" smtClean="0"/>
              <a:t>from </a:t>
            </a:r>
            <a:r>
              <a:rPr lang="en-US" sz="1800" dirty="0"/>
              <a:t>tampering that would invalidate the test results</a:t>
            </a:r>
          </a:p>
          <a:p>
            <a:endParaRPr lang="en-US" sz="1100" dirty="0"/>
          </a:p>
          <a:p>
            <a:pPr lvl="0"/>
            <a:r>
              <a:rPr lang="en-US" sz="1800" dirty="0"/>
              <a:t>Calibration and verification takes place at specified intervals through the use of traceable standards or appropriate reference materials or reference </a:t>
            </a:r>
            <a:r>
              <a:rPr lang="en-US" sz="1800" dirty="0" smtClean="0"/>
              <a:t>cultures</a:t>
            </a:r>
            <a:endParaRPr lang="en-US" sz="1800"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10</a:t>
            </a:fld>
            <a:endParaRPr lang="en-US"/>
          </a:p>
        </p:txBody>
      </p:sp>
    </p:spTree>
    <p:extLst>
      <p:ext uri="{BB962C8B-B14F-4D97-AF65-F5344CB8AC3E}">
        <p14:creationId xmlns:p14="http://schemas.microsoft.com/office/powerpoint/2010/main" val="4176454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Keep Records</a:t>
            </a:r>
            <a:endParaRPr lang="en-US" dirty="0"/>
          </a:p>
        </p:txBody>
      </p:sp>
      <p:graphicFrame>
        <p:nvGraphicFramePr>
          <p:cNvPr id="3" name="Diagram 2"/>
          <p:cNvGraphicFramePr/>
          <p:nvPr>
            <p:extLst>
              <p:ext uri="{D42A27DB-BD31-4B8C-83A1-F6EECF244321}">
                <p14:modId xmlns:p14="http://schemas.microsoft.com/office/powerpoint/2010/main" val="3016808121"/>
              </p:ext>
            </p:extLst>
          </p:nvPr>
        </p:nvGraphicFramePr>
        <p:xfrm>
          <a:off x="647700" y="533400"/>
          <a:ext cx="8191500" cy="5448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1302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Defective Equipment</a:t>
            </a:r>
            <a:endParaRPr lang="en-US" dirty="0"/>
          </a:p>
        </p:txBody>
      </p:sp>
      <p:sp>
        <p:nvSpPr>
          <p:cNvPr id="3" name="Content Placeholder 2"/>
          <p:cNvSpPr>
            <a:spLocks noGrp="1"/>
          </p:cNvSpPr>
          <p:nvPr>
            <p:ph sz="half" idx="1"/>
          </p:nvPr>
        </p:nvSpPr>
        <p:spPr>
          <a:xfrm>
            <a:off x="530430" y="1752600"/>
            <a:ext cx="4651169" cy="4038600"/>
          </a:xfrm>
        </p:spPr>
        <p:txBody>
          <a:bodyPr>
            <a:normAutofit fontScale="85000" lnSpcReduction="20000"/>
          </a:bodyPr>
          <a:lstStyle/>
          <a:p>
            <a:r>
              <a:rPr lang="en-US" dirty="0" smtClean="0"/>
              <a:t>Equipment that has been mishandled, gives suspect results, is defective, or gives suspect results shall be taken out of service and clearly marked as being out of service until it has been repaired &amp; recalibrated.</a:t>
            </a:r>
          </a:p>
          <a:p>
            <a:r>
              <a:rPr lang="en-US" dirty="0" smtClean="0"/>
              <a:t>The laboratory shall determine if there has been an effect on previous test results and perform Corrective Action. </a:t>
            </a:r>
          </a:p>
        </p:txBody>
      </p:sp>
      <p:sp>
        <p:nvSpPr>
          <p:cNvPr id="10" name="Content Placeholder 9"/>
          <p:cNvSpPr>
            <a:spLocks noGrp="1"/>
          </p:cNvSpPr>
          <p:nvPr>
            <p:ph sz="half" idx="2"/>
          </p:nvPr>
        </p:nvSpPr>
        <p:spPr>
          <a:xfrm>
            <a:off x="5181599" y="1600200"/>
            <a:ext cx="3505201" cy="3657599"/>
          </a:xfrm>
          <a:prstGeom prst="diamond">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indent="0" algn="ctr">
              <a:buNone/>
            </a:pPr>
            <a:r>
              <a:rPr lang="en-US" sz="1800" cap="all" dirty="0" smtClean="0">
                <a:solidFill>
                  <a:schemeClr val="tx1"/>
                </a:solidFill>
              </a:rPr>
              <a:t>Defective equipment</a:t>
            </a:r>
          </a:p>
          <a:p>
            <a:pPr marL="0" indent="0" algn="ctr">
              <a:buNone/>
            </a:pPr>
            <a:r>
              <a:rPr lang="en-US" sz="1800" cap="all" dirty="0" smtClean="0">
                <a:solidFill>
                  <a:schemeClr val="tx1"/>
                </a:solidFill>
              </a:rPr>
              <a:t>taken out of service</a:t>
            </a:r>
            <a:endParaRPr lang="en-US" sz="1800" cap="all" dirty="0">
              <a:solidFill>
                <a:schemeClr val="tx1"/>
              </a:solidFill>
            </a:endParaRP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12</a:t>
            </a:fld>
            <a:endParaRPr lang="en-US" dirty="0"/>
          </a:p>
        </p:txBody>
      </p:sp>
    </p:spTree>
    <p:extLst>
      <p:ext uri="{BB962C8B-B14F-4D97-AF65-F5344CB8AC3E}">
        <p14:creationId xmlns:p14="http://schemas.microsoft.com/office/powerpoint/2010/main" val="3869715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smtClean="0"/>
              <a:t>Measurement Traceability &amp; Equipment</a:t>
            </a:r>
            <a:endParaRPr lang="en-US" sz="3600" dirty="0"/>
          </a:p>
        </p:txBody>
      </p:sp>
      <p:sp>
        <p:nvSpPr>
          <p:cNvPr id="3" name="Content Placeholder 2"/>
          <p:cNvSpPr>
            <a:spLocks noGrp="1"/>
          </p:cNvSpPr>
          <p:nvPr>
            <p:ph sz="half" idx="1"/>
          </p:nvPr>
        </p:nvSpPr>
        <p:spPr>
          <a:xfrm>
            <a:off x="477982" y="1295400"/>
            <a:ext cx="8132618" cy="2590799"/>
          </a:xfrm>
        </p:spPr>
        <p:txBody>
          <a:bodyPr>
            <a:normAutofit fontScale="70000" lnSpcReduction="20000"/>
          </a:bodyPr>
          <a:lstStyle/>
          <a:p>
            <a:r>
              <a:rPr lang="en-US" dirty="0"/>
              <a:t>All measurement and testing equipment </a:t>
            </a:r>
            <a:r>
              <a:rPr lang="en-US" dirty="0" smtClean="0"/>
              <a:t>that has </a:t>
            </a:r>
            <a:r>
              <a:rPr lang="en-US" dirty="0"/>
              <a:t>a significant effect on the validity and accuracy of test </a:t>
            </a:r>
            <a:r>
              <a:rPr lang="en-US" dirty="0" smtClean="0"/>
              <a:t>results should </a:t>
            </a:r>
            <a:r>
              <a:rPr lang="en-US" dirty="0"/>
              <a:t>be calibrated or verified at specified intervals through the use of </a:t>
            </a:r>
            <a:endParaRPr lang="en-US" dirty="0" smtClean="0"/>
          </a:p>
          <a:p>
            <a:pPr lvl="1"/>
            <a:r>
              <a:rPr lang="en-US" dirty="0" smtClean="0"/>
              <a:t>traceable </a:t>
            </a:r>
            <a:r>
              <a:rPr lang="en-US" dirty="0"/>
              <a:t>standards </a:t>
            </a:r>
            <a:endParaRPr lang="en-US" dirty="0" smtClean="0"/>
          </a:p>
          <a:p>
            <a:pPr lvl="1"/>
            <a:r>
              <a:rPr lang="en-US" dirty="0" smtClean="0"/>
              <a:t>or </a:t>
            </a:r>
            <a:r>
              <a:rPr lang="en-US" dirty="0"/>
              <a:t>appropriate reference materials </a:t>
            </a:r>
            <a:endParaRPr lang="en-US" dirty="0" smtClean="0"/>
          </a:p>
          <a:p>
            <a:pPr lvl="1"/>
            <a:r>
              <a:rPr lang="en-US" dirty="0" smtClean="0"/>
              <a:t>or </a:t>
            </a:r>
            <a:r>
              <a:rPr lang="en-US" dirty="0"/>
              <a:t>reference cultures </a:t>
            </a:r>
            <a:endParaRPr lang="en-US" dirty="0" smtClean="0"/>
          </a:p>
          <a:p>
            <a:r>
              <a:rPr lang="en-US" dirty="0"/>
              <a:t>Traceability applies to measuring and test equipment unless you can prove that it is a minor component of measuring uncertainty. In this case, you must provide the uncertainty of the instrument.</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13</a:t>
            </a:fld>
            <a:endParaRPr lang="en-US"/>
          </a:p>
        </p:txBody>
      </p:sp>
      <p:graphicFrame>
        <p:nvGraphicFramePr>
          <p:cNvPr id="11" name="Diagram 10"/>
          <p:cNvGraphicFramePr/>
          <p:nvPr>
            <p:extLst>
              <p:ext uri="{D42A27DB-BD31-4B8C-83A1-F6EECF244321}">
                <p14:modId xmlns:p14="http://schemas.microsoft.com/office/powerpoint/2010/main" val="4113763423"/>
              </p:ext>
            </p:extLst>
          </p:nvPr>
        </p:nvGraphicFramePr>
        <p:xfrm>
          <a:off x="304800" y="3886199"/>
          <a:ext cx="7848600" cy="25606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183030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Calibration?</a:t>
            </a:r>
            <a:endParaRPr lang="en-US" dirty="0"/>
          </a:p>
        </p:txBody>
      </p:sp>
      <p:sp>
        <p:nvSpPr>
          <p:cNvPr id="3" name="Content Placeholder 2"/>
          <p:cNvSpPr>
            <a:spLocks noGrp="1"/>
          </p:cNvSpPr>
          <p:nvPr>
            <p:ph sz="half" idx="1"/>
          </p:nvPr>
        </p:nvSpPr>
        <p:spPr>
          <a:xfrm>
            <a:off x="457200" y="1066800"/>
            <a:ext cx="4038600" cy="4525963"/>
          </a:xfrm>
        </p:spPr>
        <p:txBody>
          <a:bodyPr>
            <a:normAutofit fontScale="92500" lnSpcReduction="10000"/>
          </a:bodyPr>
          <a:lstStyle/>
          <a:p>
            <a:r>
              <a:rPr lang="en-US" dirty="0" smtClean="0"/>
              <a:t>A response to a known value which establishes a relationship between the known value and an indicator and established </a:t>
            </a:r>
            <a:r>
              <a:rPr lang="en-US" dirty="0" smtClean="0"/>
              <a:t>tolerance</a:t>
            </a:r>
          </a:p>
          <a:p>
            <a:r>
              <a:rPr lang="en-US" dirty="0" smtClean="0"/>
              <a:t>I </a:t>
            </a:r>
            <a:r>
              <a:rPr lang="en-US" dirty="0" smtClean="0"/>
              <a:t>have the result, I know what it should be—what is my answer in relation to the known value and how much can I tolerate the difference?</a:t>
            </a:r>
            <a:endParaRPr lang="en-US" dirty="0"/>
          </a:p>
        </p:txBody>
      </p:sp>
      <p:graphicFrame>
        <p:nvGraphicFramePr>
          <p:cNvPr id="7" name="Content Placeholder 6"/>
          <p:cNvGraphicFramePr>
            <a:graphicFrameLocks noGrp="1"/>
          </p:cNvGraphicFramePr>
          <p:nvPr>
            <p:ph sz="half" idx="2"/>
            <p:extLst>
              <p:ext uri="{D42A27DB-BD31-4B8C-83A1-F6EECF244321}">
                <p14:modId xmlns:p14="http://schemas.microsoft.com/office/powerpoint/2010/main" val="1522327510"/>
              </p:ext>
            </p:extLst>
          </p:nvPr>
        </p:nvGraphicFramePr>
        <p:xfrm>
          <a:off x="4648200" y="1099457"/>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14</a:t>
            </a:fld>
            <a:endParaRPr lang="en-US">
              <a:solidFill>
                <a:prstClr val="black">
                  <a:tint val="75000"/>
                </a:prstClr>
              </a:solidFill>
            </a:endParaRPr>
          </a:p>
        </p:txBody>
      </p:sp>
    </p:spTree>
    <p:extLst>
      <p:ext uri="{BB962C8B-B14F-4D97-AF65-F5344CB8AC3E}">
        <p14:creationId xmlns:p14="http://schemas.microsoft.com/office/powerpoint/2010/main" val="17707572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2619024"/>
            <a:ext cx="3014749"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Intermediate Checks</a:t>
            </a:r>
            <a:endParaRPr lang="en-US" dirty="0"/>
          </a:p>
        </p:txBody>
      </p:sp>
      <p:sp>
        <p:nvSpPr>
          <p:cNvPr id="3" name="Content Placeholder 2"/>
          <p:cNvSpPr>
            <a:spLocks noGrp="1"/>
          </p:cNvSpPr>
          <p:nvPr>
            <p:ph idx="4294967295"/>
          </p:nvPr>
        </p:nvSpPr>
        <p:spPr>
          <a:xfrm>
            <a:off x="457200" y="1295400"/>
            <a:ext cx="8229600" cy="4191000"/>
          </a:xfrm>
          <a:prstGeom prst="rect">
            <a:avLst/>
          </a:prstGeom>
        </p:spPr>
        <p:txBody>
          <a:bodyPr>
            <a:normAutofit fontScale="92500" lnSpcReduction="10000"/>
          </a:bodyPr>
          <a:lstStyle/>
          <a:p>
            <a:r>
              <a:rPr lang="en-US" dirty="0" smtClean="0"/>
              <a:t>There need to be defined </a:t>
            </a:r>
            <a:r>
              <a:rPr lang="en-US" i="1" u="sng" dirty="0" smtClean="0"/>
              <a:t>procedures and schedules</a:t>
            </a:r>
            <a:r>
              <a:rPr lang="en-US" dirty="0" smtClean="0"/>
              <a:t> for carrying out checks needed to maintain confidence in the calibration status of:</a:t>
            </a:r>
          </a:p>
          <a:p>
            <a:pPr lvl="1"/>
            <a:r>
              <a:rPr lang="en-US" dirty="0" smtClean="0"/>
              <a:t>Reference standards</a:t>
            </a:r>
          </a:p>
          <a:p>
            <a:pPr lvl="1"/>
            <a:r>
              <a:rPr lang="en-US" dirty="0" smtClean="0"/>
              <a:t>Primary standards</a:t>
            </a:r>
          </a:p>
          <a:p>
            <a:pPr lvl="1"/>
            <a:r>
              <a:rPr lang="en-US" dirty="0" smtClean="0"/>
              <a:t>Working standards</a:t>
            </a:r>
          </a:p>
          <a:p>
            <a:pPr lvl="1"/>
            <a:r>
              <a:rPr lang="en-US" dirty="0" smtClean="0"/>
              <a:t>Transfer standards</a:t>
            </a:r>
          </a:p>
          <a:p>
            <a:pPr lvl="1"/>
            <a:r>
              <a:rPr lang="en-US" dirty="0" smtClean="0"/>
              <a:t>Reference materials </a:t>
            </a:r>
            <a:endParaRPr lang="en-US" dirty="0"/>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15</a:t>
            </a:fld>
            <a:endParaRPr lang="en-US" dirty="0">
              <a:solidFill>
                <a:prstClr val="black">
                  <a:tint val="75000"/>
                </a:prstClr>
              </a:solidFill>
            </a:endParaRPr>
          </a:p>
        </p:txBody>
      </p:sp>
    </p:spTree>
    <p:extLst>
      <p:ext uri="{BB962C8B-B14F-4D97-AF65-F5344CB8AC3E}">
        <p14:creationId xmlns:p14="http://schemas.microsoft.com/office/powerpoint/2010/main" val="429719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a:t>
            </a:r>
            <a:r>
              <a:rPr lang="en-US" dirty="0"/>
              <a:t>D</a:t>
            </a:r>
            <a:r>
              <a:rPr lang="en-US" dirty="0" smtClean="0"/>
              <a:t>ocument for Analysis</a:t>
            </a:r>
            <a:endParaRPr lang="en-US" dirty="0"/>
          </a:p>
        </p:txBody>
      </p:sp>
      <p:graphicFrame>
        <p:nvGraphicFramePr>
          <p:cNvPr id="10" name="Content Placeholder 9"/>
          <p:cNvGraphicFramePr>
            <a:graphicFrameLocks noGrp="1"/>
          </p:cNvGraphicFramePr>
          <p:nvPr>
            <p:ph sz="half" idx="4294967295"/>
            <p:extLst>
              <p:ext uri="{D42A27DB-BD31-4B8C-83A1-F6EECF244321}">
                <p14:modId xmlns:p14="http://schemas.microsoft.com/office/powerpoint/2010/main" val="1984564689"/>
              </p:ext>
            </p:extLst>
          </p:nvPr>
        </p:nvGraphicFramePr>
        <p:xfrm>
          <a:off x="1219200" y="1128713"/>
          <a:ext cx="7924800" cy="5059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16</a:t>
            </a:fld>
            <a:endParaRPr lang="en-US" dirty="0">
              <a:solidFill>
                <a:prstClr val="black">
                  <a:tint val="75000"/>
                </a:prstClr>
              </a:solidFill>
            </a:endParaRPr>
          </a:p>
        </p:txBody>
      </p:sp>
      <p:sp>
        <p:nvSpPr>
          <p:cNvPr id="13" name="TextBox 12"/>
          <p:cNvSpPr txBox="1"/>
          <p:nvPr/>
        </p:nvSpPr>
        <p:spPr>
          <a:xfrm>
            <a:off x="5791200" y="1219200"/>
            <a:ext cx="2895600" cy="1477328"/>
          </a:xfrm>
          <a:prstGeom prst="rect">
            <a:avLst/>
          </a:prstGeom>
          <a:gradFill flip="none" rotWithShape="1">
            <a:gsLst>
              <a:gs pos="18000">
                <a:schemeClr val="accent2">
                  <a:lumMod val="20000"/>
                  <a:lumOff val="80000"/>
                </a:schemeClr>
              </a:gs>
              <a:gs pos="46000">
                <a:schemeClr val="tx2">
                  <a:lumMod val="20000"/>
                  <a:lumOff val="80000"/>
                </a:schemeClr>
              </a:gs>
              <a:gs pos="84000">
                <a:schemeClr val="accent5">
                  <a:hueOff val="0"/>
                  <a:satOff val="0"/>
                  <a:lumOff val="0"/>
                  <a:alphaOff val="0"/>
                  <a:tint val="28000"/>
                  <a:satMod val="160000"/>
                </a:schemeClr>
              </a:gs>
            </a:gsLst>
            <a:path path="circle">
              <a:fillToRect l="100000" t="100000"/>
            </a:path>
            <a:tileRect r="-100000" b="-100000"/>
          </a:gradFill>
        </p:spPr>
        <p:txBody>
          <a:bodyPr wrap="square" rtlCol="0">
            <a:spAutoFit/>
          </a:bodyPr>
          <a:lstStyle/>
          <a:p>
            <a:r>
              <a:rPr lang="en-US" dirty="0" smtClean="0"/>
              <a:t>QC: </a:t>
            </a:r>
            <a:r>
              <a:rPr lang="en-US" dirty="0"/>
              <a:t>Laboratory control samples (</a:t>
            </a:r>
            <a:r>
              <a:rPr lang="en-US" dirty="0" smtClean="0"/>
              <a:t>LCS);</a:t>
            </a:r>
          </a:p>
          <a:p>
            <a:r>
              <a:rPr lang="en-US" dirty="0" smtClean="0"/>
              <a:t>how </a:t>
            </a:r>
            <a:r>
              <a:rPr lang="en-US" dirty="0"/>
              <a:t>prepped, lot numbers, expiration, etc. </a:t>
            </a:r>
            <a:r>
              <a:rPr lang="en-US" dirty="0" smtClean="0"/>
              <a:t> </a:t>
            </a:r>
            <a:endParaRPr lang="en-US" dirty="0"/>
          </a:p>
          <a:p>
            <a:endParaRPr lang="en-US" dirty="0"/>
          </a:p>
        </p:txBody>
      </p:sp>
    </p:spTree>
    <p:extLst>
      <p:ext uri="{BB962C8B-B14F-4D97-AF65-F5344CB8AC3E}">
        <p14:creationId xmlns:p14="http://schemas.microsoft.com/office/powerpoint/2010/main" val="31307433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1892826"/>
          </a:xfrm>
        </p:spPr>
        <p:txBody>
          <a:bodyPr/>
          <a:lstStyle/>
          <a:p>
            <a:r>
              <a:rPr lang="en-US" dirty="0" smtClean="0"/>
              <a:t>Support </a:t>
            </a:r>
            <a:r>
              <a:rPr lang="en-US" dirty="0" smtClean="0"/>
              <a:t>Equipment that require calibration</a:t>
            </a:r>
            <a:br>
              <a:rPr lang="en-US" dirty="0" smtClean="0"/>
            </a:br>
            <a:endParaRPr lang="en-US" dirty="0"/>
          </a:p>
        </p:txBody>
      </p:sp>
      <p:sp>
        <p:nvSpPr>
          <p:cNvPr id="9" name="Content Placeholder 8"/>
          <p:cNvSpPr>
            <a:spLocks noGrp="1"/>
          </p:cNvSpPr>
          <p:nvPr>
            <p:ph idx="4294967295"/>
          </p:nvPr>
        </p:nvSpPr>
        <p:spPr>
          <a:xfrm>
            <a:off x="464127" y="1524000"/>
            <a:ext cx="8229600" cy="4525963"/>
          </a:xfrm>
          <a:prstGeom prst="rect">
            <a:avLst/>
          </a:prstGeom>
        </p:spPr>
        <p:txBody>
          <a:bodyPr>
            <a:normAutofit fontScale="77500" lnSpcReduction="20000"/>
          </a:bodyPr>
          <a:lstStyle/>
          <a:p>
            <a:r>
              <a:rPr lang="en-US" dirty="0" smtClean="0"/>
              <a:t>Not test equipment, but includes:</a:t>
            </a:r>
          </a:p>
          <a:p>
            <a:pPr lvl="1"/>
            <a:r>
              <a:rPr lang="en-US" dirty="0" smtClean="0"/>
              <a:t>Balances</a:t>
            </a:r>
          </a:p>
          <a:p>
            <a:pPr lvl="1"/>
            <a:r>
              <a:rPr lang="en-US" dirty="0" smtClean="0"/>
              <a:t>Ovens</a:t>
            </a:r>
          </a:p>
          <a:p>
            <a:pPr lvl="1"/>
            <a:r>
              <a:rPr lang="en-US" dirty="0" smtClean="0"/>
              <a:t>Refrigerators</a:t>
            </a:r>
          </a:p>
          <a:p>
            <a:pPr lvl="1"/>
            <a:r>
              <a:rPr lang="en-US" dirty="0" smtClean="0"/>
              <a:t>Freezers</a:t>
            </a:r>
          </a:p>
          <a:p>
            <a:pPr lvl="1"/>
            <a:r>
              <a:rPr lang="en-US" dirty="0" smtClean="0"/>
              <a:t>Incubators</a:t>
            </a:r>
          </a:p>
          <a:p>
            <a:pPr lvl="1"/>
            <a:r>
              <a:rPr lang="en-US" dirty="0" smtClean="0"/>
              <a:t>Water baths</a:t>
            </a:r>
          </a:p>
          <a:p>
            <a:pPr lvl="1"/>
            <a:r>
              <a:rPr lang="en-US" dirty="0" smtClean="0"/>
              <a:t>Temperature measuring devices</a:t>
            </a:r>
          </a:p>
          <a:p>
            <a:pPr lvl="1"/>
            <a:r>
              <a:rPr lang="en-US" dirty="0" smtClean="0"/>
              <a:t>Thermal/pressure sample preparation devices </a:t>
            </a:r>
          </a:p>
          <a:p>
            <a:pPr lvl="1"/>
            <a:r>
              <a:rPr lang="en-US" dirty="0" smtClean="0"/>
              <a:t>Volumetric dispensing devices (including automatic dilutor/dispensing devices)</a:t>
            </a:r>
          </a:p>
          <a:p>
            <a:r>
              <a:rPr lang="en-US" dirty="0" smtClean="0"/>
              <a:t>If quantitative results are dependent on their accuracy</a:t>
            </a:r>
            <a:endParaRPr lang="en-US" dirty="0"/>
          </a:p>
        </p:txBody>
      </p:sp>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pPr/>
              <a:t>17</a:t>
            </a:fld>
            <a:endParaRPr lang="en-US" dirty="0"/>
          </a:p>
        </p:txBody>
      </p:sp>
    </p:spTree>
    <p:extLst>
      <p:ext uri="{BB962C8B-B14F-4D97-AF65-F5344CB8AC3E}">
        <p14:creationId xmlns:p14="http://schemas.microsoft.com/office/powerpoint/2010/main" val="472979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lstStyle/>
          <a:p>
            <a:endParaRPr lang="en-US" smtClean="0"/>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solidFill>
                  <a:prstClr val="black">
                    <a:tint val="75000"/>
                  </a:prstClr>
                </a:solidFill>
              </a:rPr>
              <a:pPr/>
              <a:t>18</a:t>
            </a:fld>
            <a:endParaRPr lang="en-US" dirty="0">
              <a:solidFill>
                <a:prstClr val="black">
                  <a:tint val="75000"/>
                </a:prstClr>
              </a:solidFill>
            </a:endParaRPr>
          </a:p>
        </p:txBody>
      </p:sp>
      <p:graphicFrame>
        <p:nvGraphicFramePr>
          <p:cNvPr id="9" name="Content Placeholder 8"/>
          <p:cNvGraphicFramePr>
            <a:graphicFrameLocks/>
          </p:cNvGraphicFramePr>
          <p:nvPr>
            <p:extLst>
              <p:ext uri="{D42A27DB-BD31-4B8C-83A1-F6EECF244321}">
                <p14:modId xmlns:p14="http://schemas.microsoft.com/office/powerpoint/2010/main" val="240783528"/>
              </p:ext>
            </p:extLst>
          </p:nvPr>
        </p:nvGraphicFramePr>
        <p:xfrm>
          <a:off x="304800" y="457200"/>
          <a:ext cx="845820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99374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questions to ask</a:t>
            </a:r>
            <a:endParaRPr lang="en-US" dirty="0"/>
          </a:p>
        </p:txBody>
      </p:sp>
      <p:sp>
        <p:nvSpPr>
          <p:cNvPr id="3" name="Content Placeholder 2"/>
          <p:cNvSpPr>
            <a:spLocks noGrp="1"/>
          </p:cNvSpPr>
          <p:nvPr>
            <p:ph type="body" sz="quarter" idx="10"/>
          </p:nvPr>
        </p:nvSpPr>
        <p:spPr>
          <a:xfrm>
            <a:off x="457200" y="1371600"/>
            <a:ext cx="8229600" cy="2739211"/>
          </a:xfrm>
        </p:spPr>
        <p:txBody>
          <a:bodyPr/>
          <a:lstStyle/>
          <a:p>
            <a:r>
              <a:rPr lang="en-US" sz="2000" i="1" dirty="0" smtClean="0"/>
              <a:t>Is there a system with a procedure on commissioning equipment, verifying its performance and calibration prior to use?</a:t>
            </a:r>
          </a:p>
          <a:p>
            <a:r>
              <a:rPr lang="en-US" sz="2000" i="1" dirty="0" smtClean="0"/>
              <a:t>What is the plan/procedure for continuing calibration and verification of the equipment’s performance?</a:t>
            </a:r>
          </a:p>
          <a:p>
            <a:r>
              <a:rPr lang="en-US" sz="2000" i="1" dirty="0" smtClean="0"/>
              <a:t>Are there records that show the continuing </a:t>
            </a:r>
            <a:r>
              <a:rPr lang="en-US" sz="2000" i="1" dirty="0"/>
              <a:t>c</a:t>
            </a:r>
            <a:r>
              <a:rPr lang="en-US" sz="2000" i="1" dirty="0" smtClean="0"/>
              <a:t>alibration and verification is ongoing on regularly scheduled intervals?</a:t>
            </a:r>
          </a:p>
          <a:p>
            <a:r>
              <a:rPr lang="en-US" sz="2000" i="1" dirty="0" smtClean="0"/>
              <a:t>Are there labels that a user may see immediately to determine the</a:t>
            </a:r>
            <a:r>
              <a:rPr lang="en-US" sz="2000" i="1" dirty="0"/>
              <a:t> </a:t>
            </a:r>
            <a:r>
              <a:rPr lang="en-US" sz="2000" i="1" dirty="0" smtClean="0"/>
              <a:t>status of the regular checks and calibrations? </a:t>
            </a:r>
            <a:endParaRPr lang="en-US" sz="2000" i="1" dirty="0"/>
          </a:p>
        </p:txBody>
      </p:sp>
    </p:spTree>
    <p:extLst>
      <p:ext uri="{BB962C8B-B14F-4D97-AF65-F5344CB8AC3E}">
        <p14:creationId xmlns:p14="http://schemas.microsoft.com/office/powerpoint/2010/main" val="2682025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&amp; Acronyms</a:t>
            </a:r>
            <a:endParaRPr lang="en-US" dirty="0"/>
          </a:p>
        </p:txBody>
      </p:sp>
      <p:sp>
        <p:nvSpPr>
          <p:cNvPr id="3" name="Content Placeholder 2"/>
          <p:cNvSpPr>
            <a:spLocks noGrp="1"/>
          </p:cNvSpPr>
          <p:nvPr>
            <p:ph sz="half" idx="1"/>
          </p:nvPr>
        </p:nvSpPr>
        <p:spPr>
          <a:xfrm>
            <a:off x="457200" y="1066800"/>
            <a:ext cx="4038600" cy="2895599"/>
          </a:xfrm>
        </p:spPr>
        <p:txBody>
          <a:bodyPr>
            <a:noAutofit/>
          </a:bodyPr>
          <a:lstStyle/>
          <a:p>
            <a:r>
              <a:rPr lang="en-US" sz="2000" b="1" dirty="0" smtClean="0"/>
              <a:t>Calibration</a:t>
            </a:r>
            <a:r>
              <a:rPr lang="en-US" sz="2000" dirty="0" smtClean="0"/>
              <a:t>-the comparison of two measurement devices or systems (one of known uncertainty (your standard) and one of unknown uncertainty (your test equipment)</a:t>
            </a:r>
          </a:p>
          <a:p>
            <a:r>
              <a:rPr lang="en-US" sz="2000" b="1" dirty="0" smtClean="0"/>
              <a:t>Quality Critical Equipment-</a:t>
            </a:r>
            <a:r>
              <a:rPr lang="en-US" sz="2000" dirty="0" smtClean="0"/>
              <a:t>Those </a:t>
            </a:r>
            <a:r>
              <a:rPr lang="en-US" sz="2000" dirty="0"/>
              <a:t>items of equipment necessary to perform a test and which have a significant effect on the uncertainty of measurement of test results</a:t>
            </a:r>
          </a:p>
          <a:p>
            <a:r>
              <a:rPr lang="en-US" sz="2000" b="1" dirty="0" smtClean="0"/>
              <a:t>SOP</a:t>
            </a:r>
            <a:r>
              <a:rPr lang="en-US" sz="2000" dirty="0" smtClean="0"/>
              <a:t>-Standard </a:t>
            </a:r>
            <a:r>
              <a:rPr lang="en-US" sz="2000" dirty="0" smtClean="0"/>
              <a:t>Operating Procedure</a:t>
            </a:r>
          </a:p>
          <a:p>
            <a:endParaRPr lang="en-US" sz="2000" dirty="0"/>
          </a:p>
        </p:txBody>
      </p:sp>
      <p:sp>
        <p:nvSpPr>
          <p:cNvPr id="4" name="Content Placeholder 3"/>
          <p:cNvSpPr>
            <a:spLocks noGrp="1"/>
          </p:cNvSpPr>
          <p:nvPr>
            <p:ph sz="half" idx="2"/>
          </p:nvPr>
        </p:nvSpPr>
        <p:spPr>
          <a:xfrm>
            <a:off x="5015345" y="1066800"/>
            <a:ext cx="3657600" cy="3352800"/>
          </a:xfrm>
        </p:spPr>
        <p:txBody>
          <a:bodyPr>
            <a:noAutofit/>
          </a:bodyPr>
          <a:lstStyle/>
          <a:p>
            <a:r>
              <a:rPr lang="en-US" sz="1600" b="1" dirty="0" smtClean="0"/>
              <a:t>Traceability</a:t>
            </a:r>
            <a:r>
              <a:rPr lang="en-US" sz="1600" dirty="0" smtClean="0"/>
              <a:t>-the property of a measurement result whereby the result can be related to a reference through a documented unbroken chain of calibrations, each contributing to the measurement uncertainty</a:t>
            </a:r>
          </a:p>
          <a:p>
            <a:r>
              <a:rPr lang="en-US" sz="1600" b="1" dirty="0" smtClean="0"/>
              <a:t>Traceability to the SI (International System of Units)</a:t>
            </a:r>
            <a:r>
              <a:rPr lang="en-US" sz="1600" dirty="0" smtClean="0"/>
              <a:t>-metrological traceability to a measurement unit of the International System of Units</a:t>
            </a:r>
          </a:p>
          <a:p>
            <a:pPr lvl="1"/>
            <a:r>
              <a:rPr lang="en-US" sz="1600" dirty="0" smtClean="0"/>
              <a:t>Test equipment calibration is not traceable to the US National Institute Standard of Technology (NIST), but to the SI through NIST</a:t>
            </a:r>
          </a:p>
          <a:p>
            <a:endParaRPr lang="en-US" sz="1600"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2</a:t>
            </a:fld>
            <a:endParaRPr lang="en-US"/>
          </a:p>
        </p:txBody>
      </p:sp>
    </p:spTree>
    <p:extLst>
      <p:ext uri="{BB962C8B-B14F-4D97-AF65-F5344CB8AC3E}">
        <p14:creationId xmlns:p14="http://schemas.microsoft.com/office/powerpoint/2010/main" val="19935521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 Placeholder 2"/>
          <p:cNvSpPr>
            <a:spLocks noGrp="1"/>
          </p:cNvSpPr>
          <p:nvPr>
            <p:ph type="body" sz="quarter" idx="10"/>
          </p:nvPr>
        </p:nvSpPr>
        <p:spPr>
          <a:xfrm>
            <a:off x="457200" y="1371600"/>
            <a:ext cx="8229600" cy="2357568"/>
          </a:xfrm>
        </p:spPr>
        <p:txBody>
          <a:bodyPr/>
          <a:lstStyle/>
          <a:p>
            <a:pPr marL="0" indent="0">
              <a:buNone/>
            </a:pPr>
            <a:r>
              <a:rPr lang="en-US" dirty="0"/>
              <a:t>ISO/IEC 17025:2005</a:t>
            </a:r>
          </a:p>
          <a:p>
            <a:pPr marL="0" indent="0">
              <a:buNone/>
            </a:pPr>
            <a:r>
              <a:rPr lang="en-US" dirty="0">
                <a:hlinkClick r:id="rId2"/>
              </a:rPr>
              <a:t>https://</a:t>
            </a:r>
            <a:r>
              <a:rPr lang="en-US" dirty="0" smtClean="0">
                <a:hlinkClick r:id="rId2"/>
              </a:rPr>
              <a:t>www.iso.org/standard/39883.html</a:t>
            </a:r>
            <a:endParaRPr lang="en-US" dirty="0" smtClean="0"/>
          </a:p>
          <a:p>
            <a:endParaRPr lang="en-US" dirty="0"/>
          </a:p>
          <a:p>
            <a:endParaRPr lang="en-US" dirty="0"/>
          </a:p>
        </p:txBody>
      </p:sp>
    </p:spTree>
    <p:extLst>
      <p:ext uri="{BB962C8B-B14F-4D97-AF65-F5344CB8AC3E}">
        <p14:creationId xmlns:p14="http://schemas.microsoft.com/office/powerpoint/2010/main" val="62925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2377122362"/>
              </p:ext>
            </p:extLst>
          </p:nvPr>
        </p:nvGraphicFramePr>
        <p:xfrm>
          <a:off x="1676400" y="1219201"/>
          <a:ext cx="6019800" cy="4500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US" dirty="0" smtClean="0"/>
              <a:t>Some distinctions </a:t>
            </a:r>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FF362323-736D-4550-9462-892668353CEF}" type="slidenum">
              <a:rPr lang="en-US" smtClean="0"/>
              <a:pPr/>
              <a:t>3</a:t>
            </a:fld>
            <a:endParaRPr lang="en-US" dirty="0"/>
          </a:p>
        </p:txBody>
      </p:sp>
      <p:sp>
        <p:nvSpPr>
          <p:cNvPr id="3" name="Content Placeholder 2"/>
          <p:cNvSpPr>
            <a:spLocks noGrp="1"/>
          </p:cNvSpPr>
          <p:nvPr>
            <p:ph sz="half" idx="4294967295"/>
          </p:nvPr>
        </p:nvSpPr>
        <p:spPr>
          <a:xfrm>
            <a:off x="0" y="1600200"/>
            <a:ext cx="4038600" cy="4525963"/>
          </a:xfrm>
        </p:spPr>
        <p:txBody>
          <a:bodyPr/>
          <a:lstStyle/>
          <a:p>
            <a:endParaRPr lang="en-US" smtClean="0"/>
          </a:p>
          <a:p>
            <a:endParaRPr lang="en-US" dirty="0"/>
          </a:p>
        </p:txBody>
      </p:sp>
    </p:spTree>
    <p:extLst>
      <p:ext uri="{BB962C8B-B14F-4D97-AF65-F5344CB8AC3E}">
        <p14:creationId xmlns:p14="http://schemas.microsoft.com/office/powerpoint/2010/main" val="23153134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a:t>
            </a:r>
            <a:endParaRPr lang="en-US"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4</a:t>
            </a:fld>
            <a:endParaRPr lang="en-US"/>
          </a:p>
        </p:txBody>
      </p:sp>
      <p:graphicFrame>
        <p:nvGraphicFramePr>
          <p:cNvPr id="7" name="Diagram 6"/>
          <p:cNvGraphicFramePr/>
          <p:nvPr>
            <p:extLst/>
          </p:nvPr>
        </p:nvGraphicFramePr>
        <p:xfrm>
          <a:off x="762000" y="762000"/>
          <a:ext cx="77724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385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Equipment: Software </a:t>
            </a:r>
            <a:r>
              <a:rPr lang="en-US" sz="2800" dirty="0"/>
              <a:t>(Control </a:t>
            </a:r>
            <a:r>
              <a:rPr lang="en-US" sz="2800" dirty="0" smtClean="0"/>
              <a:t>your Data!)</a:t>
            </a:r>
            <a:endParaRPr lang="en-US" dirty="0"/>
          </a:p>
        </p:txBody>
      </p:sp>
      <p:sp>
        <p:nvSpPr>
          <p:cNvPr id="3" name="Content Placeholder 2"/>
          <p:cNvSpPr>
            <a:spLocks noGrp="1"/>
          </p:cNvSpPr>
          <p:nvPr>
            <p:ph idx="4294967295"/>
          </p:nvPr>
        </p:nvSpPr>
        <p:spPr>
          <a:xfrm>
            <a:off x="457200" y="1295401"/>
            <a:ext cx="7848600" cy="4495800"/>
          </a:xfrm>
          <a:prstGeom prst="rect">
            <a:avLst/>
          </a:prstGeom>
        </p:spPr>
        <p:txBody>
          <a:bodyPr>
            <a:normAutofit fontScale="77500" lnSpcReduction="20000"/>
          </a:bodyPr>
          <a:lstStyle/>
          <a:p>
            <a:r>
              <a:rPr lang="en-US" dirty="0" smtClean="0"/>
              <a:t>Calculations (manual and electronic) and data transfers shall be subject to appropriate checks in a systematic manner </a:t>
            </a:r>
          </a:p>
          <a:p>
            <a:r>
              <a:rPr lang="en-US" dirty="0" smtClean="0"/>
              <a:t>When computers or automated equipment are used for the acquisition, processing, recording, reporting, storage, or retrieval of data the laboratory shall ensure that:</a:t>
            </a:r>
          </a:p>
          <a:p>
            <a:pPr lvl="1"/>
            <a:r>
              <a:rPr lang="en-US" dirty="0" smtClean="0"/>
              <a:t>Computer software developed by the user is documented in sufficient detail and is suitably validated as being adequate for use</a:t>
            </a:r>
          </a:p>
          <a:p>
            <a:pPr lvl="2"/>
            <a:r>
              <a:rPr lang="en-US" dirty="0" smtClean="0"/>
              <a:t>Excel </a:t>
            </a:r>
            <a:r>
              <a:rPr lang="en-US" dirty="0" smtClean="0"/>
              <a:t>spreadsheets with calculations only (documents)—Lock the formula cells</a:t>
            </a:r>
          </a:p>
          <a:p>
            <a:pPr lvl="2"/>
            <a:r>
              <a:rPr lang="en-US" dirty="0" smtClean="0"/>
              <a:t>Excel </a:t>
            </a:r>
            <a:r>
              <a:rPr lang="en-US" dirty="0" smtClean="0"/>
              <a:t>spreadsheets with results after calculations (records)—pdf the record so no changes can be made</a:t>
            </a:r>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t>5</a:t>
            </a:fld>
            <a:endParaRPr lang="en-US"/>
          </a:p>
        </p:txBody>
      </p:sp>
    </p:spTree>
    <p:extLst>
      <p:ext uri="{BB962C8B-B14F-4D97-AF65-F5344CB8AC3E}">
        <p14:creationId xmlns:p14="http://schemas.microsoft.com/office/powerpoint/2010/main" val="29985030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Protect Your Data!</a:t>
            </a:r>
            <a:endParaRPr lang="en-US" dirty="0"/>
          </a:p>
        </p:txBody>
      </p:sp>
      <p:sp>
        <p:nvSpPr>
          <p:cNvPr id="3" name="Content Placeholder 2"/>
          <p:cNvSpPr>
            <a:spLocks noGrp="1"/>
          </p:cNvSpPr>
          <p:nvPr>
            <p:ph sz="half" idx="1"/>
          </p:nvPr>
        </p:nvSpPr>
        <p:spPr>
          <a:xfrm>
            <a:off x="432334" y="1219200"/>
            <a:ext cx="5130265" cy="4525963"/>
          </a:xfrm>
        </p:spPr>
        <p:txBody>
          <a:bodyPr>
            <a:normAutofit fontScale="77500" lnSpcReduction="20000"/>
          </a:bodyPr>
          <a:lstStyle/>
          <a:p>
            <a:r>
              <a:rPr lang="en-US" dirty="0" smtClean="0"/>
              <a:t>Establish and implement procedures to protect your data’s </a:t>
            </a:r>
          </a:p>
          <a:p>
            <a:pPr lvl="1"/>
            <a:r>
              <a:rPr lang="en-US" dirty="0" smtClean="0"/>
              <a:t>integrity </a:t>
            </a:r>
            <a:endParaRPr lang="en-US" dirty="0"/>
          </a:p>
          <a:p>
            <a:pPr lvl="1"/>
            <a:r>
              <a:rPr lang="en-US" dirty="0" smtClean="0"/>
              <a:t>confidentiality</a:t>
            </a:r>
          </a:p>
          <a:p>
            <a:pPr lvl="1"/>
            <a:r>
              <a:rPr lang="en-US" dirty="0" smtClean="0"/>
              <a:t>storage </a:t>
            </a:r>
          </a:p>
          <a:p>
            <a:pPr lvl="1"/>
            <a:r>
              <a:rPr lang="en-US" dirty="0" smtClean="0"/>
              <a:t>transmission</a:t>
            </a:r>
          </a:p>
          <a:p>
            <a:pPr lvl="1"/>
            <a:r>
              <a:rPr lang="en-US" dirty="0" smtClean="0"/>
              <a:t>processing</a:t>
            </a:r>
            <a:endParaRPr lang="en-US" dirty="0"/>
          </a:p>
          <a:p>
            <a:r>
              <a:rPr lang="en-US" dirty="0"/>
              <a:t>Commercial software (e.g., word processing, database, statistical programming) is considered sufficiently validated </a:t>
            </a:r>
          </a:p>
          <a:p>
            <a:r>
              <a:rPr lang="en-US" dirty="0"/>
              <a:t>Laboratory software and modifications to commercial software must be validated before use</a:t>
            </a:r>
          </a:p>
          <a:p>
            <a:endParaRPr lang="en-US" dirty="0"/>
          </a:p>
        </p:txBody>
      </p:sp>
      <p:pic>
        <p:nvPicPr>
          <p:cNvPr id="1026" name="Picture 2" descr="C:\Program Files (x86)\Microsoft Office\MEDIA\CAGCAT10\j0285750.wmf"/>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6252972" y="2819400"/>
            <a:ext cx="1824228" cy="112105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6</a:t>
            </a:fld>
            <a:endParaRPr lang="en-US">
              <a:solidFill>
                <a:prstClr val="black">
                  <a:tint val="75000"/>
                </a:prstClr>
              </a:solidFill>
            </a:endParaRPr>
          </a:p>
        </p:txBody>
      </p:sp>
    </p:spTree>
    <p:extLst>
      <p:ext uri="{BB962C8B-B14F-4D97-AF65-F5344CB8AC3E}">
        <p14:creationId xmlns:p14="http://schemas.microsoft.com/office/powerpoint/2010/main" val="37074107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Quality Critical Equipment</a:t>
            </a:r>
            <a:endParaRPr lang="en-US" dirty="0"/>
          </a:p>
        </p:txBody>
      </p:sp>
      <p:sp>
        <p:nvSpPr>
          <p:cNvPr id="3" name="Text Placeholder 2"/>
          <p:cNvSpPr>
            <a:spLocks noGrp="1"/>
          </p:cNvSpPr>
          <p:nvPr>
            <p:ph sz="half" idx="1"/>
          </p:nvPr>
        </p:nvSpPr>
        <p:spPr>
          <a:xfrm>
            <a:off x="503712" y="1143000"/>
            <a:ext cx="4038600" cy="4724400"/>
          </a:xfrm>
        </p:spPr>
        <p:txBody>
          <a:bodyPr>
            <a:normAutofit fontScale="77500" lnSpcReduction="20000"/>
          </a:bodyPr>
          <a:lstStyle/>
          <a:p>
            <a:r>
              <a:rPr lang="en-US" dirty="0" smtClean="0"/>
              <a:t>Those items of equipment necessary to perform a test and which have a significant effect on the uncertainty of measurement of test results</a:t>
            </a:r>
          </a:p>
          <a:p>
            <a:r>
              <a:rPr lang="en-US" dirty="0" smtClean="0"/>
              <a:t>The laboratory shall furnish equipment needed to perform Quality Critical Testing for:</a:t>
            </a:r>
          </a:p>
          <a:p>
            <a:pPr lvl="1"/>
            <a:r>
              <a:rPr lang="en-US" dirty="0" smtClean="0"/>
              <a:t>Sampling </a:t>
            </a:r>
          </a:p>
          <a:p>
            <a:pPr lvl="1"/>
            <a:r>
              <a:rPr lang="en-US" dirty="0" smtClean="0"/>
              <a:t>Measurement</a:t>
            </a:r>
          </a:p>
          <a:p>
            <a:pPr lvl="1"/>
            <a:r>
              <a:rPr lang="en-US" dirty="0" smtClean="0"/>
              <a:t>Processing  </a:t>
            </a:r>
          </a:p>
          <a:p>
            <a:pPr lvl="1"/>
            <a:r>
              <a:rPr lang="en-US" dirty="0"/>
              <a:t>A</a:t>
            </a:r>
            <a:r>
              <a:rPr lang="en-US" dirty="0" smtClean="0"/>
              <a:t>nalyzing test data</a:t>
            </a:r>
          </a:p>
          <a:p>
            <a:pPr lvl="1"/>
            <a:endParaRPr lang="en-US" dirty="0" smtClean="0"/>
          </a:p>
        </p:txBody>
      </p:sp>
      <p:sp>
        <p:nvSpPr>
          <p:cNvPr id="6" name="Content Placeholder 5"/>
          <p:cNvSpPr>
            <a:spLocks noGrp="1"/>
          </p:cNvSpPr>
          <p:nvPr>
            <p:ph sz="half" idx="2"/>
          </p:nvPr>
        </p:nvSpPr>
        <p:spPr>
          <a:xfrm>
            <a:off x="4648200" y="1142999"/>
            <a:ext cx="4038600" cy="4724401"/>
          </a:xfrm>
        </p:spPr>
        <p:txBody>
          <a:bodyPr>
            <a:normAutofit fontScale="77500" lnSpcReduction="20000"/>
          </a:bodyPr>
          <a:lstStyle/>
          <a:p>
            <a:r>
              <a:rPr lang="en-US" dirty="0" smtClean="0"/>
              <a:t>Equipment &amp; Software:</a:t>
            </a:r>
          </a:p>
          <a:p>
            <a:pPr lvl="1"/>
            <a:r>
              <a:rPr lang="en-US" dirty="0" smtClean="0"/>
              <a:t>Capable of achieving accuracy</a:t>
            </a:r>
          </a:p>
          <a:p>
            <a:pPr lvl="1"/>
            <a:r>
              <a:rPr lang="en-US" dirty="0" smtClean="0"/>
              <a:t>Complies with specifications relevant to tests</a:t>
            </a:r>
          </a:p>
          <a:p>
            <a:pPr lvl="1"/>
            <a:r>
              <a:rPr lang="en-US" dirty="0" smtClean="0"/>
              <a:t>Calibrated &amp; checked prior to placing into service</a:t>
            </a:r>
          </a:p>
          <a:p>
            <a:pPr lvl="2"/>
            <a:r>
              <a:rPr lang="en-US" dirty="0" smtClean="0"/>
              <a:t>Meets specification requirements</a:t>
            </a:r>
          </a:p>
          <a:p>
            <a:pPr lvl="2"/>
            <a:r>
              <a:rPr lang="en-US" dirty="0" smtClean="0"/>
              <a:t>Complies with standard specifications</a:t>
            </a:r>
          </a:p>
          <a:p>
            <a:pPr lvl="2"/>
            <a:r>
              <a:rPr lang="en-US" dirty="0" smtClean="0"/>
              <a:t>Records must be kept</a:t>
            </a:r>
          </a:p>
          <a:p>
            <a:pPr lvl="1"/>
            <a:endParaRPr lang="en-US" dirty="0" smtClean="0"/>
          </a:p>
          <a:p>
            <a:pPr lvl="1"/>
            <a:endParaRPr lang="en-US" dirty="0"/>
          </a:p>
        </p:txBody>
      </p:sp>
      <p:sp>
        <p:nvSpPr>
          <p:cNvPr id="4" name="Slide Number Placeholder 3"/>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7</a:t>
            </a:fld>
            <a:endParaRPr lang="en-US"/>
          </a:p>
        </p:txBody>
      </p:sp>
    </p:spTree>
    <p:extLst>
      <p:ext uri="{BB962C8B-B14F-4D97-AF65-F5344CB8AC3E}">
        <p14:creationId xmlns:p14="http://schemas.microsoft.com/office/powerpoint/2010/main" val="38514656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Who should operate equipment?</a:t>
            </a:r>
            <a:endParaRPr lang="en-US" dirty="0"/>
          </a:p>
        </p:txBody>
      </p:sp>
      <p:sp>
        <p:nvSpPr>
          <p:cNvPr id="4" name="Content Placeholder 3"/>
          <p:cNvSpPr>
            <a:spLocks noGrp="1"/>
          </p:cNvSpPr>
          <p:nvPr>
            <p:ph sz="half" idx="1"/>
          </p:nvPr>
        </p:nvSpPr>
        <p:spPr>
          <a:xfrm>
            <a:off x="457200" y="1600201"/>
            <a:ext cx="5029200" cy="4114800"/>
          </a:xfrm>
        </p:spPr>
        <p:txBody>
          <a:bodyPr>
            <a:normAutofit fontScale="85000" lnSpcReduction="10000"/>
          </a:bodyPr>
          <a:lstStyle/>
          <a:p>
            <a:r>
              <a:rPr lang="en-US" dirty="0" smtClean="0"/>
              <a:t>Equipment </a:t>
            </a:r>
            <a:r>
              <a:rPr lang="en-US" dirty="0"/>
              <a:t>shall be operated by authorized personnel using </a:t>
            </a:r>
            <a:r>
              <a:rPr lang="en-US" dirty="0" smtClean="0"/>
              <a:t>up-to-date </a:t>
            </a:r>
            <a:r>
              <a:rPr lang="en-US" dirty="0"/>
              <a:t>manuals </a:t>
            </a:r>
            <a:r>
              <a:rPr lang="en-US" dirty="0" smtClean="0"/>
              <a:t>containing:</a:t>
            </a:r>
            <a:endParaRPr lang="en-US" dirty="0"/>
          </a:p>
          <a:p>
            <a:pPr lvl="1"/>
            <a:r>
              <a:rPr lang="en-US" dirty="0"/>
              <a:t>Instructions  for use and maintenance </a:t>
            </a:r>
            <a:endParaRPr lang="en-US" dirty="0" smtClean="0"/>
          </a:p>
          <a:p>
            <a:pPr lvl="1"/>
            <a:r>
              <a:rPr lang="en-US" dirty="0" smtClean="0"/>
              <a:t>Procedures for safe handling, transport, storage, use and planned maintenance to ensure proper functioning and to prevent contamination or deterioration </a:t>
            </a:r>
          </a:p>
          <a:p>
            <a:r>
              <a:rPr lang="en-US" dirty="0" smtClean="0"/>
              <a:t>Please see your </a:t>
            </a:r>
            <a:r>
              <a:rPr lang="en-US" i="1" dirty="0" smtClean="0"/>
              <a:t>Equipment </a:t>
            </a:r>
            <a:r>
              <a:rPr lang="en-US" i="1" dirty="0" smtClean="0"/>
              <a:t>SOPs</a:t>
            </a:r>
            <a:r>
              <a:rPr lang="en-US" dirty="0" smtClean="0"/>
              <a:t> </a:t>
            </a:r>
            <a:r>
              <a:rPr lang="en-US" dirty="0" smtClean="0"/>
              <a:t>for further guidance </a:t>
            </a:r>
            <a:endParaRPr lang="en-US" dirty="0"/>
          </a:p>
          <a:p>
            <a:pPr lvl="1"/>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8</a:t>
            </a:fld>
            <a:endParaRPr lang="en-US" dirty="0">
              <a:solidFill>
                <a:prstClr val="black">
                  <a:tint val="75000"/>
                </a:prstClr>
              </a:solidFill>
            </a:endParaRPr>
          </a:p>
        </p:txBody>
      </p:sp>
      <p:pic>
        <p:nvPicPr>
          <p:cNvPr id="2050" name="Picture 2" descr="U:\Education_training\Presentations written_given\Clipart\Photos\Industry\MACHINE.JPG"/>
          <p:cNvPicPr>
            <a:picLocks noChangeAspect="1" noChangeArrowheads="1"/>
          </p:cNvPicPr>
          <p:nvPr/>
        </p:nvPicPr>
        <p:blipFill>
          <a:blip r:embed="rId3">
            <a:extLst>
              <a:ext uri="{BEBA8EAE-BF5A-486C-A8C5-ECC9F3942E4B}">
                <a14:imgProps xmlns:a14="http://schemas.microsoft.com/office/drawing/2010/main">
                  <a14:imgLayer r:embed="rId4">
                    <a14:imgEffect>
                      <a14:artisticCrisscrossEtching trans="82000"/>
                    </a14:imgEffect>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5867400" y="1752600"/>
            <a:ext cx="2209800" cy="3301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3587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Equipment Needs &amp; Documentation</a:t>
            </a:r>
            <a:endParaRPr lang="en-US" dirty="0"/>
          </a:p>
        </p:txBody>
      </p:sp>
      <p:sp>
        <p:nvSpPr>
          <p:cNvPr id="3" name="Content Placeholder 2"/>
          <p:cNvSpPr>
            <a:spLocks noGrp="1"/>
          </p:cNvSpPr>
          <p:nvPr>
            <p:ph sz="half" idx="1"/>
          </p:nvPr>
        </p:nvSpPr>
        <p:spPr>
          <a:xfrm>
            <a:off x="457200" y="1600201"/>
            <a:ext cx="8229600" cy="2966348"/>
          </a:xfrm>
          <a:prstGeom prst="rect">
            <a:avLst/>
          </a:prstGeom>
        </p:spPr>
        <p:txBody>
          <a:bodyPr>
            <a:normAutofit fontScale="85000" lnSpcReduction="10000"/>
          </a:bodyPr>
          <a:lstStyle/>
          <a:p>
            <a:pPr lvl="0"/>
            <a:r>
              <a:rPr lang="en-US" sz="2400" dirty="0"/>
              <a:t>All measurement and testing equipment have a significant effect on the validity and accuracy of test </a:t>
            </a:r>
            <a:r>
              <a:rPr lang="en-US" sz="2400" dirty="0" smtClean="0"/>
              <a:t>results</a:t>
            </a:r>
          </a:p>
          <a:p>
            <a:pPr lvl="0"/>
            <a:endParaRPr lang="en-US" sz="1400" dirty="0" smtClean="0"/>
          </a:p>
          <a:p>
            <a:r>
              <a:rPr lang="en-US" sz="2400" dirty="0"/>
              <a:t>All equipment that requires calibration shall be labelled, coded, or otherwise identified to indicate the status of calibration, including the last date of calibration and date of expiration or due date of next calibration</a:t>
            </a:r>
          </a:p>
          <a:p>
            <a:pPr lvl="0"/>
            <a:endParaRPr lang="en-US" sz="1400" dirty="0"/>
          </a:p>
          <a:p>
            <a:r>
              <a:rPr lang="en-US" sz="2400" dirty="0" smtClean="0"/>
              <a:t>Equipment sent out of the </a:t>
            </a:r>
            <a:r>
              <a:rPr lang="en-US" sz="2400" dirty="0" smtClean="0"/>
              <a:t>laboratory </a:t>
            </a:r>
            <a:r>
              <a:rPr lang="en-US" sz="2400" dirty="0" smtClean="0"/>
              <a:t>must be recalibrated or checked and shown to be satisfactory before placing into service</a:t>
            </a:r>
          </a:p>
        </p:txBody>
      </p:sp>
      <p:pic>
        <p:nvPicPr>
          <p:cNvPr id="6" name="Content Placeholder 5"/>
          <p:cNvPicPr>
            <a:picLocks noGrp="1" noChangeAspect="1"/>
          </p:cNvPicPr>
          <p:nvPr>
            <p:ph sz="half" idx="2"/>
          </p:nvPr>
        </p:nvPicPr>
        <p:blipFill>
          <a:blip r:embed="rId3"/>
          <a:stretch>
            <a:fillRect/>
          </a:stretch>
        </p:blipFill>
        <p:spPr>
          <a:xfrm>
            <a:off x="5638800" y="4566549"/>
            <a:ext cx="3048000" cy="1624460"/>
          </a:xfrm>
          <a:prstGeom prst="rect">
            <a:avLst/>
          </a:prstGeom>
        </p:spPr>
      </p:pic>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9</a:t>
            </a:fld>
            <a:endParaRPr lang="en-US"/>
          </a:p>
        </p:txBody>
      </p:sp>
    </p:spTree>
    <p:extLst>
      <p:ext uri="{BB962C8B-B14F-4D97-AF65-F5344CB8AC3E}">
        <p14:creationId xmlns:p14="http://schemas.microsoft.com/office/powerpoint/2010/main" val="4106169971"/>
      </p:ext>
    </p:extLst>
  </p:cSld>
  <p:clrMapOvr>
    <a:masterClrMapping/>
  </p:clrMapOvr>
  <p:timing>
    <p:tnLst>
      <p:par>
        <p:cTn id="1" dur="indefinite" restart="never" nodeType="tmRoot"/>
      </p:par>
    </p:tnLst>
  </p:timing>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Module xmlns="fa1fb52d-8fe2-4f49-9882-b9b989e07643">09. Equipment and Calibration</Module>
    <Description xmlns="5af08be3-da31-4ed0-bd15-c2f68cc29029" xsi:nil="true"/>
    <Final xmlns="fa1fb52d-8fe2-4f49-9882-b9b989e07643">Ready for Production</Final>
    <_dlc_DocId xmlns="5af08be3-da31-4ed0-bd15-c2f68cc29029">Q77AU6S3KYZS-4287-220</_dlc_DocId>
    <_dlc_DocIdUrl xmlns="5af08be3-da31-4ed0-bd15-c2f68cc29029">
      <Url>https://www.aphlweb.org/aphl_departments/FS/dfsr/iso17025/_layouts/15/DocIdRedir.aspx?ID=Q77AU6S3KYZS-4287-220</Url>
      <Description>Q77AU6S3KYZS-4287-220</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1BD896-E440-436F-B626-649145D33197}"/>
</file>

<file path=customXml/itemProps2.xml><?xml version="1.0" encoding="utf-8"?>
<ds:datastoreItem xmlns:ds="http://schemas.openxmlformats.org/officeDocument/2006/customXml" ds:itemID="{75C3A10B-B4CB-4927-A6A8-B8ABF89DFCEB}"/>
</file>

<file path=customXml/itemProps3.xml><?xml version="1.0" encoding="utf-8"?>
<ds:datastoreItem xmlns:ds="http://schemas.openxmlformats.org/officeDocument/2006/customXml" ds:itemID="{2F069000-235C-4E97-A08F-DF230A0FA4D1}"/>
</file>

<file path=customXml/itemProps4.xml><?xml version="1.0" encoding="utf-8"?>
<ds:datastoreItem xmlns:ds="http://schemas.openxmlformats.org/officeDocument/2006/customXml" ds:itemID="{97092719-0154-4262-AEC1-45613C52B7B7}"/>
</file>

<file path=docProps/app.xml><?xml version="1.0" encoding="utf-8"?>
<Properties xmlns="http://schemas.openxmlformats.org/officeDocument/2006/extended-properties" xmlns:vt="http://schemas.openxmlformats.org/officeDocument/2006/docPropsVTypes">
  <Template/>
  <TotalTime>7232</TotalTime>
  <Words>1247</Words>
  <Application>Microsoft Office PowerPoint</Application>
  <PresentationFormat>On-screen Show (4:3)</PresentationFormat>
  <Paragraphs>184</Paragraphs>
  <Slides>20</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Calibri</vt:lpstr>
      <vt:lpstr>Franklin Gothic Demi</vt:lpstr>
      <vt:lpstr>Franklin Gothic Medium</vt:lpstr>
      <vt:lpstr>APHL_PPTTemp_120814</vt:lpstr>
      <vt:lpstr>1_APHL_PPTTemp_120814</vt:lpstr>
      <vt:lpstr>Equipment and Calibration  </vt:lpstr>
      <vt:lpstr>Terms &amp; Acronyms</vt:lpstr>
      <vt:lpstr>Some distinctions </vt:lpstr>
      <vt:lpstr>Methods</vt:lpstr>
      <vt:lpstr>Equipment: Software (Control your Data!)</vt:lpstr>
      <vt:lpstr>Protect Your Data!</vt:lpstr>
      <vt:lpstr>Quality Critical Equipment</vt:lpstr>
      <vt:lpstr>Who should operate equipment?</vt:lpstr>
      <vt:lpstr>Equipment Needs &amp; Documentation</vt:lpstr>
      <vt:lpstr>Equipment Needs &amp; Documentation</vt:lpstr>
      <vt:lpstr>Keep Records</vt:lpstr>
      <vt:lpstr>Defective Equipment</vt:lpstr>
      <vt:lpstr>Measurement Traceability &amp; Equipment</vt:lpstr>
      <vt:lpstr>What is Calibration?</vt:lpstr>
      <vt:lpstr>Intermediate Checks</vt:lpstr>
      <vt:lpstr>Things to Document for Analysis</vt:lpstr>
      <vt:lpstr>Support Equipment that require calibration </vt:lpstr>
      <vt:lpstr>PowerPoint Presentation</vt:lpstr>
      <vt:lpstr>Some questions to ask</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Equipment and Calibration  </dc:title>
  <dc:creator>owner</dc:creator>
  <cp:lastModifiedBy>Max Salfinger</cp:lastModifiedBy>
  <cp:revision>209</cp:revision>
  <dcterms:created xsi:type="dcterms:W3CDTF">2013-02-22T14:35:12Z</dcterms:created>
  <dcterms:modified xsi:type="dcterms:W3CDTF">2017-08-14T02:20:42Z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77325563-cfa5-4032-a132-c7983259cd09</vt:lpwstr>
  </property>
</Properties>
</file>