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3"/>
  </p:notesMasterIdLst>
  <p:sldIdLst>
    <p:sldId id="257" r:id="rId6"/>
    <p:sldId id="448" r:id="rId7"/>
    <p:sldId id="282" r:id="rId8"/>
    <p:sldId id="460" r:id="rId9"/>
    <p:sldId id="450" r:id="rId10"/>
    <p:sldId id="459" r:id="rId11"/>
    <p:sldId id="455" r:id="rId12"/>
    <p:sldId id="453" r:id="rId13"/>
    <p:sldId id="461" r:id="rId14"/>
    <p:sldId id="456" r:id="rId15"/>
    <p:sldId id="458" r:id="rId16"/>
    <p:sldId id="452" r:id="rId17"/>
    <p:sldId id="449" r:id="rId18"/>
    <p:sldId id="462" r:id="rId19"/>
    <p:sldId id="454" r:id="rId20"/>
    <p:sldId id="269" r:id="rId21"/>
    <p:sldId id="447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666FF"/>
    <a:srgbClr val="F3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1" autoAdjust="0"/>
    <p:restoredTop sz="75088" autoAdjust="0"/>
  </p:normalViewPr>
  <p:slideViewPr>
    <p:cSldViewPr snapToGrid="0">
      <p:cViewPr varScale="1">
        <p:scale>
          <a:sx n="83" d="100"/>
          <a:sy n="83" d="100"/>
        </p:scale>
        <p:origin x="8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7" Type="http://schemas.openxmlformats.org/officeDocument/2006/relationships/tableStyles" Target="tableStyles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DB49AF-C1FD-4FA4-BA85-A22F476F712C}" type="doc">
      <dgm:prSet loTypeId="urn:microsoft.com/office/officeart/2005/8/layout/hierarchy4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C71D1B-8757-4C76-B824-295A305CBD84}">
      <dgm:prSet phldrT="[Text]"/>
      <dgm:spPr/>
      <dgm:t>
        <a:bodyPr/>
        <a:lstStyle/>
        <a:p>
          <a:r>
            <a:rPr lang="en-US" dirty="0"/>
            <a:t>1615 avocado samples tested for </a:t>
          </a:r>
          <a:r>
            <a:rPr lang="en-US" i="1" dirty="0"/>
            <a:t>Listeria monocytogenes</a:t>
          </a:r>
        </a:p>
      </dgm:t>
    </dgm:pt>
    <dgm:pt modelId="{F1638902-4246-4F05-912F-016C5C7D2C3F}" type="parTrans" cxnId="{BE020535-70B2-4F98-87D7-B5A2BE1D5146}">
      <dgm:prSet/>
      <dgm:spPr/>
      <dgm:t>
        <a:bodyPr/>
        <a:lstStyle/>
        <a:p>
          <a:endParaRPr lang="en-US"/>
        </a:p>
      </dgm:t>
    </dgm:pt>
    <dgm:pt modelId="{3CEDB5DC-F46B-4003-8639-4B772576C091}" type="sibTrans" cxnId="{BE020535-70B2-4F98-87D7-B5A2BE1D5146}">
      <dgm:prSet/>
      <dgm:spPr/>
      <dgm:t>
        <a:bodyPr/>
        <a:lstStyle/>
        <a:p>
          <a:endParaRPr lang="en-US"/>
        </a:p>
      </dgm:t>
    </dgm:pt>
    <dgm:pt modelId="{B3F7D0BA-73D4-4D3B-A34F-89541395C7D3}">
      <dgm:prSet phldrT="[Text]"/>
      <dgm:spPr/>
      <dgm:t>
        <a:bodyPr/>
        <a:lstStyle/>
        <a:p>
          <a:r>
            <a:rPr lang="en-US" dirty="0"/>
            <a:t>361 Skin method</a:t>
          </a:r>
        </a:p>
      </dgm:t>
    </dgm:pt>
    <dgm:pt modelId="{ACBEF4C4-A1B1-4764-A795-040AF4676516}" type="parTrans" cxnId="{7BDC65F3-16F6-4A44-83A4-37739A0640CA}">
      <dgm:prSet/>
      <dgm:spPr/>
      <dgm:t>
        <a:bodyPr/>
        <a:lstStyle/>
        <a:p>
          <a:endParaRPr lang="en-US"/>
        </a:p>
      </dgm:t>
    </dgm:pt>
    <dgm:pt modelId="{CD2F4D70-AFD3-472E-8242-F8745D1265A9}" type="sibTrans" cxnId="{7BDC65F3-16F6-4A44-83A4-37739A0640CA}">
      <dgm:prSet/>
      <dgm:spPr/>
      <dgm:t>
        <a:bodyPr/>
        <a:lstStyle/>
        <a:p>
          <a:endParaRPr lang="en-US"/>
        </a:p>
      </dgm:t>
    </dgm:pt>
    <dgm:pt modelId="{B5209DFD-DC8F-474D-AC1B-2F8A064A1F8A}">
      <dgm:prSet phldrT="[Text]"/>
      <dgm:spPr/>
      <dgm:t>
        <a:bodyPr/>
        <a:lstStyle/>
        <a:p>
          <a:r>
            <a:rPr lang="en-US" dirty="0"/>
            <a:t>247 Import</a:t>
          </a:r>
        </a:p>
      </dgm:t>
    </dgm:pt>
    <dgm:pt modelId="{342EB866-D499-41C9-9432-506CCE37810B}" type="parTrans" cxnId="{7C6A4E00-B72F-4C44-9382-246CA797AFA3}">
      <dgm:prSet/>
      <dgm:spPr/>
      <dgm:t>
        <a:bodyPr/>
        <a:lstStyle/>
        <a:p>
          <a:endParaRPr lang="en-US"/>
        </a:p>
      </dgm:t>
    </dgm:pt>
    <dgm:pt modelId="{32D21B74-3575-4C70-9043-F82AE2CECEC9}" type="sibTrans" cxnId="{7C6A4E00-B72F-4C44-9382-246CA797AFA3}">
      <dgm:prSet/>
      <dgm:spPr/>
      <dgm:t>
        <a:bodyPr/>
        <a:lstStyle/>
        <a:p>
          <a:endParaRPr lang="en-US"/>
        </a:p>
      </dgm:t>
    </dgm:pt>
    <dgm:pt modelId="{40B1E01E-E590-4F97-B006-14F68A59471C}">
      <dgm:prSet phldrT="[Text]"/>
      <dgm:spPr/>
      <dgm:t>
        <a:bodyPr/>
        <a:lstStyle/>
        <a:p>
          <a:r>
            <a:rPr lang="en-US" dirty="0"/>
            <a:t>1254 Pulp method</a:t>
          </a:r>
        </a:p>
      </dgm:t>
    </dgm:pt>
    <dgm:pt modelId="{A8356AAD-47FA-4B05-8817-EF7B26CD5B37}" type="parTrans" cxnId="{DF117DFA-2A13-42E2-993A-CBD98CCEC4DA}">
      <dgm:prSet/>
      <dgm:spPr/>
      <dgm:t>
        <a:bodyPr/>
        <a:lstStyle/>
        <a:p>
          <a:endParaRPr lang="en-US"/>
        </a:p>
      </dgm:t>
    </dgm:pt>
    <dgm:pt modelId="{5730411F-AD67-41C5-BF93-7536B4CE77AA}" type="sibTrans" cxnId="{DF117DFA-2A13-42E2-993A-CBD98CCEC4DA}">
      <dgm:prSet/>
      <dgm:spPr/>
      <dgm:t>
        <a:bodyPr/>
        <a:lstStyle/>
        <a:p>
          <a:endParaRPr lang="en-US"/>
        </a:p>
      </dgm:t>
    </dgm:pt>
    <dgm:pt modelId="{ADD579DC-F8B5-400C-9E5E-7EF50821120D}">
      <dgm:prSet phldrT="[Text]"/>
      <dgm:spPr/>
      <dgm:t>
        <a:bodyPr/>
        <a:lstStyle/>
        <a:p>
          <a:r>
            <a:rPr lang="en-US" dirty="0"/>
            <a:t>890 Import</a:t>
          </a:r>
        </a:p>
      </dgm:t>
    </dgm:pt>
    <dgm:pt modelId="{F0E4A42E-E599-4BC3-8B90-906F18602D15}" type="parTrans" cxnId="{569E5BDC-7D23-4BBD-92C2-AEFC2E7F9DDB}">
      <dgm:prSet/>
      <dgm:spPr/>
      <dgm:t>
        <a:bodyPr/>
        <a:lstStyle/>
        <a:p>
          <a:endParaRPr lang="en-US"/>
        </a:p>
      </dgm:t>
    </dgm:pt>
    <dgm:pt modelId="{2E0260EC-F923-442C-89D0-D0488CE8EAD8}" type="sibTrans" cxnId="{569E5BDC-7D23-4BBD-92C2-AEFC2E7F9DDB}">
      <dgm:prSet/>
      <dgm:spPr/>
      <dgm:t>
        <a:bodyPr/>
        <a:lstStyle/>
        <a:p>
          <a:endParaRPr lang="en-US"/>
        </a:p>
      </dgm:t>
    </dgm:pt>
    <dgm:pt modelId="{39FEBA8C-C91F-45E5-ACC1-356477EDD5A2}">
      <dgm:prSet phldrT="[Text]"/>
      <dgm:spPr/>
      <dgm:t>
        <a:bodyPr/>
        <a:lstStyle/>
        <a:p>
          <a:r>
            <a:rPr lang="en-US" dirty="0"/>
            <a:t>114 Domestic</a:t>
          </a:r>
        </a:p>
      </dgm:t>
    </dgm:pt>
    <dgm:pt modelId="{5A2B0524-5437-4712-99A4-6D5CC4409E70}" type="parTrans" cxnId="{97932DFA-89A6-4832-B86F-89440B0765FC}">
      <dgm:prSet/>
      <dgm:spPr/>
      <dgm:t>
        <a:bodyPr/>
        <a:lstStyle/>
        <a:p>
          <a:endParaRPr lang="en-US"/>
        </a:p>
      </dgm:t>
    </dgm:pt>
    <dgm:pt modelId="{F8708CD9-F6A9-4894-AE43-3294719D741C}" type="sibTrans" cxnId="{97932DFA-89A6-4832-B86F-89440B0765FC}">
      <dgm:prSet/>
      <dgm:spPr/>
      <dgm:t>
        <a:bodyPr/>
        <a:lstStyle/>
        <a:p>
          <a:endParaRPr lang="en-US"/>
        </a:p>
      </dgm:t>
    </dgm:pt>
    <dgm:pt modelId="{B64B41FB-F0AD-4B40-B351-96491990850C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33 Positive</a:t>
          </a:r>
        </a:p>
      </dgm:t>
    </dgm:pt>
    <dgm:pt modelId="{DA7A693D-C17E-4212-8496-2031A4263C3C}" type="parTrans" cxnId="{E09E4EC6-39A8-4CD3-A62B-9AC367E82B7D}">
      <dgm:prSet/>
      <dgm:spPr/>
      <dgm:t>
        <a:bodyPr/>
        <a:lstStyle/>
        <a:p>
          <a:endParaRPr lang="en-US"/>
        </a:p>
      </dgm:t>
    </dgm:pt>
    <dgm:pt modelId="{968DB094-0222-40E8-B422-022DF5F505F7}" type="sibTrans" cxnId="{E09E4EC6-39A8-4CD3-A62B-9AC367E82B7D}">
      <dgm:prSet/>
      <dgm:spPr/>
      <dgm:t>
        <a:bodyPr/>
        <a:lstStyle/>
        <a:p>
          <a:endParaRPr lang="en-US"/>
        </a:p>
      </dgm:t>
    </dgm:pt>
    <dgm:pt modelId="{F194347A-DA1C-43C2-8750-40EFCB400954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31 Positive</a:t>
          </a:r>
        </a:p>
      </dgm:t>
    </dgm:pt>
    <dgm:pt modelId="{ABF4F7B6-7592-47F6-B73A-B5250057BC72}" type="parTrans" cxnId="{12C157F6-E8F3-488A-9C12-FC399229DC22}">
      <dgm:prSet/>
      <dgm:spPr/>
      <dgm:t>
        <a:bodyPr/>
        <a:lstStyle/>
        <a:p>
          <a:endParaRPr lang="en-US"/>
        </a:p>
      </dgm:t>
    </dgm:pt>
    <dgm:pt modelId="{748253D9-FAFF-48C6-A1A8-A4A36B11EE96}" type="sibTrans" cxnId="{12C157F6-E8F3-488A-9C12-FC399229DC22}">
      <dgm:prSet/>
      <dgm:spPr/>
      <dgm:t>
        <a:bodyPr/>
        <a:lstStyle/>
        <a:p>
          <a:endParaRPr lang="en-US"/>
        </a:p>
      </dgm:t>
    </dgm:pt>
    <dgm:pt modelId="{90F6BD52-4327-4B29-981A-165783011643}">
      <dgm:prSet phldrT="[Text]"/>
      <dgm:spPr/>
      <dgm:t>
        <a:bodyPr/>
        <a:lstStyle/>
        <a:p>
          <a:r>
            <a:rPr lang="en-US" dirty="0"/>
            <a:t>364 Domestic</a:t>
          </a:r>
        </a:p>
      </dgm:t>
    </dgm:pt>
    <dgm:pt modelId="{D022E714-5F68-43C8-8972-9AD40440806A}" type="parTrans" cxnId="{817A6F5E-B814-4F49-B77C-860508BCCB0A}">
      <dgm:prSet/>
      <dgm:spPr/>
      <dgm:t>
        <a:bodyPr/>
        <a:lstStyle/>
        <a:p>
          <a:endParaRPr lang="en-US"/>
        </a:p>
      </dgm:t>
    </dgm:pt>
    <dgm:pt modelId="{85BFC8E7-F60C-4521-8AFC-C1B9F2F39243}" type="sibTrans" cxnId="{817A6F5E-B814-4F49-B77C-860508BCCB0A}">
      <dgm:prSet/>
      <dgm:spPr/>
      <dgm:t>
        <a:bodyPr/>
        <a:lstStyle/>
        <a:p>
          <a:endParaRPr lang="en-US"/>
        </a:p>
      </dgm:t>
    </dgm:pt>
    <dgm:pt modelId="{F33E94C5-5F25-4F09-AF3E-5C23EF5FA908}">
      <dgm:prSet phldrT="[Text]"/>
      <dgm:spPr/>
      <dgm:t>
        <a:bodyPr/>
        <a:lstStyle/>
        <a:p>
          <a:r>
            <a:rPr lang="en-US" dirty="0"/>
            <a:t>0  Positive</a:t>
          </a:r>
        </a:p>
      </dgm:t>
    </dgm:pt>
    <dgm:pt modelId="{0F2B2A74-BDA4-4263-AFB3-D814D1EF7327}" type="parTrans" cxnId="{627257A6-53F6-4AD4-AA2B-2ACA5182F372}">
      <dgm:prSet/>
      <dgm:spPr/>
      <dgm:t>
        <a:bodyPr/>
        <a:lstStyle/>
        <a:p>
          <a:endParaRPr lang="en-US"/>
        </a:p>
      </dgm:t>
    </dgm:pt>
    <dgm:pt modelId="{12C86738-4AAB-4B62-BC84-A0C600C732A9}" type="sibTrans" cxnId="{627257A6-53F6-4AD4-AA2B-2ACA5182F372}">
      <dgm:prSet/>
      <dgm:spPr/>
      <dgm:t>
        <a:bodyPr/>
        <a:lstStyle/>
        <a:p>
          <a:endParaRPr lang="en-US"/>
        </a:p>
      </dgm:t>
    </dgm:pt>
    <dgm:pt modelId="{EBBDEAE1-BEC5-4133-88B5-CE231227311E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3  Positive</a:t>
          </a:r>
        </a:p>
      </dgm:t>
    </dgm:pt>
    <dgm:pt modelId="{1EFC8B23-6ACD-4056-851D-7EEBDB54D3CA}" type="parTrans" cxnId="{63E9E876-5412-4CB7-962E-032DD1867065}">
      <dgm:prSet/>
      <dgm:spPr/>
      <dgm:t>
        <a:bodyPr/>
        <a:lstStyle/>
        <a:p>
          <a:endParaRPr lang="en-US"/>
        </a:p>
      </dgm:t>
    </dgm:pt>
    <dgm:pt modelId="{2FEB4E1F-BD6E-439C-95DC-4B720722E77B}" type="sibTrans" cxnId="{63E9E876-5412-4CB7-962E-032DD1867065}">
      <dgm:prSet/>
      <dgm:spPr/>
      <dgm:t>
        <a:bodyPr/>
        <a:lstStyle/>
        <a:p>
          <a:endParaRPr lang="en-US"/>
        </a:p>
      </dgm:t>
    </dgm:pt>
    <dgm:pt modelId="{A623038D-3A6E-45C9-8800-D5F335A67FE5}" type="pres">
      <dgm:prSet presAssocID="{EBDB49AF-C1FD-4FA4-BA85-A22F476F712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A3025B1-1860-402A-B673-C989826B6077}" type="pres">
      <dgm:prSet presAssocID="{DEC71D1B-8757-4C76-B824-295A305CBD84}" presName="vertOne" presStyleCnt="0"/>
      <dgm:spPr/>
    </dgm:pt>
    <dgm:pt modelId="{AB7126CB-E1C7-4DB3-AF31-74C8E1DCD28D}" type="pres">
      <dgm:prSet presAssocID="{DEC71D1B-8757-4C76-B824-295A305CBD84}" presName="txOne" presStyleLbl="node0" presStyleIdx="0" presStyleCnt="1">
        <dgm:presLayoutVars>
          <dgm:chPref val="3"/>
        </dgm:presLayoutVars>
      </dgm:prSet>
      <dgm:spPr/>
    </dgm:pt>
    <dgm:pt modelId="{7E8CBBB6-A9ED-4400-A0BB-80DAA3B43564}" type="pres">
      <dgm:prSet presAssocID="{DEC71D1B-8757-4C76-B824-295A305CBD84}" presName="parTransOne" presStyleCnt="0"/>
      <dgm:spPr/>
    </dgm:pt>
    <dgm:pt modelId="{C509C7C9-3864-45FE-84FE-76F2754042E9}" type="pres">
      <dgm:prSet presAssocID="{DEC71D1B-8757-4C76-B824-295A305CBD84}" presName="horzOne" presStyleCnt="0"/>
      <dgm:spPr/>
    </dgm:pt>
    <dgm:pt modelId="{03DFA347-AB1C-4D77-B429-F98F1124B44C}" type="pres">
      <dgm:prSet presAssocID="{B3F7D0BA-73D4-4D3B-A34F-89541395C7D3}" presName="vertTwo" presStyleCnt="0"/>
      <dgm:spPr/>
    </dgm:pt>
    <dgm:pt modelId="{7BFDE82F-A5C7-4DDB-A7A5-FC32FE92FDEF}" type="pres">
      <dgm:prSet presAssocID="{B3F7D0BA-73D4-4D3B-A34F-89541395C7D3}" presName="txTwo" presStyleLbl="node2" presStyleIdx="0" presStyleCnt="2">
        <dgm:presLayoutVars>
          <dgm:chPref val="3"/>
        </dgm:presLayoutVars>
      </dgm:prSet>
      <dgm:spPr/>
    </dgm:pt>
    <dgm:pt modelId="{7F1EDCE5-95B8-43FF-990D-6A8042BEAA88}" type="pres">
      <dgm:prSet presAssocID="{B3F7D0BA-73D4-4D3B-A34F-89541395C7D3}" presName="parTransTwo" presStyleCnt="0"/>
      <dgm:spPr/>
    </dgm:pt>
    <dgm:pt modelId="{03D35971-8E74-499A-AAFB-2E53FA1C69B3}" type="pres">
      <dgm:prSet presAssocID="{B3F7D0BA-73D4-4D3B-A34F-89541395C7D3}" presName="horzTwo" presStyleCnt="0"/>
      <dgm:spPr/>
    </dgm:pt>
    <dgm:pt modelId="{C27C41F4-68B0-4353-B1E2-12513A534FD5}" type="pres">
      <dgm:prSet presAssocID="{39FEBA8C-C91F-45E5-ACC1-356477EDD5A2}" presName="vertThree" presStyleCnt="0"/>
      <dgm:spPr/>
    </dgm:pt>
    <dgm:pt modelId="{FD8FF08E-5001-4C2F-B33C-67F684BB2DC8}" type="pres">
      <dgm:prSet presAssocID="{39FEBA8C-C91F-45E5-ACC1-356477EDD5A2}" presName="txThree" presStyleLbl="node3" presStyleIdx="0" presStyleCnt="4">
        <dgm:presLayoutVars>
          <dgm:chPref val="3"/>
        </dgm:presLayoutVars>
      </dgm:prSet>
      <dgm:spPr/>
    </dgm:pt>
    <dgm:pt modelId="{226B41FF-2B8A-4971-9660-25109809EB3B}" type="pres">
      <dgm:prSet presAssocID="{39FEBA8C-C91F-45E5-ACC1-356477EDD5A2}" presName="parTransThree" presStyleCnt="0"/>
      <dgm:spPr/>
    </dgm:pt>
    <dgm:pt modelId="{125B59F4-B138-48F1-9FB8-9373B192F002}" type="pres">
      <dgm:prSet presAssocID="{39FEBA8C-C91F-45E5-ACC1-356477EDD5A2}" presName="horzThree" presStyleCnt="0"/>
      <dgm:spPr/>
    </dgm:pt>
    <dgm:pt modelId="{2524B49E-8A9A-4F87-8D5D-35820622F8D8}" type="pres">
      <dgm:prSet presAssocID="{B64B41FB-F0AD-4B40-B351-96491990850C}" presName="vertFour" presStyleCnt="0">
        <dgm:presLayoutVars>
          <dgm:chPref val="3"/>
        </dgm:presLayoutVars>
      </dgm:prSet>
      <dgm:spPr/>
    </dgm:pt>
    <dgm:pt modelId="{3FEDCFFC-E4A4-448C-9D01-95777FAC88ED}" type="pres">
      <dgm:prSet presAssocID="{B64B41FB-F0AD-4B40-B351-96491990850C}" presName="txFour" presStyleLbl="node4" presStyleIdx="0" presStyleCnt="4">
        <dgm:presLayoutVars>
          <dgm:chPref val="3"/>
        </dgm:presLayoutVars>
      </dgm:prSet>
      <dgm:spPr/>
    </dgm:pt>
    <dgm:pt modelId="{013B410E-081F-4E8E-93AF-221B922C373A}" type="pres">
      <dgm:prSet presAssocID="{B64B41FB-F0AD-4B40-B351-96491990850C}" presName="horzFour" presStyleCnt="0"/>
      <dgm:spPr/>
    </dgm:pt>
    <dgm:pt modelId="{48B10D71-A422-4660-95B7-6A07D1910EB9}" type="pres">
      <dgm:prSet presAssocID="{F8708CD9-F6A9-4894-AE43-3294719D741C}" presName="sibSpaceThree" presStyleCnt="0"/>
      <dgm:spPr/>
    </dgm:pt>
    <dgm:pt modelId="{62378BF6-47BB-43B7-A1CF-04831BBDCBC5}" type="pres">
      <dgm:prSet presAssocID="{B5209DFD-DC8F-474D-AC1B-2F8A064A1F8A}" presName="vertThree" presStyleCnt="0"/>
      <dgm:spPr/>
    </dgm:pt>
    <dgm:pt modelId="{DF350F2D-691C-4596-AA59-6D4A8DDCF1C5}" type="pres">
      <dgm:prSet presAssocID="{B5209DFD-DC8F-474D-AC1B-2F8A064A1F8A}" presName="txThree" presStyleLbl="node3" presStyleIdx="1" presStyleCnt="4">
        <dgm:presLayoutVars>
          <dgm:chPref val="3"/>
        </dgm:presLayoutVars>
      </dgm:prSet>
      <dgm:spPr/>
    </dgm:pt>
    <dgm:pt modelId="{9BC41E21-E071-4945-8132-226DCAA8D68A}" type="pres">
      <dgm:prSet presAssocID="{B5209DFD-DC8F-474D-AC1B-2F8A064A1F8A}" presName="parTransThree" presStyleCnt="0"/>
      <dgm:spPr/>
    </dgm:pt>
    <dgm:pt modelId="{8FD6D585-5EE1-4794-B766-C1587A6D6202}" type="pres">
      <dgm:prSet presAssocID="{B5209DFD-DC8F-474D-AC1B-2F8A064A1F8A}" presName="horzThree" presStyleCnt="0"/>
      <dgm:spPr/>
    </dgm:pt>
    <dgm:pt modelId="{1F3C36DC-05BA-48E8-99D1-B4F0A5C46C1E}" type="pres">
      <dgm:prSet presAssocID="{F194347A-DA1C-43C2-8750-40EFCB400954}" presName="vertFour" presStyleCnt="0">
        <dgm:presLayoutVars>
          <dgm:chPref val="3"/>
        </dgm:presLayoutVars>
      </dgm:prSet>
      <dgm:spPr/>
    </dgm:pt>
    <dgm:pt modelId="{DC5CBF8A-7808-416C-9D89-7B2B0F6A76EE}" type="pres">
      <dgm:prSet presAssocID="{F194347A-DA1C-43C2-8750-40EFCB400954}" presName="txFour" presStyleLbl="node4" presStyleIdx="1" presStyleCnt="4">
        <dgm:presLayoutVars>
          <dgm:chPref val="3"/>
        </dgm:presLayoutVars>
      </dgm:prSet>
      <dgm:spPr/>
    </dgm:pt>
    <dgm:pt modelId="{BEB32520-7709-4F46-A40C-24F9742969D6}" type="pres">
      <dgm:prSet presAssocID="{F194347A-DA1C-43C2-8750-40EFCB400954}" presName="horzFour" presStyleCnt="0"/>
      <dgm:spPr/>
    </dgm:pt>
    <dgm:pt modelId="{12174AC3-0D7E-41EE-BA2A-9836970B20AB}" type="pres">
      <dgm:prSet presAssocID="{CD2F4D70-AFD3-472E-8242-F8745D1265A9}" presName="sibSpaceTwo" presStyleCnt="0"/>
      <dgm:spPr/>
    </dgm:pt>
    <dgm:pt modelId="{21FF8717-A541-43BA-9CF5-9A00B600E40D}" type="pres">
      <dgm:prSet presAssocID="{40B1E01E-E590-4F97-B006-14F68A59471C}" presName="vertTwo" presStyleCnt="0"/>
      <dgm:spPr/>
    </dgm:pt>
    <dgm:pt modelId="{D20DECD3-755A-41CD-BF68-1546E950863A}" type="pres">
      <dgm:prSet presAssocID="{40B1E01E-E590-4F97-B006-14F68A59471C}" presName="txTwo" presStyleLbl="node2" presStyleIdx="1" presStyleCnt="2">
        <dgm:presLayoutVars>
          <dgm:chPref val="3"/>
        </dgm:presLayoutVars>
      </dgm:prSet>
      <dgm:spPr/>
    </dgm:pt>
    <dgm:pt modelId="{1B60E8B5-5C6C-4900-A3A7-FF57E86A2420}" type="pres">
      <dgm:prSet presAssocID="{40B1E01E-E590-4F97-B006-14F68A59471C}" presName="parTransTwo" presStyleCnt="0"/>
      <dgm:spPr/>
    </dgm:pt>
    <dgm:pt modelId="{4D974E67-A7DA-454A-88CB-7BCC29BE1ED3}" type="pres">
      <dgm:prSet presAssocID="{40B1E01E-E590-4F97-B006-14F68A59471C}" presName="horzTwo" presStyleCnt="0"/>
      <dgm:spPr/>
    </dgm:pt>
    <dgm:pt modelId="{F66FDD01-C6AF-402A-B50B-53C19723D52E}" type="pres">
      <dgm:prSet presAssocID="{90F6BD52-4327-4B29-981A-165783011643}" presName="vertThree" presStyleCnt="0"/>
      <dgm:spPr/>
    </dgm:pt>
    <dgm:pt modelId="{8F63E36F-85CD-4A54-B76D-02CA588FD354}" type="pres">
      <dgm:prSet presAssocID="{90F6BD52-4327-4B29-981A-165783011643}" presName="txThree" presStyleLbl="node3" presStyleIdx="2" presStyleCnt="4">
        <dgm:presLayoutVars>
          <dgm:chPref val="3"/>
        </dgm:presLayoutVars>
      </dgm:prSet>
      <dgm:spPr/>
    </dgm:pt>
    <dgm:pt modelId="{25CAEB7F-DCD8-43C5-A9F6-B4F5F720481F}" type="pres">
      <dgm:prSet presAssocID="{90F6BD52-4327-4B29-981A-165783011643}" presName="parTransThree" presStyleCnt="0"/>
      <dgm:spPr/>
    </dgm:pt>
    <dgm:pt modelId="{5C0DCC24-6E7B-4A39-A3CC-644847797101}" type="pres">
      <dgm:prSet presAssocID="{90F6BD52-4327-4B29-981A-165783011643}" presName="horzThree" presStyleCnt="0"/>
      <dgm:spPr/>
    </dgm:pt>
    <dgm:pt modelId="{34448A09-2E2E-4768-A364-43DBFED33BD6}" type="pres">
      <dgm:prSet presAssocID="{F33E94C5-5F25-4F09-AF3E-5C23EF5FA908}" presName="vertFour" presStyleCnt="0">
        <dgm:presLayoutVars>
          <dgm:chPref val="3"/>
        </dgm:presLayoutVars>
      </dgm:prSet>
      <dgm:spPr/>
    </dgm:pt>
    <dgm:pt modelId="{180ABB8C-AB69-42A1-8877-B2C1916CB84A}" type="pres">
      <dgm:prSet presAssocID="{F33E94C5-5F25-4F09-AF3E-5C23EF5FA908}" presName="txFour" presStyleLbl="node4" presStyleIdx="2" presStyleCnt="4">
        <dgm:presLayoutVars>
          <dgm:chPref val="3"/>
        </dgm:presLayoutVars>
      </dgm:prSet>
      <dgm:spPr/>
    </dgm:pt>
    <dgm:pt modelId="{FAF10891-1BD9-4903-8E76-0A9E821A2D9E}" type="pres">
      <dgm:prSet presAssocID="{F33E94C5-5F25-4F09-AF3E-5C23EF5FA908}" presName="horzFour" presStyleCnt="0"/>
      <dgm:spPr/>
    </dgm:pt>
    <dgm:pt modelId="{0D298727-D2FB-4864-A9CE-BC5C3BE637D7}" type="pres">
      <dgm:prSet presAssocID="{85BFC8E7-F60C-4521-8AFC-C1B9F2F39243}" presName="sibSpaceThree" presStyleCnt="0"/>
      <dgm:spPr/>
    </dgm:pt>
    <dgm:pt modelId="{FA6139F3-9093-443F-B15B-BAFBC2C7CE63}" type="pres">
      <dgm:prSet presAssocID="{ADD579DC-F8B5-400C-9E5E-7EF50821120D}" presName="vertThree" presStyleCnt="0"/>
      <dgm:spPr/>
    </dgm:pt>
    <dgm:pt modelId="{F3481C7B-3D26-4B10-A7C9-F5854767316B}" type="pres">
      <dgm:prSet presAssocID="{ADD579DC-F8B5-400C-9E5E-7EF50821120D}" presName="txThree" presStyleLbl="node3" presStyleIdx="3" presStyleCnt="4">
        <dgm:presLayoutVars>
          <dgm:chPref val="3"/>
        </dgm:presLayoutVars>
      </dgm:prSet>
      <dgm:spPr/>
    </dgm:pt>
    <dgm:pt modelId="{B2A75BA7-6516-4ED1-B60F-6E7BD9355666}" type="pres">
      <dgm:prSet presAssocID="{ADD579DC-F8B5-400C-9E5E-7EF50821120D}" presName="parTransThree" presStyleCnt="0"/>
      <dgm:spPr/>
    </dgm:pt>
    <dgm:pt modelId="{907E7869-9B63-43E8-8A14-BE1BBA04E356}" type="pres">
      <dgm:prSet presAssocID="{ADD579DC-F8B5-400C-9E5E-7EF50821120D}" presName="horzThree" presStyleCnt="0"/>
      <dgm:spPr/>
    </dgm:pt>
    <dgm:pt modelId="{295B8A77-82C3-4725-8125-BDA2C65171C1}" type="pres">
      <dgm:prSet presAssocID="{EBBDEAE1-BEC5-4133-88B5-CE231227311E}" presName="vertFour" presStyleCnt="0">
        <dgm:presLayoutVars>
          <dgm:chPref val="3"/>
        </dgm:presLayoutVars>
      </dgm:prSet>
      <dgm:spPr/>
    </dgm:pt>
    <dgm:pt modelId="{14E2AC49-7FA4-4118-A497-6622A7B74CBD}" type="pres">
      <dgm:prSet presAssocID="{EBBDEAE1-BEC5-4133-88B5-CE231227311E}" presName="txFour" presStyleLbl="node4" presStyleIdx="3" presStyleCnt="4">
        <dgm:presLayoutVars>
          <dgm:chPref val="3"/>
        </dgm:presLayoutVars>
      </dgm:prSet>
      <dgm:spPr/>
    </dgm:pt>
    <dgm:pt modelId="{DBB8FECE-7A76-427C-B204-E53D8BCEC70F}" type="pres">
      <dgm:prSet presAssocID="{EBBDEAE1-BEC5-4133-88B5-CE231227311E}" presName="horzFour" presStyleCnt="0"/>
      <dgm:spPr/>
    </dgm:pt>
  </dgm:ptLst>
  <dgm:cxnLst>
    <dgm:cxn modelId="{7C6A4E00-B72F-4C44-9382-246CA797AFA3}" srcId="{B3F7D0BA-73D4-4D3B-A34F-89541395C7D3}" destId="{B5209DFD-DC8F-474D-AC1B-2F8A064A1F8A}" srcOrd="1" destOrd="0" parTransId="{342EB866-D499-41C9-9432-506CCE37810B}" sibTransId="{32D21B74-3575-4C70-9043-F82AE2CECEC9}"/>
    <dgm:cxn modelId="{92CC2504-9B4E-4852-B1B0-4582DDEDCD5F}" type="presOf" srcId="{DEC71D1B-8757-4C76-B824-295A305CBD84}" destId="{AB7126CB-E1C7-4DB3-AF31-74C8E1DCD28D}" srcOrd="0" destOrd="0" presId="urn:microsoft.com/office/officeart/2005/8/layout/hierarchy4"/>
    <dgm:cxn modelId="{CC2FA81F-FFAA-416A-9100-CEAE27A4643D}" type="presOf" srcId="{39FEBA8C-C91F-45E5-ACC1-356477EDD5A2}" destId="{FD8FF08E-5001-4C2F-B33C-67F684BB2DC8}" srcOrd="0" destOrd="0" presId="urn:microsoft.com/office/officeart/2005/8/layout/hierarchy4"/>
    <dgm:cxn modelId="{BE020535-70B2-4F98-87D7-B5A2BE1D5146}" srcId="{EBDB49AF-C1FD-4FA4-BA85-A22F476F712C}" destId="{DEC71D1B-8757-4C76-B824-295A305CBD84}" srcOrd="0" destOrd="0" parTransId="{F1638902-4246-4F05-912F-016C5C7D2C3F}" sibTransId="{3CEDB5DC-F46B-4003-8639-4B772576C091}"/>
    <dgm:cxn modelId="{98EAB639-EA32-4B68-B8B1-43A3B9571C06}" type="presOf" srcId="{B3F7D0BA-73D4-4D3B-A34F-89541395C7D3}" destId="{7BFDE82F-A5C7-4DDB-A7A5-FC32FE92FDEF}" srcOrd="0" destOrd="0" presId="urn:microsoft.com/office/officeart/2005/8/layout/hierarchy4"/>
    <dgm:cxn modelId="{817A6F5E-B814-4F49-B77C-860508BCCB0A}" srcId="{40B1E01E-E590-4F97-B006-14F68A59471C}" destId="{90F6BD52-4327-4B29-981A-165783011643}" srcOrd="0" destOrd="0" parTransId="{D022E714-5F68-43C8-8972-9AD40440806A}" sibTransId="{85BFC8E7-F60C-4521-8AFC-C1B9F2F39243}"/>
    <dgm:cxn modelId="{D4290054-CBF0-4623-9609-144129A0BD39}" type="presOf" srcId="{EBBDEAE1-BEC5-4133-88B5-CE231227311E}" destId="{14E2AC49-7FA4-4118-A497-6622A7B74CBD}" srcOrd="0" destOrd="0" presId="urn:microsoft.com/office/officeart/2005/8/layout/hierarchy4"/>
    <dgm:cxn modelId="{63E9E876-5412-4CB7-962E-032DD1867065}" srcId="{ADD579DC-F8B5-400C-9E5E-7EF50821120D}" destId="{EBBDEAE1-BEC5-4133-88B5-CE231227311E}" srcOrd="0" destOrd="0" parTransId="{1EFC8B23-6ACD-4056-851D-7EEBDB54D3CA}" sibTransId="{2FEB4E1F-BD6E-439C-95DC-4B720722E77B}"/>
    <dgm:cxn modelId="{CAECE87B-AA2E-4203-8E85-E323494E3040}" type="presOf" srcId="{90F6BD52-4327-4B29-981A-165783011643}" destId="{8F63E36F-85CD-4A54-B76D-02CA588FD354}" srcOrd="0" destOrd="0" presId="urn:microsoft.com/office/officeart/2005/8/layout/hierarchy4"/>
    <dgm:cxn modelId="{251CDC8B-C4D2-4850-9794-361F5005C3E1}" type="presOf" srcId="{F194347A-DA1C-43C2-8750-40EFCB400954}" destId="{DC5CBF8A-7808-416C-9D89-7B2B0F6A76EE}" srcOrd="0" destOrd="0" presId="urn:microsoft.com/office/officeart/2005/8/layout/hierarchy4"/>
    <dgm:cxn modelId="{DAA223A6-24C8-47DA-ABEC-EDDEBF42CFF8}" type="presOf" srcId="{F33E94C5-5F25-4F09-AF3E-5C23EF5FA908}" destId="{180ABB8C-AB69-42A1-8877-B2C1916CB84A}" srcOrd="0" destOrd="0" presId="urn:microsoft.com/office/officeart/2005/8/layout/hierarchy4"/>
    <dgm:cxn modelId="{627257A6-53F6-4AD4-AA2B-2ACA5182F372}" srcId="{90F6BD52-4327-4B29-981A-165783011643}" destId="{F33E94C5-5F25-4F09-AF3E-5C23EF5FA908}" srcOrd="0" destOrd="0" parTransId="{0F2B2A74-BDA4-4263-AFB3-D814D1EF7327}" sibTransId="{12C86738-4AAB-4B62-BC84-A0C600C732A9}"/>
    <dgm:cxn modelId="{3716DAA9-4896-4A6B-9F77-261F6A64641A}" type="presOf" srcId="{B5209DFD-DC8F-474D-AC1B-2F8A064A1F8A}" destId="{DF350F2D-691C-4596-AA59-6D4A8DDCF1C5}" srcOrd="0" destOrd="0" presId="urn:microsoft.com/office/officeart/2005/8/layout/hierarchy4"/>
    <dgm:cxn modelId="{E09E4EC6-39A8-4CD3-A62B-9AC367E82B7D}" srcId="{39FEBA8C-C91F-45E5-ACC1-356477EDD5A2}" destId="{B64B41FB-F0AD-4B40-B351-96491990850C}" srcOrd="0" destOrd="0" parTransId="{DA7A693D-C17E-4212-8496-2031A4263C3C}" sibTransId="{968DB094-0222-40E8-B422-022DF5F505F7}"/>
    <dgm:cxn modelId="{14C241D9-BA26-4DEC-A1E3-B7DB9AEBA2C6}" type="presOf" srcId="{EBDB49AF-C1FD-4FA4-BA85-A22F476F712C}" destId="{A623038D-3A6E-45C9-8800-D5F335A67FE5}" srcOrd="0" destOrd="0" presId="urn:microsoft.com/office/officeart/2005/8/layout/hierarchy4"/>
    <dgm:cxn modelId="{569E5BDC-7D23-4BBD-92C2-AEFC2E7F9DDB}" srcId="{40B1E01E-E590-4F97-B006-14F68A59471C}" destId="{ADD579DC-F8B5-400C-9E5E-7EF50821120D}" srcOrd="1" destOrd="0" parTransId="{F0E4A42E-E599-4BC3-8B90-906F18602D15}" sibTransId="{2E0260EC-F923-442C-89D0-D0488CE8EAD8}"/>
    <dgm:cxn modelId="{4D3E39EB-9B3E-4BDC-B8FE-1C7358519290}" type="presOf" srcId="{B64B41FB-F0AD-4B40-B351-96491990850C}" destId="{3FEDCFFC-E4A4-448C-9D01-95777FAC88ED}" srcOrd="0" destOrd="0" presId="urn:microsoft.com/office/officeart/2005/8/layout/hierarchy4"/>
    <dgm:cxn modelId="{7BDC65F3-16F6-4A44-83A4-37739A0640CA}" srcId="{DEC71D1B-8757-4C76-B824-295A305CBD84}" destId="{B3F7D0BA-73D4-4D3B-A34F-89541395C7D3}" srcOrd="0" destOrd="0" parTransId="{ACBEF4C4-A1B1-4764-A795-040AF4676516}" sibTransId="{CD2F4D70-AFD3-472E-8242-F8745D1265A9}"/>
    <dgm:cxn modelId="{12C157F6-E8F3-488A-9C12-FC399229DC22}" srcId="{B5209DFD-DC8F-474D-AC1B-2F8A064A1F8A}" destId="{F194347A-DA1C-43C2-8750-40EFCB400954}" srcOrd="0" destOrd="0" parTransId="{ABF4F7B6-7592-47F6-B73A-B5250057BC72}" sibTransId="{748253D9-FAFF-48C6-A1A8-A4A36B11EE96}"/>
    <dgm:cxn modelId="{131E59F8-053D-466B-935C-45AA7D2A5341}" type="presOf" srcId="{ADD579DC-F8B5-400C-9E5E-7EF50821120D}" destId="{F3481C7B-3D26-4B10-A7C9-F5854767316B}" srcOrd="0" destOrd="0" presId="urn:microsoft.com/office/officeart/2005/8/layout/hierarchy4"/>
    <dgm:cxn modelId="{97932DFA-89A6-4832-B86F-89440B0765FC}" srcId="{B3F7D0BA-73D4-4D3B-A34F-89541395C7D3}" destId="{39FEBA8C-C91F-45E5-ACC1-356477EDD5A2}" srcOrd="0" destOrd="0" parTransId="{5A2B0524-5437-4712-99A4-6D5CC4409E70}" sibTransId="{F8708CD9-F6A9-4894-AE43-3294719D741C}"/>
    <dgm:cxn modelId="{DF117DFA-2A13-42E2-993A-CBD98CCEC4DA}" srcId="{DEC71D1B-8757-4C76-B824-295A305CBD84}" destId="{40B1E01E-E590-4F97-B006-14F68A59471C}" srcOrd="1" destOrd="0" parTransId="{A8356AAD-47FA-4B05-8817-EF7B26CD5B37}" sibTransId="{5730411F-AD67-41C5-BF93-7536B4CE77AA}"/>
    <dgm:cxn modelId="{59EB1EFD-5291-4B00-A15A-F15737F6EAD6}" type="presOf" srcId="{40B1E01E-E590-4F97-B006-14F68A59471C}" destId="{D20DECD3-755A-41CD-BF68-1546E950863A}" srcOrd="0" destOrd="0" presId="urn:microsoft.com/office/officeart/2005/8/layout/hierarchy4"/>
    <dgm:cxn modelId="{85051BD0-A763-44C8-93CF-65D82F2D3752}" type="presParOf" srcId="{A623038D-3A6E-45C9-8800-D5F335A67FE5}" destId="{FA3025B1-1860-402A-B673-C989826B6077}" srcOrd="0" destOrd="0" presId="urn:microsoft.com/office/officeart/2005/8/layout/hierarchy4"/>
    <dgm:cxn modelId="{3545897E-A1D8-436B-AAB6-27124775BE75}" type="presParOf" srcId="{FA3025B1-1860-402A-B673-C989826B6077}" destId="{AB7126CB-E1C7-4DB3-AF31-74C8E1DCD28D}" srcOrd="0" destOrd="0" presId="urn:microsoft.com/office/officeart/2005/8/layout/hierarchy4"/>
    <dgm:cxn modelId="{A1F2B96C-6B9A-40C1-9855-73D0ED0B623C}" type="presParOf" srcId="{FA3025B1-1860-402A-B673-C989826B6077}" destId="{7E8CBBB6-A9ED-4400-A0BB-80DAA3B43564}" srcOrd="1" destOrd="0" presId="urn:microsoft.com/office/officeart/2005/8/layout/hierarchy4"/>
    <dgm:cxn modelId="{8DC8A74D-5C29-462E-8198-B02BD866491D}" type="presParOf" srcId="{FA3025B1-1860-402A-B673-C989826B6077}" destId="{C509C7C9-3864-45FE-84FE-76F2754042E9}" srcOrd="2" destOrd="0" presId="urn:microsoft.com/office/officeart/2005/8/layout/hierarchy4"/>
    <dgm:cxn modelId="{BC57E4E6-BA26-49D3-8542-CE377B929073}" type="presParOf" srcId="{C509C7C9-3864-45FE-84FE-76F2754042E9}" destId="{03DFA347-AB1C-4D77-B429-F98F1124B44C}" srcOrd="0" destOrd="0" presId="urn:microsoft.com/office/officeart/2005/8/layout/hierarchy4"/>
    <dgm:cxn modelId="{24921142-0C25-4846-900F-FC5C91093DBF}" type="presParOf" srcId="{03DFA347-AB1C-4D77-B429-F98F1124B44C}" destId="{7BFDE82F-A5C7-4DDB-A7A5-FC32FE92FDEF}" srcOrd="0" destOrd="0" presId="urn:microsoft.com/office/officeart/2005/8/layout/hierarchy4"/>
    <dgm:cxn modelId="{C041C285-B617-4876-AA70-CD58AAA74755}" type="presParOf" srcId="{03DFA347-AB1C-4D77-B429-F98F1124B44C}" destId="{7F1EDCE5-95B8-43FF-990D-6A8042BEAA88}" srcOrd="1" destOrd="0" presId="urn:microsoft.com/office/officeart/2005/8/layout/hierarchy4"/>
    <dgm:cxn modelId="{73E1F7DC-A0A5-40B6-86DD-FAA034D9B80F}" type="presParOf" srcId="{03DFA347-AB1C-4D77-B429-F98F1124B44C}" destId="{03D35971-8E74-499A-AAFB-2E53FA1C69B3}" srcOrd="2" destOrd="0" presId="urn:microsoft.com/office/officeart/2005/8/layout/hierarchy4"/>
    <dgm:cxn modelId="{A4FC1026-8932-4FEF-BFCB-EADBA804FE93}" type="presParOf" srcId="{03D35971-8E74-499A-AAFB-2E53FA1C69B3}" destId="{C27C41F4-68B0-4353-B1E2-12513A534FD5}" srcOrd="0" destOrd="0" presId="urn:microsoft.com/office/officeart/2005/8/layout/hierarchy4"/>
    <dgm:cxn modelId="{C1893FBE-3FB9-49F1-A442-6883182E63D1}" type="presParOf" srcId="{C27C41F4-68B0-4353-B1E2-12513A534FD5}" destId="{FD8FF08E-5001-4C2F-B33C-67F684BB2DC8}" srcOrd="0" destOrd="0" presId="urn:microsoft.com/office/officeart/2005/8/layout/hierarchy4"/>
    <dgm:cxn modelId="{0E9273EC-0B8D-4350-BE4E-AB1C81FB5B19}" type="presParOf" srcId="{C27C41F4-68B0-4353-B1E2-12513A534FD5}" destId="{226B41FF-2B8A-4971-9660-25109809EB3B}" srcOrd="1" destOrd="0" presId="urn:microsoft.com/office/officeart/2005/8/layout/hierarchy4"/>
    <dgm:cxn modelId="{A3BBF16A-B05A-4DA6-B424-28380D4230A4}" type="presParOf" srcId="{C27C41F4-68B0-4353-B1E2-12513A534FD5}" destId="{125B59F4-B138-48F1-9FB8-9373B192F002}" srcOrd="2" destOrd="0" presId="urn:microsoft.com/office/officeart/2005/8/layout/hierarchy4"/>
    <dgm:cxn modelId="{5B6627C7-E24B-45BA-8106-57AA2E9FA1F3}" type="presParOf" srcId="{125B59F4-B138-48F1-9FB8-9373B192F002}" destId="{2524B49E-8A9A-4F87-8D5D-35820622F8D8}" srcOrd="0" destOrd="0" presId="urn:microsoft.com/office/officeart/2005/8/layout/hierarchy4"/>
    <dgm:cxn modelId="{7B7C0E50-E126-426E-9D69-DDF33F3B1ED0}" type="presParOf" srcId="{2524B49E-8A9A-4F87-8D5D-35820622F8D8}" destId="{3FEDCFFC-E4A4-448C-9D01-95777FAC88ED}" srcOrd="0" destOrd="0" presId="urn:microsoft.com/office/officeart/2005/8/layout/hierarchy4"/>
    <dgm:cxn modelId="{BD3B93E7-E746-437F-B368-01767577A790}" type="presParOf" srcId="{2524B49E-8A9A-4F87-8D5D-35820622F8D8}" destId="{013B410E-081F-4E8E-93AF-221B922C373A}" srcOrd="1" destOrd="0" presId="urn:microsoft.com/office/officeart/2005/8/layout/hierarchy4"/>
    <dgm:cxn modelId="{383C4BFE-64BD-4434-A749-BA000F53DEE3}" type="presParOf" srcId="{03D35971-8E74-499A-AAFB-2E53FA1C69B3}" destId="{48B10D71-A422-4660-95B7-6A07D1910EB9}" srcOrd="1" destOrd="0" presId="urn:microsoft.com/office/officeart/2005/8/layout/hierarchy4"/>
    <dgm:cxn modelId="{D6AD0503-C508-4A63-ABE4-0E9FD6D4AD0D}" type="presParOf" srcId="{03D35971-8E74-499A-AAFB-2E53FA1C69B3}" destId="{62378BF6-47BB-43B7-A1CF-04831BBDCBC5}" srcOrd="2" destOrd="0" presId="urn:microsoft.com/office/officeart/2005/8/layout/hierarchy4"/>
    <dgm:cxn modelId="{DA01536B-D6E4-469F-9DCA-A27634CE75B8}" type="presParOf" srcId="{62378BF6-47BB-43B7-A1CF-04831BBDCBC5}" destId="{DF350F2D-691C-4596-AA59-6D4A8DDCF1C5}" srcOrd="0" destOrd="0" presId="urn:microsoft.com/office/officeart/2005/8/layout/hierarchy4"/>
    <dgm:cxn modelId="{EB6C76D3-14CD-4B35-8B53-FA9F9E3CE240}" type="presParOf" srcId="{62378BF6-47BB-43B7-A1CF-04831BBDCBC5}" destId="{9BC41E21-E071-4945-8132-226DCAA8D68A}" srcOrd="1" destOrd="0" presId="urn:microsoft.com/office/officeart/2005/8/layout/hierarchy4"/>
    <dgm:cxn modelId="{5C0CA66D-D686-4D36-A1CA-FF01FFB75727}" type="presParOf" srcId="{62378BF6-47BB-43B7-A1CF-04831BBDCBC5}" destId="{8FD6D585-5EE1-4794-B766-C1587A6D6202}" srcOrd="2" destOrd="0" presId="urn:microsoft.com/office/officeart/2005/8/layout/hierarchy4"/>
    <dgm:cxn modelId="{B99ECDB0-3C52-477E-886C-D5B273CB0B33}" type="presParOf" srcId="{8FD6D585-5EE1-4794-B766-C1587A6D6202}" destId="{1F3C36DC-05BA-48E8-99D1-B4F0A5C46C1E}" srcOrd="0" destOrd="0" presId="urn:microsoft.com/office/officeart/2005/8/layout/hierarchy4"/>
    <dgm:cxn modelId="{7B53EC68-A3E7-4730-89D7-697A3EC836AE}" type="presParOf" srcId="{1F3C36DC-05BA-48E8-99D1-B4F0A5C46C1E}" destId="{DC5CBF8A-7808-416C-9D89-7B2B0F6A76EE}" srcOrd="0" destOrd="0" presId="urn:microsoft.com/office/officeart/2005/8/layout/hierarchy4"/>
    <dgm:cxn modelId="{1E0FBDB3-6BDF-4EC3-9549-59FB896B5026}" type="presParOf" srcId="{1F3C36DC-05BA-48E8-99D1-B4F0A5C46C1E}" destId="{BEB32520-7709-4F46-A40C-24F9742969D6}" srcOrd="1" destOrd="0" presId="urn:microsoft.com/office/officeart/2005/8/layout/hierarchy4"/>
    <dgm:cxn modelId="{75C05C92-8523-48AC-A881-D579F6C152D6}" type="presParOf" srcId="{C509C7C9-3864-45FE-84FE-76F2754042E9}" destId="{12174AC3-0D7E-41EE-BA2A-9836970B20AB}" srcOrd="1" destOrd="0" presId="urn:microsoft.com/office/officeart/2005/8/layout/hierarchy4"/>
    <dgm:cxn modelId="{847B3DF1-3995-4785-8AAB-B23170E2E778}" type="presParOf" srcId="{C509C7C9-3864-45FE-84FE-76F2754042E9}" destId="{21FF8717-A541-43BA-9CF5-9A00B600E40D}" srcOrd="2" destOrd="0" presId="urn:microsoft.com/office/officeart/2005/8/layout/hierarchy4"/>
    <dgm:cxn modelId="{1C786F8F-EF97-4C15-B0ED-8527807C12FB}" type="presParOf" srcId="{21FF8717-A541-43BA-9CF5-9A00B600E40D}" destId="{D20DECD3-755A-41CD-BF68-1546E950863A}" srcOrd="0" destOrd="0" presId="urn:microsoft.com/office/officeart/2005/8/layout/hierarchy4"/>
    <dgm:cxn modelId="{B0B109B5-278B-491D-8EC7-67E8CA20D8D9}" type="presParOf" srcId="{21FF8717-A541-43BA-9CF5-9A00B600E40D}" destId="{1B60E8B5-5C6C-4900-A3A7-FF57E86A2420}" srcOrd="1" destOrd="0" presId="urn:microsoft.com/office/officeart/2005/8/layout/hierarchy4"/>
    <dgm:cxn modelId="{15CBA50F-BC22-4655-A50F-AB476094295A}" type="presParOf" srcId="{21FF8717-A541-43BA-9CF5-9A00B600E40D}" destId="{4D974E67-A7DA-454A-88CB-7BCC29BE1ED3}" srcOrd="2" destOrd="0" presId="urn:microsoft.com/office/officeart/2005/8/layout/hierarchy4"/>
    <dgm:cxn modelId="{77BF457A-C810-4AE0-8040-7FB8889C9EA8}" type="presParOf" srcId="{4D974E67-A7DA-454A-88CB-7BCC29BE1ED3}" destId="{F66FDD01-C6AF-402A-B50B-53C19723D52E}" srcOrd="0" destOrd="0" presId="urn:microsoft.com/office/officeart/2005/8/layout/hierarchy4"/>
    <dgm:cxn modelId="{7B0BFFAB-D60F-417D-B60F-EF05B9C5D019}" type="presParOf" srcId="{F66FDD01-C6AF-402A-B50B-53C19723D52E}" destId="{8F63E36F-85CD-4A54-B76D-02CA588FD354}" srcOrd="0" destOrd="0" presId="urn:microsoft.com/office/officeart/2005/8/layout/hierarchy4"/>
    <dgm:cxn modelId="{8A90BA81-C25B-4A50-8652-1734D76495A7}" type="presParOf" srcId="{F66FDD01-C6AF-402A-B50B-53C19723D52E}" destId="{25CAEB7F-DCD8-43C5-A9F6-B4F5F720481F}" srcOrd="1" destOrd="0" presId="urn:microsoft.com/office/officeart/2005/8/layout/hierarchy4"/>
    <dgm:cxn modelId="{330A0B49-0F4C-4AB6-967E-B33408319E7D}" type="presParOf" srcId="{F66FDD01-C6AF-402A-B50B-53C19723D52E}" destId="{5C0DCC24-6E7B-4A39-A3CC-644847797101}" srcOrd="2" destOrd="0" presId="urn:microsoft.com/office/officeart/2005/8/layout/hierarchy4"/>
    <dgm:cxn modelId="{375B1A0E-915E-4A7D-8D09-71A99F41BC62}" type="presParOf" srcId="{5C0DCC24-6E7B-4A39-A3CC-644847797101}" destId="{34448A09-2E2E-4768-A364-43DBFED33BD6}" srcOrd="0" destOrd="0" presId="urn:microsoft.com/office/officeart/2005/8/layout/hierarchy4"/>
    <dgm:cxn modelId="{10B76FAF-C4B3-4BEA-93C3-ADAD2E7CB29D}" type="presParOf" srcId="{34448A09-2E2E-4768-A364-43DBFED33BD6}" destId="{180ABB8C-AB69-42A1-8877-B2C1916CB84A}" srcOrd="0" destOrd="0" presId="urn:microsoft.com/office/officeart/2005/8/layout/hierarchy4"/>
    <dgm:cxn modelId="{E7EA92BA-33B9-402A-BEDD-8D7218935E8C}" type="presParOf" srcId="{34448A09-2E2E-4768-A364-43DBFED33BD6}" destId="{FAF10891-1BD9-4903-8E76-0A9E821A2D9E}" srcOrd="1" destOrd="0" presId="urn:microsoft.com/office/officeart/2005/8/layout/hierarchy4"/>
    <dgm:cxn modelId="{2D652DE4-99AE-4F99-860B-8E791A6D851E}" type="presParOf" srcId="{4D974E67-A7DA-454A-88CB-7BCC29BE1ED3}" destId="{0D298727-D2FB-4864-A9CE-BC5C3BE637D7}" srcOrd="1" destOrd="0" presId="urn:microsoft.com/office/officeart/2005/8/layout/hierarchy4"/>
    <dgm:cxn modelId="{D06DE6F4-A6DD-4D40-86B3-DD3939A25B62}" type="presParOf" srcId="{4D974E67-A7DA-454A-88CB-7BCC29BE1ED3}" destId="{FA6139F3-9093-443F-B15B-BAFBC2C7CE63}" srcOrd="2" destOrd="0" presId="urn:microsoft.com/office/officeart/2005/8/layout/hierarchy4"/>
    <dgm:cxn modelId="{44734B91-7950-40FB-AA2E-A72026392B8D}" type="presParOf" srcId="{FA6139F3-9093-443F-B15B-BAFBC2C7CE63}" destId="{F3481C7B-3D26-4B10-A7C9-F5854767316B}" srcOrd="0" destOrd="0" presId="urn:microsoft.com/office/officeart/2005/8/layout/hierarchy4"/>
    <dgm:cxn modelId="{BF7A469F-3BE7-447C-9767-464D51BEFC1F}" type="presParOf" srcId="{FA6139F3-9093-443F-B15B-BAFBC2C7CE63}" destId="{B2A75BA7-6516-4ED1-B60F-6E7BD9355666}" srcOrd="1" destOrd="0" presId="urn:microsoft.com/office/officeart/2005/8/layout/hierarchy4"/>
    <dgm:cxn modelId="{2BA6BA87-F6DB-49D2-B4EB-C63645C9DC6D}" type="presParOf" srcId="{FA6139F3-9093-443F-B15B-BAFBC2C7CE63}" destId="{907E7869-9B63-43E8-8A14-BE1BBA04E356}" srcOrd="2" destOrd="0" presId="urn:microsoft.com/office/officeart/2005/8/layout/hierarchy4"/>
    <dgm:cxn modelId="{71C34E92-D287-41AB-B454-63E865BC112B}" type="presParOf" srcId="{907E7869-9B63-43E8-8A14-BE1BBA04E356}" destId="{295B8A77-82C3-4725-8125-BDA2C65171C1}" srcOrd="0" destOrd="0" presId="urn:microsoft.com/office/officeart/2005/8/layout/hierarchy4"/>
    <dgm:cxn modelId="{D3149688-0F53-4937-A655-CDCD39D75CFA}" type="presParOf" srcId="{295B8A77-82C3-4725-8125-BDA2C65171C1}" destId="{14E2AC49-7FA4-4118-A497-6622A7B74CBD}" srcOrd="0" destOrd="0" presId="urn:microsoft.com/office/officeart/2005/8/layout/hierarchy4"/>
    <dgm:cxn modelId="{13F056CD-3323-4DE8-8494-7EC092397DF9}" type="presParOf" srcId="{295B8A77-82C3-4725-8125-BDA2C65171C1}" destId="{DBB8FECE-7A76-427C-B204-E53D8BCEC70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E93C8D-5350-4771-8792-86306E1D8B62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E8EF0CE-6DB1-40A2-8678-3A38094B2772}">
      <dgm:prSet/>
      <dgm:spPr/>
      <dgm:t>
        <a:bodyPr/>
        <a:lstStyle/>
        <a:p>
          <a:r>
            <a:rPr lang="en-US"/>
            <a:t>How close is close enough to investigate?</a:t>
          </a:r>
        </a:p>
      </dgm:t>
    </dgm:pt>
    <dgm:pt modelId="{190F59FE-1178-431F-B829-267441E59A9F}" type="parTrans" cxnId="{3EA9FB71-F40E-476F-A11C-2FDC491CF0B1}">
      <dgm:prSet/>
      <dgm:spPr/>
      <dgm:t>
        <a:bodyPr/>
        <a:lstStyle/>
        <a:p>
          <a:endParaRPr lang="en-US"/>
        </a:p>
      </dgm:t>
    </dgm:pt>
    <dgm:pt modelId="{9309833F-39D5-4399-9005-495731922603}" type="sibTrans" cxnId="{3EA9FB71-F40E-476F-A11C-2FDC491CF0B1}">
      <dgm:prSet/>
      <dgm:spPr/>
      <dgm:t>
        <a:bodyPr/>
        <a:lstStyle/>
        <a:p>
          <a:endParaRPr lang="en-US"/>
        </a:p>
      </dgm:t>
    </dgm:pt>
    <dgm:pt modelId="{514C2005-EE9F-45C9-AF0E-9E5424E16DD3}">
      <dgm:prSet/>
      <dgm:spPr/>
      <dgm:t>
        <a:bodyPr/>
        <a:lstStyle/>
        <a:p>
          <a:r>
            <a:rPr lang="en-US"/>
            <a:t>Role of over-arching cluster with common source?</a:t>
          </a:r>
        </a:p>
      </dgm:t>
    </dgm:pt>
    <dgm:pt modelId="{A431A8B3-23DC-4770-A06C-FDAA1C0D68FB}" type="parTrans" cxnId="{A116DB9C-A885-44F3-A5A2-F43548FBAF3F}">
      <dgm:prSet/>
      <dgm:spPr/>
      <dgm:t>
        <a:bodyPr/>
        <a:lstStyle/>
        <a:p>
          <a:endParaRPr lang="en-US"/>
        </a:p>
      </dgm:t>
    </dgm:pt>
    <dgm:pt modelId="{816877BF-33F4-4D44-B6A3-36A4F0D2DE2F}" type="sibTrans" cxnId="{A116DB9C-A885-44F3-A5A2-F43548FBAF3F}">
      <dgm:prSet/>
      <dgm:spPr/>
      <dgm:t>
        <a:bodyPr/>
        <a:lstStyle/>
        <a:p>
          <a:endParaRPr lang="en-US"/>
        </a:p>
      </dgm:t>
    </dgm:pt>
    <dgm:pt modelId="{43D3929D-B6B7-4D09-A0D5-0E23CEFE6497}">
      <dgm:prSet/>
      <dgm:spPr/>
      <dgm:t>
        <a:bodyPr/>
        <a:lstStyle/>
        <a:p>
          <a:r>
            <a:rPr lang="en-US"/>
            <a:t>Nature of </a:t>
          </a:r>
          <a:r>
            <a:rPr lang="en-US" i="1"/>
            <a:t>Listeria monocytogenes</a:t>
          </a:r>
          <a:endParaRPr lang="en-US"/>
        </a:p>
      </dgm:t>
    </dgm:pt>
    <dgm:pt modelId="{F758164C-57B3-4A52-8B0F-E1A19A741C4E}" type="parTrans" cxnId="{C90B487D-D280-4995-9C96-82B0361E37C8}">
      <dgm:prSet/>
      <dgm:spPr/>
      <dgm:t>
        <a:bodyPr/>
        <a:lstStyle/>
        <a:p>
          <a:endParaRPr lang="en-US"/>
        </a:p>
      </dgm:t>
    </dgm:pt>
    <dgm:pt modelId="{C858163B-88F6-4E7E-B228-6D58C7771278}" type="sibTrans" cxnId="{C90B487D-D280-4995-9C96-82B0361E37C8}">
      <dgm:prSet/>
      <dgm:spPr/>
      <dgm:t>
        <a:bodyPr/>
        <a:lstStyle/>
        <a:p>
          <a:endParaRPr lang="en-US"/>
        </a:p>
      </dgm:t>
    </dgm:pt>
    <dgm:pt modelId="{EC1960B0-550F-4720-8210-B5DA91A725DA}">
      <dgm:prSet/>
      <dgm:spPr/>
      <dgm:t>
        <a:bodyPr/>
        <a:lstStyle/>
        <a:p>
          <a:r>
            <a:rPr lang="en-US"/>
            <a:t>At what point do case re-interviews become irrelevant?</a:t>
          </a:r>
        </a:p>
      </dgm:t>
    </dgm:pt>
    <dgm:pt modelId="{CC226B7E-C606-461B-8EBC-533985FCA304}" type="parTrans" cxnId="{17A0B34E-8CE9-45E2-BB8F-6C3D0B3B3465}">
      <dgm:prSet/>
      <dgm:spPr/>
      <dgm:t>
        <a:bodyPr/>
        <a:lstStyle/>
        <a:p>
          <a:endParaRPr lang="en-US"/>
        </a:p>
      </dgm:t>
    </dgm:pt>
    <dgm:pt modelId="{C9957C6E-923A-4B67-820C-23EB6E750433}" type="sibTrans" cxnId="{17A0B34E-8CE9-45E2-BB8F-6C3D0B3B3465}">
      <dgm:prSet/>
      <dgm:spPr/>
      <dgm:t>
        <a:bodyPr/>
        <a:lstStyle/>
        <a:p>
          <a:endParaRPr lang="en-US"/>
        </a:p>
      </dgm:t>
    </dgm:pt>
    <dgm:pt modelId="{32456085-31EC-4787-8911-86D0B323FB78}">
      <dgm:prSet/>
      <dgm:spPr/>
      <dgm:t>
        <a:bodyPr/>
        <a:lstStyle/>
        <a:p>
          <a:r>
            <a:rPr lang="en-US"/>
            <a:t>What other commodities may be posing more risk?</a:t>
          </a:r>
        </a:p>
      </dgm:t>
    </dgm:pt>
    <dgm:pt modelId="{3E7BBA1D-7155-470B-9821-3B9028274396}" type="parTrans" cxnId="{9A65FB7C-05DE-45B9-B0FC-A2E74BC82EF4}">
      <dgm:prSet/>
      <dgm:spPr/>
      <dgm:t>
        <a:bodyPr/>
        <a:lstStyle/>
        <a:p>
          <a:endParaRPr lang="en-US"/>
        </a:p>
      </dgm:t>
    </dgm:pt>
    <dgm:pt modelId="{226E4181-E421-477D-BF27-C60A7070A92D}" type="sibTrans" cxnId="{9A65FB7C-05DE-45B9-B0FC-A2E74BC82EF4}">
      <dgm:prSet/>
      <dgm:spPr/>
      <dgm:t>
        <a:bodyPr/>
        <a:lstStyle/>
        <a:p>
          <a:endParaRPr lang="en-US"/>
        </a:p>
      </dgm:t>
    </dgm:pt>
    <dgm:pt modelId="{A036037B-7613-4958-B122-16758EC632DD}" type="pres">
      <dgm:prSet presAssocID="{4AE93C8D-5350-4771-8792-86306E1D8B62}" presName="Name0" presStyleCnt="0">
        <dgm:presLayoutVars>
          <dgm:chMax val="7"/>
          <dgm:chPref val="7"/>
          <dgm:dir/>
        </dgm:presLayoutVars>
      </dgm:prSet>
      <dgm:spPr/>
    </dgm:pt>
    <dgm:pt modelId="{D94B934C-3E97-42DB-AC76-ACBEF8098611}" type="pres">
      <dgm:prSet presAssocID="{4AE93C8D-5350-4771-8792-86306E1D8B62}" presName="Name1" presStyleCnt="0"/>
      <dgm:spPr/>
    </dgm:pt>
    <dgm:pt modelId="{C1668DA2-2F44-4EFD-B219-A2E3D1BD2EDE}" type="pres">
      <dgm:prSet presAssocID="{4AE93C8D-5350-4771-8792-86306E1D8B62}" presName="cycle" presStyleCnt="0"/>
      <dgm:spPr/>
    </dgm:pt>
    <dgm:pt modelId="{25FA737C-954D-4FD5-9721-51E23EA0999E}" type="pres">
      <dgm:prSet presAssocID="{4AE93C8D-5350-4771-8792-86306E1D8B62}" presName="srcNode" presStyleLbl="node1" presStyleIdx="0" presStyleCnt="5"/>
      <dgm:spPr/>
    </dgm:pt>
    <dgm:pt modelId="{38E201FE-17E2-40D2-B92A-0745C9D4ECDA}" type="pres">
      <dgm:prSet presAssocID="{4AE93C8D-5350-4771-8792-86306E1D8B62}" presName="conn" presStyleLbl="parChTrans1D2" presStyleIdx="0" presStyleCnt="1"/>
      <dgm:spPr/>
    </dgm:pt>
    <dgm:pt modelId="{D0EEF8D5-E573-4C73-84EF-5880896F598C}" type="pres">
      <dgm:prSet presAssocID="{4AE93C8D-5350-4771-8792-86306E1D8B62}" presName="extraNode" presStyleLbl="node1" presStyleIdx="0" presStyleCnt="5"/>
      <dgm:spPr/>
    </dgm:pt>
    <dgm:pt modelId="{FFC83243-522C-42F9-A527-5E4A2A708CB8}" type="pres">
      <dgm:prSet presAssocID="{4AE93C8D-5350-4771-8792-86306E1D8B62}" presName="dstNode" presStyleLbl="node1" presStyleIdx="0" presStyleCnt="5"/>
      <dgm:spPr/>
    </dgm:pt>
    <dgm:pt modelId="{0167B66D-C195-4250-B13E-B6A9FD4F7387}" type="pres">
      <dgm:prSet presAssocID="{9E8EF0CE-6DB1-40A2-8678-3A38094B2772}" presName="text_1" presStyleLbl="node1" presStyleIdx="0" presStyleCnt="5">
        <dgm:presLayoutVars>
          <dgm:bulletEnabled val="1"/>
        </dgm:presLayoutVars>
      </dgm:prSet>
      <dgm:spPr/>
    </dgm:pt>
    <dgm:pt modelId="{75297C53-7630-4AD7-890D-F3CE2568A5FE}" type="pres">
      <dgm:prSet presAssocID="{9E8EF0CE-6DB1-40A2-8678-3A38094B2772}" presName="accent_1" presStyleCnt="0"/>
      <dgm:spPr/>
    </dgm:pt>
    <dgm:pt modelId="{76ED250F-F8D6-4FAE-81E5-EB3072BDC7E5}" type="pres">
      <dgm:prSet presAssocID="{9E8EF0CE-6DB1-40A2-8678-3A38094B2772}" presName="accentRepeatNode" presStyleLbl="solidFgAcc1" presStyleIdx="0" presStyleCnt="5"/>
      <dgm:spPr/>
    </dgm:pt>
    <dgm:pt modelId="{CBDB1F38-6474-48DC-8827-38F2343EED00}" type="pres">
      <dgm:prSet presAssocID="{514C2005-EE9F-45C9-AF0E-9E5424E16DD3}" presName="text_2" presStyleLbl="node1" presStyleIdx="1" presStyleCnt="5">
        <dgm:presLayoutVars>
          <dgm:bulletEnabled val="1"/>
        </dgm:presLayoutVars>
      </dgm:prSet>
      <dgm:spPr/>
    </dgm:pt>
    <dgm:pt modelId="{7425704D-9BD6-4414-AB0C-ED368C397180}" type="pres">
      <dgm:prSet presAssocID="{514C2005-EE9F-45C9-AF0E-9E5424E16DD3}" presName="accent_2" presStyleCnt="0"/>
      <dgm:spPr/>
    </dgm:pt>
    <dgm:pt modelId="{0AF78CF0-6CAA-4F53-99A3-98CD82959188}" type="pres">
      <dgm:prSet presAssocID="{514C2005-EE9F-45C9-AF0E-9E5424E16DD3}" presName="accentRepeatNode" presStyleLbl="solidFgAcc1" presStyleIdx="1" presStyleCnt="5"/>
      <dgm:spPr/>
    </dgm:pt>
    <dgm:pt modelId="{CEB175E5-ACAA-4D5B-A9AF-41D18D57BBF7}" type="pres">
      <dgm:prSet presAssocID="{43D3929D-B6B7-4D09-A0D5-0E23CEFE6497}" presName="text_3" presStyleLbl="node1" presStyleIdx="2" presStyleCnt="5">
        <dgm:presLayoutVars>
          <dgm:bulletEnabled val="1"/>
        </dgm:presLayoutVars>
      </dgm:prSet>
      <dgm:spPr/>
    </dgm:pt>
    <dgm:pt modelId="{F8F77855-FCBC-49D1-B0BD-065CD5924F42}" type="pres">
      <dgm:prSet presAssocID="{43D3929D-B6B7-4D09-A0D5-0E23CEFE6497}" presName="accent_3" presStyleCnt="0"/>
      <dgm:spPr/>
    </dgm:pt>
    <dgm:pt modelId="{6413794A-6908-4106-94BD-B205F6E63348}" type="pres">
      <dgm:prSet presAssocID="{43D3929D-B6B7-4D09-A0D5-0E23CEFE6497}" presName="accentRepeatNode" presStyleLbl="solidFgAcc1" presStyleIdx="2" presStyleCnt="5"/>
      <dgm:spPr/>
    </dgm:pt>
    <dgm:pt modelId="{5C4B284B-FA2B-42D2-B19B-E930910B3EBB}" type="pres">
      <dgm:prSet presAssocID="{EC1960B0-550F-4720-8210-B5DA91A725DA}" presName="text_4" presStyleLbl="node1" presStyleIdx="3" presStyleCnt="5">
        <dgm:presLayoutVars>
          <dgm:bulletEnabled val="1"/>
        </dgm:presLayoutVars>
      </dgm:prSet>
      <dgm:spPr/>
    </dgm:pt>
    <dgm:pt modelId="{DA276586-0C5E-4318-BF5F-38CECC3D9A05}" type="pres">
      <dgm:prSet presAssocID="{EC1960B0-550F-4720-8210-B5DA91A725DA}" presName="accent_4" presStyleCnt="0"/>
      <dgm:spPr/>
    </dgm:pt>
    <dgm:pt modelId="{DDBB5CB2-26C9-4BD2-8BAF-86669F26C326}" type="pres">
      <dgm:prSet presAssocID="{EC1960B0-550F-4720-8210-B5DA91A725DA}" presName="accentRepeatNode" presStyleLbl="solidFgAcc1" presStyleIdx="3" presStyleCnt="5"/>
      <dgm:spPr/>
    </dgm:pt>
    <dgm:pt modelId="{2A0A10F3-64D5-49AA-BA00-ED50B3B49D40}" type="pres">
      <dgm:prSet presAssocID="{32456085-31EC-4787-8911-86D0B323FB78}" presName="text_5" presStyleLbl="node1" presStyleIdx="4" presStyleCnt="5">
        <dgm:presLayoutVars>
          <dgm:bulletEnabled val="1"/>
        </dgm:presLayoutVars>
      </dgm:prSet>
      <dgm:spPr/>
    </dgm:pt>
    <dgm:pt modelId="{28D7030E-1E96-41F7-8C6E-FA2D22A323B4}" type="pres">
      <dgm:prSet presAssocID="{32456085-31EC-4787-8911-86D0B323FB78}" presName="accent_5" presStyleCnt="0"/>
      <dgm:spPr/>
    </dgm:pt>
    <dgm:pt modelId="{3E0479B6-A514-46F2-BDD3-C6B87098AFA4}" type="pres">
      <dgm:prSet presAssocID="{32456085-31EC-4787-8911-86D0B323FB78}" presName="accentRepeatNode" presStyleLbl="solidFgAcc1" presStyleIdx="4" presStyleCnt="5"/>
      <dgm:spPr/>
    </dgm:pt>
  </dgm:ptLst>
  <dgm:cxnLst>
    <dgm:cxn modelId="{0D59FB1D-066B-4430-BA6D-BB68EC3C610C}" type="presOf" srcId="{9E8EF0CE-6DB1-40A2-8678-3A38094B2772}" destId="{0167B66D-C195-4250-B13E-B6A9FD4F7387}" srcOrd="0" destOrd="0" presId="urn:microsoft.com/office/officeart/2008/layout/VerticalCurvedList"/>
    <dgm:cxn modelId="{06454F2C-3F16-42A7-9A3D-76206852F042}" type="presOf" srcId="{9309833F-39D5-4399-9005-495731922603}" destId="{38E201FE-17E2-40D2-B92A-0745C9D4ECDA}" srcOrd="0" destOrd="0" presId="urn:microsoft.com/office/officeart/2008/layout/VerticalCurvedList"/>
    <dgm:cxn modelId="{F61A4732-1242-4B2A-859F-4717E98ED4FB}" type="presOf" srcId="{EC1960B0-550F-4720-8210-B5DA91A725DA}" destId="{5C4B284B-FA2B-42D2-B19B-E930910B3EBB}" srcOrd="0" destOrd="0" presId="urn:microsoft.com/office/officeart/2008/layout/VerticalCurvedList"/>
    <dgm:cxn modelId="{17A0B34E-8CE9-45E2-BB8F-6C3D0B3B3465}" srcId="{4AE93C8D-5350-4771-8792-86306E1D8B62}" destId="{EC1960B0-550F-4720-8210-B5DA91A725DA}" srcOrd="3" destOrd="0" parTransId="{CC226B7E-C606-461B-8EBC-533985FCA304}" sibTransId="{C9957C6E-923A-4B67-820C-23EB6E750433}"/>
    <dgm:cxn modelId="{3EA9FB71-F40E-476F-A11C-2FDC491CF0B1}" srcId="{4AE93C8D-5350-4771-8792-86306E1D8B62}" destId="{9E8EF0CE-6DB1-40A2-8678-3A38094B2772}" srcOrd="0" destOrd="0" parTransId="{190F59FE-1178-431F-B829-267441E59A9F}" sibTransId="{9309833F-39D5-4399-9005-495731922603}"/>
    <dgm:cxn modelId="{9A65FB7C-05DE-45B9-B0FC-A2E74BC82EF4}" srcId="{4AE93C8D-5350-4771-8792-86306E1D8B62}" destId="{32456085-31EC-4787-8911-86D0B323FB78}" srcOrd="4" destOrd="0" parTransId="{3E7BBA1D-7155-470B-9821-3B9028274396}" sibTransId="{226E4181-E421-477D-BF27-C60A7070A92D}"/>
    <dgm:cxn modelId="{C90B487D-D280-4995-9C96-82B0361E37C8}" srcId="{4AE93C8D-5350-4771-8792-86306E1D8B62}" destId="{43D3929D-B6B7-4D09-A0D5-0E23CEFE6497}" srcOrd="2" destOrd="0" parTransId="{F758164C-57B3-4A52-8B0F-E1A19A741C4E}" sibTransId="{C858163B-88F6-4E7E-B228-6D58C7771278}"/>
    <dgm:cxn modelId="{89077C85-843F-4B3D-B71A-F61765899434}" type="presOf" srcId="{4AE93C8D-5350-4771-8792-86306E1D8B62}" destId="{A036037B-7613-4958-B122-16758EC632DD}" srcOrd="0" destOrd="0" presId="urn:microsoft.com/office/officeart/2008/layout/VerticalCurvedList"/>
    <dgm:cxn modelId="{A116DB9C-A885-44F3-A5A2-F43548FBAF3F}" srcId="{4AE93C8D-5350-4771-8792-86306E1D8B62}" destId="{514C2005-EE9F-45C9-AF0E-9E5424E16DD3}" srcOrd="1" destOrd="0" parTransId="{A431A8B3-23DC-4770-A06C-FDAA1C0D68FB}" sibTransId="{816877BF-33F4-4D44-B6A3-36A4F0D2DE2F}"/>
    <dgm:cxn modelId="{6CB5CBC2-332E-4DC2-9A95-4B91A4ADEE4E}" type="presOf" srcId="{514C2005-EE9F-45C9-AF0E-9E5424E16DD3}" destId="{CBDB1F38-6474-48DC-8827-38F2343EED00}" srcOrd="0" destOrd="0" presId="urn:microsoft.com/office/officeart/2008/layout/VerticalCurvedList"/>
    <dgm:cxn modelId="{ED97BDD8-595D-43B6-A779-F884FD899951}" type="presOf" srcId="{43D3929D-B6B7-4D09-A0D5-0E23CEFE6497}" destId="{CEB175E5-ACAA-4D5B-A9AF-41D18D57BBF7}" srcOrd="0" destOrd="0" presId="urn:microsoft.com/office/officeart/2008/layout/VerticalCurvedList"/>
    <dgm:cxn modelId="{29E739EE-C653-4AC6-96FC-704B8A8F1563}" type="presOf" srcId="{32456085-31EC-4787-8911-86D0B323FB78}" destId="{2A0A10F3-64D5-49AA-BA00-ED50B3B49D40}" srcOrd="0" destOrd="0" presId="urn:microsoft.com/office/officeart/2008/layout/VerticalCurvedList"/>
    <dgm:cxn modelId="{EF2CF910-A416-4086-B1BD-E86BCBFE2102}" type="presParOf" srcId="{A036037B-7613-4958-B122-16758EC632DD}" destId="{D94B934C-3E97-42DB-AC76-ACBEF8098611}" srcOrd="0" destOrd="0" presId="urn:microsoft.com/office/officeart/2008/layout/VerticalCurvedList"/>
    <dgm:cxn modelId="{9A040733-C46D-4844-BE0C-1B274B4E93CA}" type="presParOf" srcId="{D94B934C-3E97-42DB-AC76-ACBEF8098611}" destId="{C1668DA2-2F44-4EFD-B219-A2E3D1BD2EDE}" srcOrd="0" destOrd="0" presId="urn:microsoft.com/office/officeart/2008/layout/VerticalCurvedList"/>
    <dgm:cxn modelId="{F60585EF-0C76-4CE2-8770-9F9D9F3ABA9C}" type="presParOf" srcId="{C1668DA2-2F44-4EFD-B219-A2E3D1BD2EDE}" destId="{25FA737C-954D-4FD5-9721-51E23EA0999E}" srcOrd="0" destOrd="0" presId="urn:microsoft.com/office/officeart/2008/layout/VerticalCurvedList"/>
    <dgm:cxn modelId="{04E61FF3-3263-4ADE-8AB2-2958FE2971C8}" type="presParOf" srcId="{C1668DA2-2F44-4EFD-B219-A2E3D1BD2EDE}" destId="{38E201FE-17E2-40D2-B92A-0745C9D4ECDA}" srcOrd="1" destOrd="0" presId="urn:microsoft.com/office/officeart/2008/layout/VerticalCurvedList"/>
    <dgm:cxn modelId="{1C2CA079-E4CF-4FC2-A681-E647676A84E3}" type="presParOf" srcId="{C1668DA2-2F44-4EFD-B219-A2E3D1BD2EDE}" destId="{D0EEF8D5-E573-4C73-84EF-5880896F598C}" srcOrd="2" destOrd="0" presId="urn:microsoft.com/office/officeart/2008/layout/VerticalCurvedList"/>
    <dgm:cxn modelId="{2D938333-7E34-454E-9D5E-CE69739D4E26}" type="presParOf" srcId="{C1668DA2-2F44-4EFD-B219-A2E3D1BD2EDE}" destId="{FFC83243-522C-42F9-A527-5E4A2A708CB8}" srcOrd="3" destOrd="0" presId="urn:microsoft.com/office/officeart/2008/layout/VerticalCurvedList"/>
    <dgm:cxn modelId="{43A0D505-396E-41D5-9104-085BBC407507}" type="presParOf" srcId="{D94B934C-3E97-42DB-AC76-ACBEF8098611}" destId="{0167B66D-C195-4250-B13E-B6A9FD4F7387}" srcOrd="1" destOrd="0" presId="urn:microsoft.com/office/officeart/2008/layout/VerticalCurvedList"/>
    <dgm:cxn modelId="{D631A9D0-CF3F-4D7C-BC2A-AA1C6098B5F5}" type="presParOf" srcId="{D94B934C-3E97-42DB-AC76-ACBEF8098611}" destId="{75297C53-7630-4AD7-890D-F3CE2568A5FE}" srcOrd="2" destOrd="0" presId="urn:microsoft.com/office/officeart/2008/layout/VerticalCurvedList"/>
    <dgm:cxn modelId="{0F9B0953-E5CB-422D-8ED7-BE13F899B5AF}" type="presParOf" srcId="{75297C53-7630-4AD7-890D-F3CE2568A5FE}" destId="{76ED250F-F8D6-4FAE-81E5-EB3072BDC7E5}" srcOrd="0" destOrd="0" presId="urn:microsoft.com/office/officeart/2008/layout/VerticalCurvedList"/>
    <dgm:cxn modelId="{7F0AB07C-3C71-474D-A9F1-D6A4DA981DF7}" type="presParOf" srcId="{D94B934C-3E97-42DB-AC76-ACBEF8098611}" destId="{CBDB1F38-6474-48DC-8827-38F2343EED00}" srcOrd="3" destOrd="0" presId="urn:microsoft.com/office/officeart/2008/layout/VerticalCurvedList"/>
    <dgm:cxn modelId="{77553E4B-1BAC-4DE3-A630-46171AB3BAA6}" type="presParOf" srcId="{D94B934C-3E97-42DB-AC76-ACBEF8098611}" destId="{7425704D-9BD6-4414-AB0C-ED368C397180}" srcOrd="4" destOrd="0" presId="urn:microsoft.com/office/officeart/2008/layout/VerticalCurvedList"/>
    <dgm:cxn modelId="{CC5A6E22-B554-48EC-B5BE-EC7B2CA452DD}" type="presParOf" srcId="{7425704D-9BD6-4414-AB0C-ED368C397180}" destId="{0AF78CF0-6CAA-4F53-99A3-98CD82959188}" srcOrd="0" destOrd="0" presId="urn:microsoft.com/office/officeart/2008/layout/VerticalCurvedList"/>
    <dgm:cxn modelId="{1C6ECD9C-2763-4E0D-B6E2-F17AB69F42A0}" type="presParOf" srcId="{D94B934C-3E97-42DB-AC76-ACBEF8098611}" destId="{CEB175E5-ACAA-4D5B-A9AF-41D18D57BBF7}" srcOrd="5" destOrd="0" presId="urn:microsoft.com/office/officeart/2008/layout/VerticalCurvedList"/>
    <dgm:cxn modelId="{C1FD7D96-419F-400F-87F0-F7B1FC4FE0D7}" type="presParOf" srcId="{D94B934C-3E97-42DB-AC76-ACBEF8098611}" destId="{F8F77855-FCBC-49D1-B0BD-065CD5924F42}" srcOrd="6" destOrd="0" presId="urn:microsoft.com/office/officeart/2008/layout/VerticalCurvedList"/>
    <dgm:cxn modelId="{47B70E75-4E02-4DCD-8826-DF797240F415}" type="presParOf" srcId="{F8F77855-FCBC-49D1-B0BD-065CD5924F42}" destId="{6413794A-6908-4106-94BD-B205F6E63348}" srcOrd="0" destOrd="0" presId="urn:microsoft.com/office/officeart/2008/layout/VerticalCurvedList"/>
    <dgm:cxn modelId="{03A5E69C-15EF-4029-BAFB-9AF35D6EC00D}" type="presParOf" srcId="{D94B934C-3E97-42DB-AC76-ACBEF8098611}" destId="{5C4B284B-FA2B-42D2-B19B-E930910B3EBB}" srcOrd="7" destOrd="0" presId="urn:microsoft.com/office/officeart/2008/layout/VerticalCurvedList"/>
    <dgm:cxn modelId="{D52C0CD9-B3F7-41BA-A238-B2659FF9A13F}" type="presParOf" srcId="{D94B934C-3E97-42DB-AC76-ACBEF8098611}" destId="{DA276586-0C5E-4318-BF5F-38CECC3D9A05}" srcOrd="8" destOrd="0" presId="urn:microsoft.com/office/officeart/2008/layout/VerticalCurvedList"/>
    <dgm:cxn modelId="{A0083B24-E640-4F36-9DE7-4F96D2D357AD}" type="presParOf" srcId="{DA276586-0C5E-4318-BF5F-38CECC3D9A05}" destId="{DDBB5CB2-26C9-4BD2-8BAF-86669F26C326}" srcOrd="0" destOrd="0" presId="urn:microsoft.com/office/officeart/2008/layout/VerticalCurvedList"/>
    <dgm:cxn modelId="{CA6BA9E6-E537-491C-929B-C7A1D05941A6}" type="presParOf" srcId="{D94B934C-3E97-42DB-AC76-ACBEF8098611}" destId="{2A0A10F3-64D5-49AA-BA00-ED50B3B49D40}" srcOrd="9" destOrd="0" presId="urn:microsoft.com/office/officeart/2008/layout/VerticalCurvedList"/>
    <dgm:cxn modelId="{10AE8B3B-C5FE-473A-9BAF-175DFF23243A}" type="presParOf" srcId="{D94B934C-3E97-42DB-AC76-ACBEF8098611}" destId="{28D7030E-1E96-41F7-8C6E-FA2D22A323B4}" srcOrd="10" destOrd="0" presId="urn:microsoft.com/office/officeart/2008/layout/VerticalCurvedList"/>
    <dgm:cxn modelId="{CBB816CF-2C9B-4802-A8A1-4C2A0C6DEC4C}" type="presParOf" srcId="{28D7030E-1E96-41F7-8C6E-FA2D22A323B4}" destId="{3E0479B6-A514-46F2-BDD3-C6B87098AFA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126CB-E1C7-4DB3-AF31-74C8E1DCD28D}">
      <dsp:nvSpPr>
        <dsp:cNvPr id="0" name=""/>
        <dsp:cNvSpPr/>
      </dsp:nvSpPr>
      <dsp:spPr>
        <a:xfrm>
          <a:off x="2175" y="1114"/>
          <a:ext cx="5888450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1615 avocado samples tested for </a:t>
          </a:r>
          <a:r>
            <a:rPr lang="en-US" sz="3200" i="1" kern="1200" dirty="0"/>
            <a:t>Listeria monocytogenes</a:t>
          </a:r>
        </a:p>
      </dsp:txBody>
      <dsp:txXfrm>
        <a:off x="37628" y="36567"/>
        <a:ext cx="5817544" cy="1139562"/>
      </dsp:txXfrm>
    </dsp:sp>
    <dsp:sp modelId="{7BFDE82F-A5C7-4DDB-A7A5-FC32FE92FDEF}">
      <dsp:nvSpPr>
        <dsp:cNvPr id="0" name=""/>
        <dsp:cNvSpPr/>
      </dsp:nvSpPr>
      <dsp:spPr>
        <a:xfrm>
          <a:off x="2175" y="1290215"/>
          <a:ext cx="2884888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361 Skin method</a:t>
          </a:r>
        </a:p>
      </dsp:txBody>
      <dsp:txXfrm>
        <a:off x="37628" y="1325668"/>
        <a:ext cx="2813982" cy="1139562"/>
      </dsp:txXfrm>
    </dsp:sp>
    <dsp:sp modelId="{FD8FF08E-5001-4C2F-B33C-67F684BB2DC8}">
      <dsp:nvSpPr>
        <dsp:cNvPr id="0" name=""/>
        <dsp:cNvSpPr/>
      </dsp:nvSpPr>
      <dsp:spPr>
        <a:xfrm>
          <a:off x="2175" y="2579316"/>
          <a:ext cx="1412776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114 Domestic</a:t>
          </a:r>
        </a:p>
      </dsp:txBody>
      <dsp:txXfrm>
        <a:off x="37628" y="2614769"/>
        <a:ext cx="1341870" cy="1139562"/>
      </dsp:txXfrm>
    </dsp:sp>
    <dsp:sp modelId="{3FEDCFFC-E4A4-448C-9D01-95777FAC88ED}">
      <dsp:nvSpPr>
        <dsp:cNvPr id="0" name=""/>
        <dsp:cNvSpPr/>
      </dsp:nvSpPr>
      <dsp:spPr>
        <a:xfrm>
          <a:off x="2175" y="3868416"/>
          <a:ext cx="1412776" cy="12104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33 Positive</a:t>
          </a:r>
        </a:p>
      </dsp:txBody>
      <dsp:txXfrm>
        <a:off x="37628" y="3903869"/>
        <a:ext cx="1341870" cy="1139562"/>
      </dsp:txXfrm>
    </dsp:sp>
    <dsp:sp modelId="{DF350F2D-691C-4596-AA59-6D4A8DDCF1C5}">
      <dsp:nvSpPr>
        <dsp:cNvPr id="0" name=""/>
        <dsp:cNvSpPr/>
      </dsp:nvSpPr>
      <dsp:spPr>
        <a:xfrm>
          <a:off x="1474287" y="2579316"/>
          <a:ext cx="1412776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247 Import</a:t>
          </a:r>
        </a:p>
      </dsp:txBody>
      <dsp:txXfrm>
        <a:off x="1509740" y="2614769"/>
        <a:ext cx="1341870" cy="1139562"/>
      </dsp:txXfrm>
    </dsp:sp>
    <dsp:sp modelId="{DC5CBF8A-7808-416C-9D89-7B2B0F6A76EE}">
      <dsp:nvSpPr>
        <dsp:cNvPr id="0" name=""/>
        <dsp:cNvSpPr/>
      </dsp:nvSpPr>
      <dsp:spPr>
        <a:xfrm>
          <a:off x="1474287" y="3868416"/>
          <a:ext cx="1412776" cy="12104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31 Positive</a:t>
          </a:r>
        </a:p>
      </dsp:txBody>
      <dsp:txXfrm>
        <a:off x="1509740" y="3903869"/>
        <a:ext cx="1341870" cy="1139562"/>
      </dsp:txXfrm>
    </dsp:sp>
    <dsp:sp modelId="{D20DECD3-755A-41CD-BF68-1546E950863A}">
      <dsp:nvSpPr>
        <dsp:cNvPr id="0" name=""/>
        <dsp:cNvSpPr/>
      </dsp:nvSpPr>
      <dsp:spPr>
        <a:xfrm>
          <a:off x="3005737" y="1290215"/>
          <a:ext cx="2884888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1254 Pulp method</a:t>
          </a:r>
        </a:p>
      </dsp:txBody>
      <dsp:txXfrm>
        <a:off x="3041190" y="1325668"/>
        <a:ext cx="2813982" cy="1139562"/>
      </dsp:txXfrm>
    </dsp:sp>
    <dsp:sp modelId="{8F63E36F-85CD-4A54-B76D-02CA588FD354}">
      <dsp:nvSpPr>
        <dsp:cNvPr id="0" name=""/>
        <dsp:cNvSpPr/>
      </dsp:nvSpPr>
      <dsp:spPr>
        <a:xfrm>
          <a:off x="3005737" y="2579316"/>
          <a:ext cx="1412776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364 Domestic</a:t>
          </a:r>
        </a:p>
      </dsp:txBody>
      <dsp:txXfrm>
        <a:off x="3041190" y="2614769"/>
        <a:ext cx="1341870" cy="1139562"/>
      </dsp:txXfrm>
    </dsp:sp>
    <dsp:sp modelId="{180ABB8C-AB69-42A1-8877-B2C1916CB84A}">
      <dsp:nvSpPr>
        <dsp:cNvPr id="0" name=""/>
        <dsp:cNvSpPr/>
      </dsp:nvSpPr>
      <dsp:spPr>
        <a:xfrm>
          <a:off x="3005737" y="3868416"/>
          <a:ext cx="1412776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0  Positive</a:t>
          </a:r>
        </a:p>
      </dsp:txBody>
      <dsp:txXfrm>
        <a:off x="3041190" y="3903869"/>
        <a:ext cx="1341870" cy="1139562"/>
      </dsp:txXfrm>
    </dsp:sp>
    <dsp:sp modelId="{F3481C7B-3D26-4B10-A7C9-F5854767316B}">
      <dsp:nvSpPr>
        <dsp:cNvPr id="0" name=""/>
        <dsp:cNvSpPr/>
      </dsp:nvSpPr>
      <dsp:spPr>
        <a:xfrm>
          <a:off x="4477849" y="2579316"/>
          <a:ext cx="1412776" cy="12104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890 Import</a:t>
          </a:r>
        </a:p>
      </dsp:txBody>
      <dsp:txXfrm>
        <a:off x="4513302" y="2614769"/>
        <a:ext cx="1341870" cy="1139562"/>
      </dsp:txXfrm>
    </dsp:sp>
    <dsp:sp modelId="{14E2AC49-7FA4-4118-A497-6622A7B74CBD}">
      <dsp:nvSpPr>
        <dsp:cNvPr id="0" name=""/>
        <dsp:cNvSpPr/>
      </dsp:nvSpPr>
      <dsp:spPr>
        <a:xfrm>
          <a:off x="4477849" y="3868416"/>
          <a:ext cx="1412776" cy="12104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3  Positive</a:t>
          </a:r>
        </a:p>
      </dsp:txBody>
      <dsp:txXfrm>
        <a:off x="4513302" y="3903869"/>
        <a:ext cx="1341870" cy="1139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201FE-17E2-40D2-B92A-0745C9D4ECDA}">
      <dsp:nvSpPr>
        <dsp:cNvPr id="0" name=""/>
        <dsp:cNvSpPr/>
      </dsp:nvSpPr>
      <dsp:spPr>
        <a:xfrm>
          <a:off x="-5743246" y="-879072"/>
          <a:ext cx="6837638" cy="6837638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7B66D-C195-4250-B13E-B6A9FD4F7387}">
      <dsp:nvSpPr>
        <dsp:cNvPr id="0" name=""/>
        <dsp:cNvSpPr/>
      </dsp:nvSpPr>
      <dsp:spPr>
        <a:xfrm>
          <a:off x="478375" y="317366"/>
          <a:ext cx="10795869" cy="63513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4142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How close is close enough to investigate?</a:t>
          </a:r>
        </a:p>
      </dsp:txBody>
      <dsp:txXfrm>
        <a:off x="478375" y="317366"/>
        <a:ext cx="10795869" cy="635139"/>
      </dsp:txXfrm>
    </dsp:sp>
    <dsp:sp modelId="{76ED250F-F8D6-4FAE-81E5-EB3072BDC7E5}">
      <dsp:nvSpPr>
        <dsp:cNvPr id="0" name=""/>
        <dsp:cNvSpPr/>
      </dsp:nvSpPr>
      <dsp:spPr>
        <a:xfrm>
          <a:off x="81413" y="237974"/>
          <a:ext cx="793924" cy="7939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BDB1F38-6474-48DC-8827-38F2343EED00}">
      <dsp:nvSpPr>
        <dsp:cNvPr id="0" name=""/>
        <dsp:cNvSpPr/>
      </dsp:nvSpPr>
      <dsp:spPr>
        <a:xfrm>
          <a:off x="933498" y="1269771"/>
          <a:ext cx="10340747" cy="63513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4142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Role of over-arching cluster with common source?</a:t>
          </a:r>
        </a:p>
      </dsp:txBody>
      <dsp:txXfrm>
        <a:off x="933498" y="1269771"/>
        <a:ext cx="10340747" cy="635139"/>
      </dsp:txXfrm>
    </dsp:sp>
    <dsp:sp modelId="{0AF78CF0-6CAA-4F53-99A3-98CD82959188}">
      <dsp:nvSpPr>
        <dsp:cNvPr id="0" name=""/>
        <dsp:cNvSpPr/>
      </dsp:nvSpPr>
      <dsp:spPr>
        <a:xfrm>
          <a:off x="536536" y="1190379"/>
          <a:ext cx="793924" cy="7939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EB175E5-ACAA-4D5B-A9AF-41D18D57BBF7}">
      <dsp:nvSpPr>
        <dsp:cNvPr id="0" name=""/>
        <dsp:cNvSpPr/>
      </dsp:nvSpPr>
      <dsp:spPr>
        <a:xfrm>
          <a:off x="1073184" y="2222176"/>
          <a:ext cx="10201061" cy="63513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4142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Nature of </a:t>
          </a:r>
          <a:r>
            <a:rPr lang="en-US" sz="3300" i="1" kern="1200"/>
            <a:t>Listeria monocytogenes</a:t>
          </a:r>
          <a:endParaRPr lang="en-US" sz="3300" kern="1200"/>
        </a:p>
      </dsp:txBody>
      <dsp:txXfrm>
        <a:off x="1073184" y="2222176"/>
        <a:ext cx="10201061" cy="635139"/>
      </dsp:txXfrm>
    </dsp:sp>
    <dsp:sp modelId="{6413794A-6908-4106-94BD-B205F6E63348}">
      <dsp:nvSpPr>
        <dsp:cNvPr id="0" name=""/>
        <dsp:cNvSpPr/>
      </dsp:nvSpPr>
      <dsp:spPr>
        <a:xfrm>
          <a:off x="676222" y="2142784"/>
          <a:ext cx="793924" cy="7939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C4B284B-FA2B-42D2-B19B-E930910B3EBB}">
      <dsp:nvSpPr>
        <dsp:cNvPr id="0" name=""/>
        <dsp:cNvSpPr/>
      </dsp:nvSpPr>
      <dsp:spPr>
        <a:xfrm>
          <a:off x="933498" y="3174581"/>
          <a:ext cx="10340747" cy="63513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4142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At what point do case re-interviews become irrelevant?</a:t>
          </a:r>
        </a:p>
      </dsp:txBody>
      <dsp:txXfrm>
        <a:off x="933498" y="3174581"/>
        <a:ext cx="10340747" cy="635139"/>
      </dsp:txXfrm>
    </dsp:sp>
    <dsp:sp modelId="{DDBB5CB2-26C9-4BD2-8BAF-86669F26C326}">
      <dsp:nvSpPr>
        <dsp:cNvPr id="0" name=""/>
        <dsp:cNvSpPr/>
      </dsp:nvSpPr>
      <dsp:spPr>
        <a:xfrm>
          <a:off x="536536" y="3095189"/>
          <a:ext cx="793924" cy="7939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A0A10F3-64D5-49AA-BA00-ED50B3B49D40}">
      <dsp:nvSpPr>
        <dsp:cNvPr id="0" name=""/>
        <dsp:cNvSpPr/>
      </dsp:nvSpPr>
      <dsp:spPr>
        <a:xfrm>
          <a:off x="478375" y="4126986"/>
          <a:ext cx="10795869" cy="63513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4142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What other commodities may be posing more risk?</a:t>
          </a:r>
        </a:p>
      </dsp:txBody>
      <dsp:txXfrm>
        <a:off x="478375" y="4126986"/>
        <a:ext cx="10795869" cy="635139"/>
      </dsp:txXfrm>
    </dsp:sp>
    <dsp:sp modelId="{3E0479B6-A514-46F2-BDD3-C6B87098AFA4}">
      <dsp:nvSpPr>
        <dsp:cNvPr id="0" name=""/>
        <dsp:cNvSpPr/>
      </dsp:nvSpPr>
      <dsp:spPr>
        <a:xfrm>
          <a:off x="81413" y="4047593"/>
          <a:ext cx="793924" cy="79392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5C3900-9D16-4370-AA77-DB822E8C706A}" type="datetimeFigureOut">
              <a:rPr lang="en-US"/>
              <a:pPr>
                <a:defRPr/>
              </a:pPr>
              <a:t>9/16/2019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3FCD855-A3EF-4690-A7CA-9A9DCB79C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81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10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755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8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98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801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029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81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02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98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45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25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06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22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89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19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FCD855-A3EF-4690-A7CA-9A9DCB79C4B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72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11522075" y="633011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A589B7B6-F282-4CBF-B154-C495413FACBA}" type="slidenum">
              <a:rPr lang="en-US" altLang="en-US" sz="1200" smtClean="0">
                <a:solidFill>
                  <a:srgbClr val="5767C7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200" dirty="0">
              <a:solidFill>
                <a:srgbClr val="5767C7"/>
              </a:solidFill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177800"/>
            <a:ext cx="84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227417"/>
            <a:ext cx="10518080" cy="758164"/>
          </a:xfrm>
        </p:spPr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216326"/>
            <a:ext cx="11345471" cy="50794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302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45066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775" y="2446338"/>
            <a:ext cx="56102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865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600" y="381000"/>
            <a:ext cx="4105275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l"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030788" y="6354763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CBFDD-78F4-4417-A5D3-E81E40BEE831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988766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016500" y="6334125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0BAEB-C8F5-48DD-9C3E-74C8649ED386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04616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11522075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CF12747F-DA6B-4D85-9F58-50DF96182E0D}" type="slidenum">
              <a:rPr lang="en-US" altLang="en-US" sz="1200" smtClean="0">
                <a:solidFill>
                  <a:srgbClr val="5767C7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200">
              <a:solidFill>
                <a:srgbClr val="5767C7"/>
              </a:solidFill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177800"/>
            <a:ext cx="84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813300" y="635000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7E50B-5B1D-41F3-B3D5-174946D2F59D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85145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522075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151B2CB8-9052-496D-A693-4B2FCC517E68}" type="slidenum">
              <a:rPr lang="en-US" altLang="en-US" sz="1200" smtClean="0">
                <a:solidFill>
                  <a:srgbClr val="5767C7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200">
              <a:solidFill>
                <a:srgbClr val="5767C7"/>
              </a:solidFill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177800"/>
            <a:ext cx="84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86300" y="6380163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6E51F-9115-4A81-B24F-D76677CCF6F1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58843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11522075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E63C0F65-5408-4FA2-BF7C-7558833A621E}" type="slidenum">
              <a:rPr lang="en-US" altLang="en-US" sz="1200" smtClean="0">
                <a:solidFill>
                  <a:srgbClr val="5767C7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200">
              <a:solidFill>
                <a:srgbClr val="5767C7"/>
              </a:solidFill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177800"/>
            <a:ext cx="84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>
          <a:xfrm>
            <a:off x="5181600" y="6384925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9C75D-B726-438E-A44B-3629C8B46D1E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07633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11522075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CDB4AC86-D4CC-4EF5-A3EB-6DC38892CAB4}" type="slidenum">
              <a:rPr lang="en-US" altLang="en-US" sz="1200" smtClean="0">
                <a:solidFill>
                  <a:srgbClr val="5767C7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200">
              <a:solidFill>
                <a:srgbClr val="5767C7"/>
              </a:solidFill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177800"/>
            <a:ext cx="84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4794250" y="6391275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1240B-71B0-421D-9E4F-836C652B61A9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236349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522075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146985C9-7FDF-467B-8610-86D840D1D15D}" type="slidenum">
              <a:rPr lang="en-US" altLang="en-US" sz="1200" smtClean="0">
                <a:solidFill>
                  <a:srgbClr val="5767C7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200">
              <a:solidFill>
                <a:srgbClr val="5767C7"/>
              </a:solidFill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177800"/>
            <a:ext cx="84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21213" y="635000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8576A-BE7C-4D7C-BB30-4067899A7802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46244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1522075" y="6410325"/>
            <a:ext cx="3714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5E8FDDAC-BE35-4AB8-85CB-11EE084AE91B}" type="slidenum">
              <a:rPr lang="en-US" altLang="en-US" sz="1200" smtClean="0">
                <a:solidFill>
                  <a:srgbClr val="5767C7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200">
              <a:solidFill>
                <a:srgbClr val="5767C7"/>
              </a:solidFill>
              <a:latin typeface="Helvetica" panose="020B0604020202020204" pitchFamily="34" charset="0"/>
              <a:ea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0" y="177800"/>
            <a:ext cx="8477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959350" y="6384925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216C4-EC96-4407-BE45-B26215931868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5"/>
            <a:ext cx="3860800" cy="365125"/>
          </a:xfrm>
        </p:spPr>
        <p:txBody>
          <a:bodyPr/>
          <a:lstStyle>
            <a:lvl1pPr algn="l">
              <a:defRPr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518097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03A8BF-840A-439D-A2B0-1724677104DF}" type="datetimeFigureOut">
              <a:rPr lang="en-US"/>
              <a:pPr>
                <a:defRPr/>
              </a:pPr>
              <a:t>9/16/2019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7CB3F1-189B-4042-8061-60BAF86C25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</p:sldLayoutIdLst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hyperlink" Target="http://www.shroomery.org/forums/showflat.php/Number/1972013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mazon.com/Valentine-Avocado-Couple-Cartoon-Sticker/dp/B078NGF19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00450"/>
            <a:ext cx="6400800" cy="1752600"/>
          </a:xfrm>
        </p:spPr>
        <p:txBody>
          <a:bodyPr rtlCol="0">
            <a:normAutofit/>
          </a:bodyPr>
          <a:lstStyle/>
          <a:p>
            <a:pPr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800" dirty="0">
                <a:ea typeface="+mn-ea"/>
              </a:rPr>
              <a:t>Brooke M. Whitney, Ph.D.</a:t>
            </a:r>
          </a:p>
          <a:p>
            <a:pPr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800" dirty="0">
                <a:ea typeface="+mn-ea"/>
              </a:rPr>
              <a:t>September 17, 2019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863" y="5410200"/>
            <a:ext cx="4186237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Title 4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eaLnBrk="1" hangingPunct="1"/>
            <a:r>
              <a:rPr lang="en-US" i="1" dirty="0"/>
              <a:t>Listeria monocytogenes</a:t>
            </a:r>
            <a:r>
              <a:rPr lang="en-US" dirty="0"/>
              <a:t>/Avocado Retrospective Outbreak Investigation</a:t>
            </a:r>
            <a:endParaRPr lang="en-US" altLang="en-US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229B1-88E0-4486-9C08-D09277B47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Traceback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6B58D-4972-4043-ADA2-795921999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3" y="1216326"/>
            <a:ext cx="6914431" cy="531955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Three single cases identified for traceback</a:t>
            </a:r>
          </a:p>
          <a:p>
            <a:pPr lvl="1"/>
            <a:r>
              <a:rPr lang="en-US" dirty="0"/>
              <a:t>Grocery store A (Indiana, Dec 2018 purchase)</a:t>
            </a:r>
          </a:p>
          <a:p>
            <a:pPr lvl="1"/>
            <a:r>
              <a:rPr lang="en-US" dirty="0"/>
              <a:t>Grocery store B (Colorado, Oct 2018 purchase)</a:t>
            </a:r>
          </a:p>
          <a:p>
            <a:pPr lvl="1"/>
            <a:r>
              <a:rPr lang="en-US" dirty="0"/>
              <a:t>Restaurant A (Texas, June or July 2018 exposure)</a:t>
            </a:r>
          </a:p>
          <a:p>
            <a:r>
              <a:rPr lang="en-US" dirty="0"/>
              <a:t>At least 18 packing houses and over 100 orchards identified</a:t>
            </a:r>
          </a:p>
          <a:p>
            <a:r>
              <a:rPr lang="en-US" dirty="0"/>
              <a:t>No single firm, packing house, or grower could explain all three cases</a:t>
            </a:r>
          </a:p>
          <a:p>
            <a:r>
              <a:rPr lang="en-US" dirty="0"/>
              <a:t>All were sourced from Michoacán </a:t>
            </a:r>
          </a:p>
          <a:p>
            <a:pPr lvl="1"/>
            <a:r>
              <a:rPr lang="en-US" dirty="0"/>
              <a:t>All Hass avocados imported from Mexico are from this state</a:t>
            </a:r>
          </a:p>
          <a:p>
            <a:r>
              <a:rPr lang="en-US" dirty="0"/>
              <a:t>Collaboration with USDA/APHIS</a:t>
            </a:r>
          </a:p>
          <a:p>
            <a:pPr lvl="1"/>
            <a:r>
              <a:rPr lang="en-US" dirty="0"/>
              <a:t>Emp # - found on produce sticker &amp; case</a:t>
            </a:r>
          </a:p>
          <a:p>
            <a:pPr lvl="1"/>
            <a:r>
              <a:rPr lang="en-US" dirty="0"/>
              <a:t>HUE # - found on case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536548-58C5-4904-8454-FC20550C9C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"/>
          <a:stretch/>
        </p:blipFill>
        <p:spPr>
          <a:xfrm>
            <a:off x="7952366" y="1491798"/>
            <a:ext cx="4137480" cy="25799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2A4166-E5FB-4631-8188-EF90FFBFE6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57" t="64560" r="36390" b="12866"/>
          <a:stretch/>
        </p:blipFill>
        <p:spPr>
          <a:xfrm>
            <a:off x="7576808" y="4071711"/>
            <a:ext cx="4288920" cy="22241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FB2AA2A-49A4-49B9-845A-CE4BC6DB947B}"/>
              </a:ext>
            </a:extLst>
          </p:cNvPr>
          <p:cNvSpPr/>
          <p:nvPr/>
        </p:nvSpPr>
        <p:spPr>
          <a:xfrm>
            <a:off x="9557657" y="3048000"/>
            <a:ext cx="925286" cy="805543"/>
          </a:xfrm>
          <a:prstGeom prst="ellipse">
            <a:avLst/>
          </a:prstGeom>
          <a:noFill/>
          <a:ln w="381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A2856-0F35-4F76-AD9A-40349C86E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227417"/>
            <a:ext cx="10518080" cy="758164"/>
          </a:xfrm>
        </p:spPr>
        <p:txBody>
          <a:bodyPr/>
          <a:lstStyle/>
          <a:p>
            <a:r>
              <a:rPr lang="en-US" dirty="0"/>
              <a:t>Laboratory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B933-42AA-4B22-A991-38BAE8AF7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2" y="1216326"/>
            <a:ext cx="6556827" cy="5079493"/>
          </a:xfrm>
        </p:spPr>
        <p:txBody>
          <a:bodyPr/>
          <a:lstStyle/>
          <a:p>
            <a:r>
              <a:rPr lang="en-US" dirty="0"/>
              <a:t>Avocado samples from three Mexican firms were collected using increased screening at import</a:t>
            </a:r>
          </a:p>
          <a:p>
            <a:r>
              <a:rPr lang="en-US" dirty="0"/>
              <a:t>Only the pulp was tested for </a:t>
            </a:r>
            <a:r>
              <a:rPr lang="en-US" i="1" dirty="0"/>
              <a:t>Listeria monocytogenes</a:t>
            </a:r>
            <a:endParaRPr lang="en-US" dirty="0"/>
          </a:p>
          <a:p>
            <a:r>
              <a:rPr lang="en-US" dirty="0"/>
              <a:t>All samples were negative for </a:t>
            </a:r>
            <a:r>
              <a:rPr lang="en-US" i="1" dirty="0"/>
              <a:t>Listeria monocytogenes</a:t>
            </a: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B80B885-FC40-4CBD-82A0-B03AE60E1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 bwMode="auto">
          <a:xfrm>
            <a:off x="7094277" y="2013603"/>
            <a:ext cx="4515160" cy="451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age result for listeria petri dish">
            <a:extLst>
              <a:ext uri="{FF2B5EF4-FFF2-40B4-BE49-F238E27FC236}">
                <a16:creationId xmlns:a16="http://schemas.microsoft.com/office/drawing/2014/main" id="{00DC5FCB-94B8-47DC-990F-337C99E44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000" y="1313466"/>
            <a:ext cx="2533650" cy="2533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337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5D30-38D9-4705-BA4E-F44E88BE7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Avocado Recall (March 2019)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8F16C-B3FE-43CB-95FC-9587F2FF3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3" y="1216326"/>
            <a:ext cx="6311695" cy="5079493"/>
          </a:xfrm>
        </p:spPr>
        <p:txBody>
          <a:bodyPr/>
          <a:lstStyle/>
          <a:p>
            <a:r>
              <a:rPr lang="en-US" b="1" dirty="0"/>
              <a:t>Not outbreak related</a:t>
            </a:r>
          </a:p>
          <a:p>
            <a:r>
              <a:rPr lang="en-US" dirty="0"/>
              <a:t>March 2019 – occurred just after FDA initiated a response to the outbreak</a:t>
            </a:r>
          </a:p>
          <a:p>
            <a:r>
              <a:rPr lang="en-US" dirty="0"/>
              <a:t>Recall occurred as a result of positive environmental sampling at avocado processing plant</a:t>
            </a:r>
          </a:p>
          <a:p>
            <a:r>
              <a:rPr lang="en-US" dirty="0" err="1"/>
              <a:t>WGS</a:t>
            </a:r>
            <a:r>
              <a:rPr lang="en-US" dirty="0"/>
              <a:t> did fall into clusters with avocado-related isolates from CA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BB8128-EA6D-4233-B211-34DA853FA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932" y="2343962"/>
            <a:ext cx="4715266" cy="3686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EC66D0-18D1-4DA1-9DB1-07018CE9A7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4149" y="1520619"/>
            <a:ext cx="5437483" cy="11851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228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D11FE6-E070-4096-8A2D-8E81E222E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Communications - tweets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039E97-1EEA-41C5-ACFB-F83AD1BF76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9" b="7056"/>
          <a:stretch/>
        </p:blipFill>
        <p:spPr>
          <a:xfrm>
            <a:off x="178597" y="985581"/>
            <a:ext cx="4774404" cy="3533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85CF79-4DD0-4931-AEBE-689D8CF03F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8144"/>
          <a:stretch/>
        </p:blipFill>
        <p:spPr>
          <a:xfrm>
            <a:off x="5380376" y="960278"/>
            <a:ext cx="4925936" cy="31864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8ADA05-7F99-4D1F-AA74-CFB557B28D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256"/>
          <a:stretch/>
        </p:blipFill>
        <p:spPr>
          <a:xfrm>
            <a:off x="1639646" y="3432705"/>
            <a:ext cx="4110400" cy="32712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3FE36-0CB0-4F23-B469-169485FB82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974"/>
          <a:stretch/>
        </p:blipFill>
        <p:spPr>
          <a:xfrm>
            <a:off x="7126389" y="3777045"/>
            <a:ext cx="4195106" cy="2853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4042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B233C-0050-4BC3-9BF2-21DAF295E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Tweets Continued</a:t>
            </a:r>
          </a:p>
        </p:txBody>
      </p:sp>
      <p:pic>
        <p:nvPicPr>
          <p:cNvPr id="4" name="CincoDeMayo-Spanish">
            <a:hlinkClick r:id="" action="ppaction://media"/>
            <a:extLst>
              <a:ext uri="{FF2B5EF4-FFF2-40B4-BE49-F238E27FC236}">
                <a16:creationId xmlns:a16="http://schemas.microsoft.com/office/drawing/2014/main" id="{5926E072-F3C5-4EF5-87DD-A30DD406DDE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23689" y="1082121"/>
            <a:ext cx="8344621" cy="4693758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56A5D2-F809-4270-9BC4-C0B0CCD79698}"/>
              </a:ext>
            </a:extLst>
          </p:cNvPr>
          <p:cNvSpPr/>
          <p:nvPr/>
        </p:nvSpPr>
        <p:spPr>
          <a:xfrm>
            <a:off x="1631373" y="5985164"/>
            <a:ext cx="8853054" cy="6454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/>
              <a:t>Translation: Wash us before slicing us</a:t>
            </a:r>
          </a:p>
        </p:txBody>
      </p:sp>
    </p:spTree>
    <p:extLst>
      <p:ext uri="{BB962C8B-B14F-4D97-AF65-F5344CB8AC3E}">
        <p14:creationId xmlns:p14="http://schemas.microsoft.com/office/powerpoint/2010/main" val="118536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387E4-02CC-4BF4-874D-A36CF30BC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and Questions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CC0625-DD11-4FD0-9FCA-46D2BA8382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1283622"/>
              </p:ext>
            </p:extLst>
          </p:nvPr>
        </p:nvGraphicFramePr>
        <p:xfrm>
          <a:off x="431802" y="1216326"/>
          <a:ext cx="11345471" cy="5079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4152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defTabSz="457189"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</a:rPr>
              <a:t>Acknowledgements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368726"/>
            <a:ext cx="5120640" cy="5029200"/>
          </a:xfrm>
          <a:extLst/>
        </p:spPr>
        <p:txBody>
          <a:bodyPr numCol="1" rtlCol="0">
            <a:normAutofit/>
          </a:bodyPr>
          <a:lstStyle/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400" b="1" dirty="0">
                <a:ea typeface="+mn-ea"/>
              </a:rPr>
              <a:t>US Federal Partners</a:t>
            </a:r>
          </a:p>
          <a:p>
            <a:pPr defTabSz="457189" eaLnBrk="1" fontAlgn="auto" hangingPunct="1">
              <a:spcAft>
                <a:spcPts val="0"/>
              </a:spcAft>
              <a:defRPr/>
            </a:pPr>
            <a:r>
              <a:rPr lang="en-US" sz="2200" dirty="0">
                <a:ea typeface="+mn-ea"/>
              </a:rPr>
              <a:t>USDA/Animal and Plant Health Inspection Service</a:t>
            </a:r>
          </a:p>
          <a:p>
            <a:pPr defTabSz="457189" eaLnBrk="1" fontAlgn="auto" hangingPunct="1">
              <a:spcAft>
                <a:spcPts val="0"/>
              </a:spcAft>
              <a:defRPr/>
            </a:pPr>
            <a:r>
              <a:rPr lang="en-US" sz="2200" dirty="0">
                <a:ea typeface="+mn-ea"/>
              </a:rPr>
              <a:t>Centers for Disease Control and Prevention</a:t>
            </a:r>
          </a:p>
          <a:p>
            <a:pPr defTabSz="457189" eaLnBrk="1" fontAlgn="auto" hangingPunct="1">
              <a:spcAft>
                <a:spcPts val="0"/>
              </a:spcAft>
              <a:defRPr/>
            </a:pPr>
            <a:r>
              <a:rPr lang="en-US" sz="2200" dirty="0">
                <a:ea typeface="+mn-ea"/>
              </a:rPr>
              <a:t>FDA Center for Food Safety &amp; Applied Nutrition </a:t>
            </a:r>
          </a:p>
          <a:p>
            <a:pPr defTabSz="457189" eaLnBrk="1" fontAlgn="auto" hangingPunct="1">
              <a:spcAft>
                <a:spcPts val="0"/>
              </a:spcAft>
              <a:defRPr/>
            </a:pPr>
            <a:r>
              <a:rPr lang="en-US" sz="2200" dirty="0">
                <a:ea typeface="+mn-ea"/>
              </a:rPr>
              <a:t>FDA Office of the Commissioner</a:t>
            </a:r>
          </a:p>
          <a:p>
            <a:pPr defTabSz="457189" eaLnBrk="1" fontAlgn="auto" hangingPunct="1">
              <a:spcAft>
                <a:spcPts val="0"/>
              </a:spcAft>
              <a:defRPr/>
            </a:pPr>
            <a:r>
              <a:rPr lang="en-US" sz="2200" dirty="0">
                <a:ea typeface="+mn-ea"/>
              </a:rPr>
              <a:t>FDA Office of Regulatory Affairs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108702" y="1368726"/>
            <a:ext cx="5029200" cy="507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1313" indent="-3413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2pPr>
            <a:lvl3pPr marL="11414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3pPr>
            <a:lvl4pPr marL="15986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4pPr>
            <a:lvl5pPr marL="20558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400" b="1" dirty="0">
                <a:ea typeface="+mn-ea"/>
              </a:rPr>
              <a:t>State &amp; Local Partners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sz="2400" b="1" dirty="0">
              <a:ea typeface="+mn-ea"/>
            </a:endParaRP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			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				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			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				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 				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			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	 			</a:t>
            </a:r>
          </a:p>
          <a:p>
            <a:pPr marL="0" indent="0" defTabSz="457189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500" dirty="0">
                <a:ea typeface="+mn-ea"/>
              </a:rPr>
              <a:t>	 		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480627"/>
              </p:ext>
            </p:extLst>
          </p:nvPr>
        </p:nvGraphicFramePr>
        <p:xfrm>
          <a:off x="6184902" y="1812831"/>
          <a:ext cx="49530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76500">
                  <a:extLst>
                    <a:ext uri="{9D8B030D-6E8A-4147-A177-3AD203B41FA5}">
                      <a16:colId xmlns:a16="http://schemas.microsoft.com/office/drawing/2014/main" val="2407181507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455536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42900" marR="0" lvl="0" indent="-34290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California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2165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Colorado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4024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Helvetica" panose="020B0604020202020204" pitchFamily="34" charset="0"/>
                          <a:ea typeface="+mn-ea"/>
                          <a:cs typeface="Helvetica" panose="020B0604020202020204" pitchFamily="34" charset="0"/>
                        </a:rPr>
                        <a:t>Indiana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9801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Minnesota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5247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Ohio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496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Texas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1550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Wyoming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1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7838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1270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US" sz="22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173394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384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B80BA-33A0-4300-8B4A-9AE387A35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53A12-F680-4166-BE42-6A15DE38B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dirty="0"/>
              <a:t>What is a “retrospective” outbreak?</a:t>
            </a:r>
          </a:p>
          <a:p>
            <a:pPr fontAlgn="ctr"/>
            <a:r>
              <a:rPr lang="en-US" dirty="0"/>
              <a:t>Background on FDA avocado sampling</a:t>
            </a:r>
          </a:p>
          <a:p>
            <a:pPr fontAlgn="ctr"/>
            <a:r>
              <a:rPr lang="en-US" dirty="0"/>
              <a:t>Outbreak investigation</a:t>
            </a:r>
          </a:p>
          <a:p>
            <a:pPr fontAlgn="ctr"/>
            <a:r>
              <a:rPr lang="en-US" dirty="0"/>
              <a:t>Questions and Challenges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46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Traditional versus Retrospective Outbreak Investigations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3620" y="1141368"/>
            <a:ext cx="11217243" cy="5617102"/>
            <a:chOff x="146652" y="609004"/>
            <a:chExt cx="8857648" cy="5617102"/>
          </a:xfrm>
        </p:grpSpPr>
        <p:sp>
          <p:nvSpPr>
            <p:cNvPr id="6" name="Rectangle 5"/>
            <p:cNvSpPr/>
            <p:nvPr/>
          </p:nvSpPr>
          <p:spPr>
            <a:xfrm>
              <a:off x="712458" y="1344296"/>
              <a:ext cx="1839680" cy="14398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Investigation </a:t>
              </a:r>
              <a:r>
                <a:rPr lang="en-US" b="1" dirty="0"/>
                <a:t>begins with a cluster of illnesses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85162" y="4111947"/>
              <a:ext cx="1839680" cy="14603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Investigation </a:t>
              </a:r>
              <a:r>
                <a:rPr lang="en-US" b="1" dirty="0"/>
                <a:t>begins with a vehicle</a:t>
              </a:r>
              <a:r>
                <a:rPr lang="en-US" dirty="0"/>
                <a:t> (positive sample)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591372" y="1980628"/>
              <a:ext cx="84437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3476694" y="1357944"/>
              <a:ext cx="1524000" cy="142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Epidemiology identifies a suspect food vehicle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97730" y="4226821"/>
              <a:ext cx="1524000" cy="13716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Molecular tools (PFGE, WGS) identify suspect cases of illness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64511" y="1357944"/>
              <a:ext cx="1598767" cy="1344313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Positive sample and/or Traceback Confirms Link Between Illness and Vehicle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55546" y="4243787"/>
              <a:ext cx="1708744" cy="13716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Epidemiology and/or Traceback Confirms Link Between Illness and Vehicle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870700" y="3001351"/>
              <a:ext cx="2133600" cy="9144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Public Health and Regulatory Actions Occur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2605020" y="4885902"/>
              <a:ext cx="84437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 rot="16200000">
              <a:off x="-1097145" y="1876653"/>
              <a:ext cx="293540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2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anose="020F0502020204030204" pitchFamily="34" charset="0"/>
                </a:rPr>
                <a:t>Traditional</a:t>
              </a:r>
            </a:p>
          </p:txBody>
        </p:sp>
        <p:sp>
          <p:nvSpPr>
            <p:cNvPr id="16" name="Rectangle 15"/>
            <p:cNvSpPr/>
            <p:nvPr/>
          </p:nvSpPr>
          <p:spPr>
            <a:xfrm rot="16200000">
              <a:off x="-1120997" y="4558348"/>
              <a:ext cx="2935407" cy="4001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20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libri" panose="020F0502020204030204" pitchFamily="34" charset="0"/>
                </a:rPr>
                <a:t>Retrospective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5104876" y="1996548"/>
              <a:ext cx="84437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/>
          </p:nvGrpSpPr>
          <p:grpSpPr>
            <a:xfrm>
              <a:off x="7764290" y="1996548"/>
              <a:ext cx="560844" cy="883130"/>
              <a:chOff x="7764290" y="1996548"/>
              <a:chExt cx="560844" cy="883130"/>
            </a:xfrm>
          </p:grpSpPr>
          <p:cxnSp>
            <p:nvCxnSpPr>
              <p:cNvPr id="23" name="Straight Connector 22"/>
              <p:cNvCxnSpPr>
                <a:cxnSpLocks/>
              </p:cNvCxnSpPr>
              <p:nvPr/>
            </p:nvCxnSpPr>
            <p:spPr>
              <a:xfrm>
                <a:off x="7764290" y="1996548"/>
                <a:ext cx="560844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8325134" y="1996548"/>
                <a:ext cx="0" cy="88313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Straight Arrow Connector 18"/>
            <p:cNvCxnSpPr/>
            <p:nvPr/>
          </p:nvCxnSpPr>
          <p:spPr>
            <a:xfrm>
              <a:off x="5120796" y="4905244"/>
              <a:ext cx="84437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/>
            <p:cNvGrpSpPr/>
            <p:nvPr/>
          </p:nvGrpSpPr>
          <p:grpSpPr>
            <a:xfrm>
              <a:off x="7818882" y="4039738"/>
              <a:ext cx="527220" cy="923394"/>
              <a:chOff x="7818882" y="4039738"/>
              <a:chExt cx="527220" cy="923394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7818882" y="4963132"/>
                <a:ext cx="52722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V="1">
                <a:off x="8346102" y="4039738"/>
                <a:ext cx="0" cy="92339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5349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E0274-3744-40B6-85F9-E5CB04968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love avocados!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8C784-CAFB-4B0E-B859-15F646DD2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862" y="1590907"/>
            <a:ext cx="6772275" cy="4724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7671009-F938-4FC8-A5BF-DD24CAFFF4C0}"/>
              </a:ext>
            </a:extLst>
          </p:cNvPr>
          <p:cNvSpPr/>
          <p:nvPr/>
        </p:nvSpPr>
        <p:spPr>
          <a:xfrm>
            <a:off x="0" y="6423354"/>
            <a:ext cx="9797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https://www.amazon.com/Valentine-Avocado-Couple-Cartoon-Sticker/dp/B078NGF19X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33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855E3-CDC7-4985-9264-016B4A78C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 2014 – 2016 </a:t>
            </a:r>
            <a:r>
              <a:rPr lang="en-US"/>
              <a:t>Avocado Sampling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B1E10-C2DB-4DBC-846A-B08E9B930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2" y="1216326"/>
            <a:ext cx="5486400" cy="5079493"/>
          </a:xfrm>
        </p:spPr>
        <p:txBody>
          <a:bodyPr/>
          <a:lstStyle/>
          <a:p>
            <a:r>
              <a:rPr lang="en-US" dirty="0"/>
              <a:t>New, large sampling strategy to determine prevalence</a:t>
            </a:r>
          </a:p>
          <a:p>
            <a:r>
              <a:rPr lang="en-US" dirty="0"/>
              <a:t>Commodities sampled under these strategies:</a:t>
            </a:r>
          </a:p>
          <a:p>
            <a:pPr lvl="1"/>
            <a:r>
              <a:rPr lang="en-US" dirty="0"/>
              <a:t>Avocados</a:t>
            </a:r>
          </a:p>
          <a:p>
            <a:pPr lvl="1"/>
            <a:r>
              <a:rPr lang="en-US" dirty="0"/>
              <a:t>Raw milk cheese</a:t>
            </a:r>
          </a:p>
          <a:p>
            <a:pPr lvl="1"/>
            <a:r>
              <a:rPr lang="en-US" dirty="0"/>
              <a:t>Sprouts</a:t>
            </a:r>
          </a:p>
          <a:p>
            <a:r>
              <a:rPr lang="en-US" dirty="0"/>
              <a:t>Avocado report published December 2018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A35AAA-DB90-40A7-B8BF-45BCCA2FD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8514" y="1342115"/>
            <a:ext cx="4291055" cy="4953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1775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154405-A663-4674-8F57-3C8A18088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 2014 – 2016 Avocado Sampling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43328F5-0860-4AEB-801A-2BE45B4CFA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076814"/>
              </p:ext>
            </p:extLst>
          </p:nvPr>
        </p:nvGraphicFramePr>
        <p:xfrm>
          <a:off x="6096000" y="1230787"/>
          <a:ext cx="5892801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B23FBAE-A314-454D-9A3B-629674BBB15C}"/>
              </a:ext>
            </a:extLst>
          </p:cNvPr>
          <p:cNvSpPr txBox="1">
            <a:spLocks/>
          </p:cNvSpPr>
          <p:nvPr/>
        </p:nvSpPr>
        <p:spPr bwMode="auto">
          <a:xfrm>
            <a:off x="431802" y="1216326"/>
            <a:ext cx="5486400" cy="507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1313" indent="-3413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2pPr>
            <a:lvl3pPr marL="11414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3pPr>
            <a:lvl4pPr marL="15986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4pPr>
            <a:lvl5pPr marL="20558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 sample = 10 avocado sub-samples</a:t>
            </a:r>
          </a:p>
          <a:p>
            <a:r>
              <a:rPr lang="en-US" dirty="0"/>
              <a:t>~3 months of sampling skin</a:t>
            </a:r>
          </a:p>
          <a:p>
            <a:r>
              <a:rPr lang="en-US" dirty="0"/>
              <a:t>Estimated </a:t>
            </a:r>
            <a:r>
              <a:rPr lang="en-US" dirty="0" err="1"/>
              <a:t>Lm</a:t>
            </a:r>
            <a:r>
              <a:rPr lang="en-US" dirty="0"/>
              <a:t> </a:t>
            </a:r>
            <a:r>
              <a:rPr lang="en-US" dirty="0" err="1"/>
              <a:t>prevalences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0.24% in pulp</a:t>
            </a:r>
          </a:p>
          <a:p>
            <a:pPr lvl="1"/>
            <a:r>
              <a:rPr lang="en-US" dirty="0"/>
              <a:t>17.73% on skin</a:t>
            </a:r>
          </a:p>
          <a:p>
            <a:r>
              <a:rPr lang="en-US" dirty="0"/>
              <a:t>Estimated </a:t>
            </a:r>
            <a:r>
              <a:rPr lang="en-US" i="1" dirty="0"/>
              <a:t>Salmonella</a:t>
            </a:r>
            <a:r>
              <a:rPr lang="en-US" dirty="0"/>
              <a:t> prevalence: </a:t>
            </a:r>
          </a:p>
          <a:p>
            <a:pPr lvl="1"/>
            <a:r>
              <a:rPr lang="en-US" dirty="0"/>
              <a:t>0.74% (12 positives)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38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86BFE-4008-4628-BC95-EB603C0E5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 2018 Sampling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293C2-E4C4-41C4-B6AE-B89F02468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99" y="1379976"/>
            <a:ext cx="8688565" cy="4098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7674D-685B-41E5-8369-6593AD4F0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6304" y="3876497"/>
            <a:ext cx="4740724" cy="275408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2800" dirty="0"/>
              <a:t>“Also beginning with fiscal year 2018, the agency is sampling processed avocado and guacamole to test for </a:t>
            </a:r>
            <a:r>
              <a:rPr lang="en-US" sz="2800" i="1" dirty="0"/>
              <a:t>Salmonella</a:t>
            </a:r>
            <a:r>
              <a:rPr lang="en-US" sz="2800" dirty="0"/>
              <a:t> and </a:t>
            </a:r>
            <a:r>
              <a:rPr lang="en-US" sz="2800" i="1" dirty="0"/>
              <a:t>Listeria monocytogenes.”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67257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DDF15-8EE9-43D9-B6B5-5406D69A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Outbreak Identification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C2B9A-4C20-44E5-BD93-CCF066759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3" y="1216326"/>
            <a:ext cx="7133768" cy="50794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January 2019 - CDC identifies and names a cluster of three illnesses and includes an isolate from a 2018 FDA sample from frozen avocado</a:t>
            </a:r>
          </a:p>
          <a:p>
            <a:pPr lvl="1"/>
            <a:r>
              <a:rPr lang="en-US" dirty="0"/>
              <a:t>All isolates are within 14 alleles according to CDC’s analysis </a:t>
            </a:r>
          </a:p>
          <a:p>
            <a:r>
              <a:rPr lang="en-US" dirty="0"/>
              <a:t>March 2019 – FDA CORE Response engaged</a:t>
            </a:r>
          </a:p>
          <a:p>
            <a:r>
              <a:rPr lang="en-US" dirty="0"/>
              <a:t>Overall </a:t>
            </a:r>
            <a:r>
              <a:rPr lang="en-US" dirty="0" err="1"/>
              <a:t>WGS</a:t>
            </a:r>
            <a:r>
              <a:rPr lang="en-US" dirty="0"/>
              <a:t> cluster contains avocado-related isolates with Mexican origins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7802E7-7E19-4184-8F5D-02471A9A9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7" b="5907"/>
          <a:stretch/>
        </p:blipFill>
        <p:spPr>
          <a:xfrm>
            <a:off x="7565571" y="327072"/>
            <a:ext cx="3922755" cy="645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76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6647-6836-40FE-BA89-470F42D5C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Outbreak Expanded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B49A4B9-B859-48FC-8B4D-63FA70B0B5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1" t="1348" r="4830" b="4795"/>
          <a:stretch/>
        </p:blipFill>
        <p:spPr>
          <a:xfrm>
            <a:off x="7183422" y="170429"/>
            <a:ext cx="3766459" cy="6687571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A5870-21A5-41FA-8201-0048F13C7AF3}"/>
              </a:ext>
            </a:extLst>
          </p:cNvPr>
          <p:cNvSpPr txBox="1">
            <a:spLocks/>
          </p:cNvSpPr>
          <p:nvPr/>
        </p:nvSpPr>
        <p:spPr bwMode="auto">
          <a:xfrm>
            <a:off x="431803" y="1216326"/>
            <a:ext cx="6339111" cy="507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341313" indent="-3413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2pPr>
            <a:lvl3pPr marL="11414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3pPr>
            <a:lvl4pPr marL="15986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4pPr>
            <a:lvl5pPr marL="20558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10 cases from 7 states: CA (3), CO (1), IN (1), MN (1), OH (1), TX (2), WY (1).</a:t>
            </a:r>
          </a:p>
          <a:p>
            <a:r>
              <a:rPr lang="en-US" dirty="0"/>
              <a:t>Isolation dates range from August 2016 to January 2019</a:t>
            </a:r>
          </a:p>
          <a:p>
            <a:pPr lvl="1"/>
            <a:r>
              <a:rPr lang="en-US" dirty="0"/>
              <a:t>7 cases 2018-2019</a:t>
            </a:r>
          </a:p>
          <a:p>
            <a:r>
              <a:rPr lang="en-US" dirty="0"/>
              <a:t>6 cases reported consuming whole avocado </a:t>
            </a:r>
          </a:p>
          <a:p>
            <a:pPr lvl="1"/>
            <a:r>
              <a:rPr lang="en-US" dirty="0"/>
              <a:t>1 also pre-packaged guacamole</a:t>
            </a:r>
          </a:p>
          <a:p>
            <a:r>
              <a:rPr lang="en-US" dirty="0"/>
              <a:t>Outbreak investigation was closed in June 2019 with avocado as the confirmed vehicle</a:t>
            </a:r>
          </a:p>
        </p:txBody>
      </p:sp>
    </p:spTree>
    <p:extLst>
      <p:ext uri="{BB962C8B-B14F-4D97-AF65-F5344CB8AC3E}">
        <p14:creationId xmlns:p14="http://schemas.microsoft.com/office/powerpoint/2010/main" val="3390584641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FDA Color Palette">
      <a:dk1>
        <a:sysClr val="windowText" lastClr="000000"/>
      </a:dk1>
      <a:lt1>
        <a:sysClr val="window" lastClr="FFFFFF"/>
      </a:lt1>
      <a:dk2>
        <a:srgbClr val="222C67"/>
      </a:dk2>
      <a:lt2>
        <a:srgbClr val="EEECE1"/>
      </a:lt2>
      <a:accent1>
        <a:srgbClr val="007CBA"/>
      </a:accent1>
      <a:accent2>
        <a:srgbClr val="222C67"/>
      </a:accent2>
      <a:accent3>
        <a:srgbClr val="000000"/>
      </a:accent3>
      <a:accent4>
        <a:srgbClr val="A0A0A3"/>
      </a:accent4>
      <a:accent5>
        <a:srgbClr val="E5B611"/>
      </a:accent5>
      <a:accent6>
        <a:srgbClr val="D6003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BF1203ACF960448ED17588A4A1E220" ma:contentTypeVersion="0" ma:contentTypeDescription="Create a new document." ma:contentTypeScope="" ma:versionID="13cecb2b4c0cf763ac3797418f3318cb">
  <xsd:schema xmlns:xsd="http://www.w3.org/2001/XMLSchema" xmlns:xs="http://www.w3.org/2001/XMLSchema" xmlns:p="http://schemas.microsoft.com/office/2006/metadata/properties" xmlns:ns2="c593544c-8bc9-488a-9957-4d59a7b3d015" targetNamespace="http://schemas.microsoft.com/office/2006/metadata/properties" ma:root="true" ma:fieldsID="f735efe3037c15fe5e7164caebe31d49" ns2:_="">
    <xsd:import namespace="c593544c-8bc9-488a-9957-4d59a7b3d01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3544c-8bc9-488a-9957-4d59a7b3d01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9ED95C-81A3-4705-A223-AD2599A2C56D}">
  <ds:schemaRefs>
    <ds:schemaRef ds:uri="http://purl.org/dc/elements/1.1/"/>
    <ds:schemaRef ds:uri="http://schemas.microsoft.com/office/2006/metadata/properties"/>
    <ds:schemaRef ds:uri="c593544c-8bc9-488a-9957-4d59a7b3d015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7FA6D6B-D591-441B-8978-277240AA1C78}"/>
</file>

<file path=customXml/itemProps3.xml><?xml version="1.0" encoding="utf-8"?>
<ds:datastoreItem xmlns:ds="http://schemas.openxmlformats.org/officeDocument/2006/customXml" ds:itemID="{2207E114-7C74-47F2-B449-73321753BB5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E53B020-E61B-4666-A4C9-77E299BDB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3544c-8bc9-488a-9957-4d59a7b3d0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5579</TotalTime>
  <Words>660</Words>
  <Application>Microsoft Office PowerPoint</Application>
  <PresentationFormat>Widescreen</PresentationFormat>
  <Paragraphs>133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Helvetica</vt:lpstr>
      <vt:lpstr>3_Office Theme</vt:lpstr>
      <vt:lpstr>Listeria monocytogenes/Avocado Retrospective Outbreak Investigation</vt:lpstr>
      <vt:lpstr>Outline</vt:lpstr>
      <vt:lpstr>Traditional versus Retrospective Outbreak Investigations </vt:lpstr>
      <vt:lpstr>We love avocados!</vt:lpstr>
      <vt:lpstr>FY 2014 – 2016 Avocado Sampling</vt:lpstr>
      <vt:lpstr>FY 2014 – 2016 Avocado Sampling</vt:lpstr>
      <vt:lpstr>FY 2018 Sampling</vt:lpstr>
      <vt:lpstr>Outbreak Identification</vt:lpstr>
      <vt:lpstr>Outbreak Expanded</vt:lpstr>
      <vt:lpstr>Traceback</vt:lpstr>
      <vt:lpstr>Laboratory</vt:lpstr>
      <vt:lpstr>Avocado Recall (March 2019)</vt:lpstr>
      <vt:lpstr>Communications - tweets</vt:lpstr>
      <vt:lpstr>Tweets Continued</vt:lpstr>
      <vt:lpstr>Challenges and Questions</vt:lpstr>
      <vt:lpstr>Acknowledgements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Salmonella Outbreaks Associated with Papayas - 2017</dc:title>
  <dc:creator>Whitney, Brooke</dc:creator>
  <cp:lastModifiedBy>Whitney, Brooke</cp:lastModifiedBy>
  <cp:revision>240</cp:revision>
  <dcterms:created xsi:type="dcterms:W3CDTF">2018-05-22T19:16:03Z</dcterms:created>
  <dcterms:modified xsi:type="dcterms:W3CDTF">2019-09-16T21:03:12Z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21c700fa-e785-4934-af10-5e7076897ea9</vt:lpwstr>
  </property>
  <property fmtid="{D5CDD505-2E9C-101B-9397-08002B2CF9AE}" pid="3" name="ContentTypeId">
    <vt:lpwstr>0x010100E23A49D5CB2C7542997766C405C38DF7</vt:lpwstr>
  </property>
</Properties>
</file>