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customXml/itemProps6.xml" ContentType="application/vnd.openxmlformats-officedocument.customXmlProperties+xml"/>
  <Override PartName="/customXml/itemProps7.xml" ContentType="application/vnd.openxmlformats-officedocument.customXmlProperties+xml"/>
  <Override PartName="/customXml/itemProps8.xml" ContentType="application/vnd.openxmlformats-officedocument.customXmlProperties+xml"/>
  <Override PartName="/customXml/itemProps9.xml" ContentType="application/vnd.openxmlformats-officedocument.customXmlProperties+xml"/>
  <Override PartName="/customXml/itemProps10.xml" ContentType="application/vnd.openxmlformats-officedocument.customXmlProperties+xml"/>
  <Override PartName="/customXml/itemProps11.xml" ContentType="application/vnd.openxmlformats-officedocument.customXmlProperties+xml"/>
  <Override PartName="/customXml/itemProps12.xml" ContentType="application/vnd.openxmlformats-officedocument.customXmlProperties+xml"/>
  <Override PartName="/customXml/itemProps13.xml" ContentType="application/vnd.openxmlformats-officedocument.customXmlProperties+xml"/>
  <Override PartName="/customXml/itemProps14.xml" ContentType="application/vnd.openxmlformats-officedocument.customXmlProperties+xml"/>
  <Override PartName="/customXml/itemProps15.xml" ContentType="application/vnd.openxmlformats-officedocument.customXmlProperties+xml"/>
  <Override PartName="/customXml/itemProps16.xml" ContentType="application/vnd.openxmlformats-officedocument.customXmlProperties+xml"/>
  <Override PartName="/customXml/itemProps17.xml" ContentType="application/vnd.openxmlformats-officedocument.customXmlProperties+xml"/>
  <Override PartName="/customXml/itemProps18.xml" ContentType="application/vnd.openxmlformats-officedocument.customXmlProperties+xml"/>
  <Override PartName="/customXml/itemProps19.xml" ContentType="application/vnd.openxmlformats-officedocument.customXmlProperties+xml"/>
  <Override PartName="/customXml/itemProps20.xml" ContentType="application/vnd.openxmlformats-officedocument.customXmlProperties+xml"/>
  <Override PartName="/customXml/itemProps21.xml" ContentType="application/vnd.openxmlformats-officedocument.customXmlProperties+xml"/>
  <Override PartName="/customXml/itemProps22.xml" ContentType="application/vnd.openxmlformats-officedocument.customXmlProperties+xml"/>
  <Override PartName="/customXml/itemProps23.xml" ContentType="application/vnd.openxmlformats-officedocument.customXmlProperties+xml"/>
  <Override PartName="/customXml/itemProps24.xml" ContentType="application/vnd.openxmlformats-officedocument.customXmlProperties+xml"/>
  <Override PartName="/customXml/itemProps25.xml" ContentType="application/vnd.openxmlformats-officedocument.customXmlProperties+xml"/>
  <Override PartName="/customXml/itemProps26.xml" ContentType="application/vnd.openxmlformats-officedocument.customXmlProperties+xml"/>
  <Override PartName="/customXml/itemProps27.xml" ContentType="application/vnd.openxmlformats-officedocument.customXmlProperties+xml"/>
  <Override PartName="/customXml/itemProps28.xml" ContentType="application/vnd.openxmlformats-officedocument.customXmlProperties+xml"/>
  <Override PartName="/customXml/itemProps29.xml" ContentType="application/vnd.openxmlformats-officedocument.customXmlProperties+xml"/>
  <Override PartName="/customXml/itemProps30.xml" ContentType="application/vnd.openxmlformats-officedocument.customXmlProperties+xml"/>
  <Override PartName="/customXml/itemProps31.xml" ContentType="application/vnd.openxmlformats-officedocument.customXmlProperties+xml"/>
  <Override PartName="/customXml/itemProps32.xml" ContentType="application/vnd.openxmlformats-officedocument.customXmlProperties+xml"/>
  <Override PartName="/customXml/itemProps33.xml" ContentType="application/vnd.openxmlformats-officedocument.customXmlProperties+xml"/>
  <Override PartName="/customXml/itemProps34.xml" ContentType="application/vnd.openxmlformats-officedocument.customXmlProperties+xml"/>
  <Override PartName="/customXml/itemProps35.xml" ContentType="application/vnd.openxmlformats-officedocument.customXmlProperties+xml"/>
  <Override PartName="/customXml/itemProps36.xml" ContentType="application/vnd.openxmlformats-officedocument.customXmlProperties+xml"/>
  <Override PartName="/customXml/itemProps37.xml" ContentType="application/vnd.openxmlformats-officedocument.customXmlProperties+xml"/>
  <Override PartName="/customXml/itemProps38.xml" ContentType="application/vnd.openxmlformats-officedocument.customXmlProperties+xml"/>
  <Override PartName="/customXml/itemProps39.xml" ContentType="application/vnd.openxmlformats-officedocument.customXmlProperties+xml"/>
  <Override PartName="/customXml/itemProps40.xml" ContentType="application/vnd.openxmlformats-officedocument.customXmlProperties+xml"/>
  <Override PartName="/customXml/itemProps41.xml" ContentType="application/vnd.openxmlformats-officedocument.customXmlProperties+xml"/>
  <Override PartName="/customXml/itemProps42.xml" ContentType="application/vnd.openxmlformats-officedocument.customXmlProperties+xml"/>
  <Override PartName="/customXml/itemProps43.xml" ContentType="application/vnd.openxmlformats-officedocument.customXmlProperties+xml"/>
  <Override PartName="/customXml/itemProps44.xml" ContentType="application/vnd.openxmlformats-officedocument.customXmlProperties+xml"/>
  <Override PartName="/customXml/itemProps45.xml" ContentType="application/vnd.openxmlformats-officedocument.customXmlProperties+xml"/>
  <Override PartName="/customXml/itemProps46.xml" ContentType="application/vnd.openxmlformats-officedocument.customXmlProperties+xml"/>
  <Override PartName="/customXml/itemProps47.xml" ContentType="application/vnd.openxmlformats-officedocument.customXmlProperties+xml"/>
  <Override PartName="/customXml/itemProps48.xml" ContentType="application/vnd.openxmlformats-officedocument.customXmlProperties+xml"/>
  <Override PartName="/customXml/itemProps49.xml" ContentType="application/vnd.openxmlformats-officedocument.customXmlProperties+xml"/>
  <Override PartName="/customXml/itemProps50.xml" ContentType="application/vnd.openxmlformats-officedocument.customXmlProperties+xml"/>
  <Override PartName="/customXml/itemProps51.xml" ContentType="application/vnd.openxmlformats-officedocument.customXmlProperties+xml"/>
  <Override PartName="/customXml/itemProps52.xml" ContentType="application/vnd.openxmlformats-officedocument.customXmlProperties+xml"/>
  <Override PartName="/customXml/itemProps53.xml" ContentType="application/vnd.openxmlformats-officedocument.customXmlProperties+xml"/>
  <Override PartName="/customXml/itemProps54.xml" ContentType="application/vnd.openxmlformats-officedocument.customXmlProperties+xml"/>
  <Override PartName="/customXml/itemProps55.xml" ContentType="application/vnd.openxmlformats-officedocument.customXmlProperties+xml"/>
  <Override PartName="/customXml/itemProps56.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0.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7"/>
    <p:sldMasterId id="2147483657" r:id="rId58"/>
  </p:sldMasterIdLst>
  <p:notesMasterIdLst>
    <p:notesMasterId r:id="rId75"/>
  </p:notesMasterIdLst>
  <p:handoutMasterIdLst>
    <p:handoutMasterId r:id="rId76"/>
  </p:handoutMasterIdLst>
  <p:sldIdLst>
    <p:sldId id="268" r:id="rId59"/>
    <p:sldId id="258" r:id="rId60"/>
    <p:sldId id="297" r:id="rId61"/>
    <p:sldId id="269" r:id="rId62"/>
    <p:sldId id="264" r:id="rId63"/>
    <p:sldId id="287" r:id="rId64"/>
    <p:sldId id="288" r:id="rId65"/>
    <p:sldId id="289" r:id="rId66"/>
    <p:sldId id="271" r:id="rId67"/>
    <p:sldId id="290" r:id="rId68"/>
    <p:sldId id="295" r:id="rId69"/>
    <p:sldId id="291" r:id="rId70"/>
    <p:sldId id="292" r:id="rId71"/>
    <p:sldId id="293" r:id="rId72"/>
    <p:sldId id="296" r:id="rId73"/>
    <p:sldId id="266" r:id="rId74"/>
  </p:sldIdLst>
  <p:sldSz cx="9144000" cy="6858000" type="screen4x3"/>
  <p:notesSz cx="7315200" cy="96012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864">
          <p15:clr>
            <a:srgbClr val="A4A3A4"/>
          </p15:clr>
        </p15:guide>
        <p15:guide id="2" pos="288">
          <p15:clr>
            <a:srgbClr val="A4A3A4"/>
          </p15:clr>
        </p15:guide>
      </p15:sldGuideLst>
    </p:ext>
    <p:ext uri="{2D200454-40CA-4A62-9FC3-DE9A4176ACB9}">
      <p15:notesGuideLst xmlns:p15="http://schemas.microsoft.com/office/powerpoint/2012/main">
        <p15:guide id="1" orient="horz" pos="3024" userDrawn="1">
          <p15:clr>
            <a:srgbClr val="A4A3A4"/>
          </p15:clr>
        </p15:guide>
        <p15:guide id="2" pos="2304"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A0AF"/>
    <a:srgbClr val="B42E3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8FD4443E-F989-4FC4-A0C8-D5A2AF1F390B}" styleName="Dark Style 1 - Accent 5">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5"/>
          </a:solidFill>
        </a:fill>
      </a:tcStyle>
    </a:wholeTbl>
    <a:band1H>
      <a:tcStyle>
        <a:tcBdr/>
        <a:fill>
          <a:solidFill>
            <a:schemeClr val="accent5">
              <a:shade val="60000"/>
            </a:schemeClr>
          </a:solidFill>
        </a:fill>
      </a:tcStyle>
    </a:band1H>
    <a:band1V>
      <a:tcStyle>
        <a:tcBdr/>
        <a:fill>
          <a:solidFill>
            <a:schemeClr val="accent5">
              <a:shade val="60000"/>
            </a:schemeClr>
          </a:solidFill>
        </a:fill>
      </a:tcStyle>
    </a:band1V>
    <a:lastCol>
      <a:tcTxStyle b="on"/>
      <a:tcStyle>
        <a:tcBdr>
          <a:left>
            <a:ln w="25400" cmpd="sng">
              <a:solidFill>
                <a:schemeClr val="lt1"/>
              </a:solidFill>
            </a:ln>
          </a:left>
        </a:tcBdr>
        <a:fill>
          <a:solidFill>
            <a:schemeClr val="accent5">
              <a:shade val="60000"/>
            </a:schemeClr>
          </a:solidFill>
        </a:fill>
      </a:tcStyle>
    </a:lastCol>
    <a:firstCol>
      <a:tcTxStyle b="on"/>
      <a:tcStyle>
        <a:tcBdr>
          <a:right>
            <a:ln w="25400" cmpd="sng">
              <a:solidFill>
                <a:schemeClr val="lt1"/>
              </a:solidFill>
            </a:ln>
          </a:right>
        </a:tcBdr>
        <a:fill>
          <a:solidFill>
            <a:schemeClr val="accent5">
              <a:shade val="60000"/>
            </a:schemeClr>
          </a:solidFill>
        </a:fill>
      </a:tcStyle>
    </a:firstCol>
    <a:lastRow>
      <a:tcTxStyle b="on"/>
      <a:tcStyle>
        <a:tcBdr>
          <a:top>
            <a:ln w="25400" cmpd="sng">
              <a:solidFill>
                <a:schemeClr val="lt1"/>
              </a:solidFill>
            </a:ln>
          </a:top>
        </a:tcBdr>
        <a:fill>
          <a:solidFill>
            <a:schemeClr val="accent5">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981" autoAdjust="0"/>
    <p:restoredTop sz="94660"/>
  </p:normalViewPr>
  <p:slideViewPr>
    <p:cSldViewPr>
      <p:cViewPr varScale="1">
        <p:scale>
          <a:sx n="63" d="100"/>
          <a:sy n="63" d="100"/>
        </p:scale>
        <p:origin x="648" y="72"/>
      </p:cViewPr>
      <p:guideLst>
        <p:guide orient="horz" pos="864"/>
        <p:guide pos="288"/>
      </p:guideLst>
    </p:cSldViewPr>
  </p:slideViewPr>
  <p:notesTextViewPr>
    <p:cViewPr>
      <p:scale>
        <a:sx n="1" d="1"/>
        <a:sy n="1" d="1"/>
      </p:scale>
      <p:origin x="0" y="0"/>
    </p:cViewPr>
  </p:notesTextViewPr>
  <p:sorterViewPr>
    <p:cViewPr>
      <p:scale>
        <a:sx n="100" d="100"/>
        <a:sy n="100" d="100"/>
      </p:scale>
      <p:origin x="0" y="0"/>
    </p:cViewPr>
  </p:sorterViewPr>
  <p:notesViewPr>
    <p:cSldViewPr showGuides="1">
      <p:cViewPr varScale="1">
        <p:scale>
          <a:sx n="98" d="100"/>
          <a:sy n="98" d="100"/>
        </p:scale>
        <p:origin x="-3564" y="-96"/>
      </p:cViewPr>
      <p:guideLst>
        <p:guide orient="horz" pos="3024"/>
        <p:guide pos="2304"/>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customXml" Target="../customXml/item13.xml"/><Relationship Id="rId18" Type="http://schemas.openxmlformats.org/officeDocument/2006/relationships/customXml" Target="../customXml/item18.xml"/><Relationship Id="rId26" Type="http://schemas.openxmlformats.org/officeDocument/2006/relationships/customXml" Target="../customXml/item26.xml"/><Relationship Id="rId39" Type="http://schemas.openxmlformats.org/officeDocument/2006/relationships/customXml" Target="../customXml/item39.xml"/><Relationship Id="rId21" Type="http://schemas.openxmlformats.org/officeDocument/2006/relationships/customXml" Target="../customXml/item21.xml"/><Relationship Id="rId34" Type="http://schemas.openxmlformats.org/officeDocument/2006/relationships/customXml" Target="../customXml/item34.xml"/><Relationship Id="rId42" Type="http://schemas.openxmlformats.org/officeDocument/2006/relationships/customXml" Target="../customXml/item42.xml"/><Relationship Id="rId47" Type="http://schemas.openxmlformats.org/officeDocument/2006/relationships/customXml" Target="../customXml/item47.xml"/><Relationship Id="rId50" Type="http://schemas.openxmlformats.org/officeDocument/2006/relationships/customXml" Target="../customXml/item50.xml"/><Relationship Id="rId55" Type="http://schemas.openxmlformats.org/officeDocument/2006/relationships/customXml" Target="../customXml/item55.xml"/><Relationship Id="rId63" Type="http://schemas.openxmlformats.org/officeDocument/2006/relationships/slide" Target="slides/slide5.xml"/><Relationship Id="rId68" Type="http://schemas.openxmlformats.org/officeDocument/2006/relationships/slide" Target="slides/slide10.xml"/><Relationship Id="rId76" Type="http://schemas.openxmlformats.org/officeDocument/2006/relationships/handoutMaster" Target="handoutMasters/handoutMaster1.xml"/><Relationship Id="rId7" Type="http://schemas.openxmlformats.org/officeDocument/2006/relationships/customXml" Target="../customXml/item7.xml"/><Relationship Id="rId71" Type="http://schemas.openxmlformats.org/officeDocument/2006/relationships/slide" Target="slides/slide13.xml"/><Relationship Id="rId2" Type="http://schemas.openxmlformats.org/officeDocument/2006/relationships/customXml" Target="../customXml/item2.xml"/><Relationship Id="rId16" Type="http://schemas.openxmlformats.org/officeDocument/2006/relationships/customXml" Target="../customXml/item16.xml"/><Relationship Id="rId29" Type="http://schemas.openxmlformats.org/officeDocument/2006/relationships/customXml" Target="../customXml/item29.xml"/><Relationship Id="rId11" Type="http://schemas.openxmlformats.org/officeDocument/2006/relationships/customXml" Target="../customXml/item11.xml"/><Relationship Id="rId24" Type="http://schemas.openxmlformats.org/officeDocument/2006/relationships/customXml" Target="../customXml/item24.xml"/><Relationship Id="rId32" Type="http://schemas.openxmlformats.org/officeDocument/2006/relationships/customXml" Target="../customXml/item32.xml"/><Relationship Id="rId37" Type="http://schemas.openxmlformats.org/officeDocument/2006/relationships/customXml" Target="../customXml/item37.xml"/><Relationship Id="rId40" Type="http://schemas.openxmlformats.org/officeDocument/2006/relationships/customXml" Target="../customXml/item40.xml"/><Relationship Id="rId45" Type="http://schemas.openxmlformats.org/officeDocument/2006/relationships/customXml" Target="../customXml/item45.xml"/><Relationship Id="rId53" Type="http://schemas.openxmlformats.org/officeDocument/2006/relationships/customXml" Target="../customXml/item53.xml"/><Relationship Id="rId58" Type="http://schemas.openxmlformats.org/officeDocument/2006/relationships/slideMaster" Target="slideMasters/slideMaster2.xml"/><Relationship Id="rId66" Type="http://schemas.openxmlformats.org/officeDocument/2006/relationships/slide" Target="slides/slide8.xml"/><Relationship Id="rId74" Type="http://schemas.openxmlformats.org/officeDocument/2006/relationships/slide" Target="slides/slide16.xml"/><Relationship Id="rId79" Type="http://schemas.openxmlformats.org/officeDocument/2006/relationships/theme" Target="theme/theme1.xml"/><Relationship Id="rId5" Type="http://schemas.openxmlformats.org/officeDocument/2006/relationships/customXml" Target="../customXml/item5.xml"/><Relationship Id="rId61" Type="http://schemas.openxmlformats.org/officeDocument/2006/relationships/slide" Target="slides/slide3.xml"/><Relationship Id="rId10" Type="http://schemas.openxmlformats.org/officeDocument/2006/relationships/customXml" Target="../customXml/item10.xml"/><Relationship Id="rId19" Type="http://schemas.openxmlformats.org/officeDocument/2006/relationships/customXml" Target="../customXml/item19.xml"/><Relationship Id="rId31" Type="http://schemas.openxmlformats.org/officeDocument/2006/relationships/customXml" Target="../customXml/item31.xml"/><Relationship Id="rId44" Type="http://schemas.openxmlformats.org/officeDocument/2006/relationships/customXml" Target="../customXml/item44.xml"/><Relationship Id="rId52" Type="http://schemas.openxmlformats.org/officeDocument/2006/relationships/customXml" Target="../customXml/item52.xml"/><Relationship Id="rId60" Type="http://schemas.openxmlformats.org/officeDocument/2006/relationships/slide" Target="slides/slide2.xml"/><Relationship Id="rId65" Type="http://schemas.openxmlformats.org/officeDocument/2006/relationships/slide" Target="slides/slide7.xml"/><Relationship Id="rId73" Type="http://schemas.openxmlformats.org/officeDocument/2006/relationships/slide" Target="slides/slide15.xml"/><Relationship Id="rId78" Type="http://schemas.openxmlformats.org/officeDocument/2006/relationships/viewProps" Target="viewProps.xml"/><Relationship Id="rId4" Type="http://schemas.openxmlformats.org/officeDocument/2006/relationships/customXml" Target="../customXml/item4.xml"/><Relationship Id="rId9" Type="http://schemas.openxmlformats.org/officeDocument/2006/relationships/customXml" Target="../customXml/item9.xml"/><Relationship Id="rId14" Type="http://schemas.openxmlformats.org/officeDocument/2006/relationships/customXml" Target="../customXml/item14.xml"/><Relationship Id="rId22" Type="http://schemas.openxmlformats.org/officeDocument/2006/relationships/customXml" Target="../customXml/item22.xml"/><Relationship Id="rId27" Type="http://schemas.openxmlformats.org/officeDocument/2006/relationships/customXml" Target="../customXml/item27.xml"/><Relationship Id="rId30" Type="http://schemas.openxmlformats.org/officeDocument/2006/relationships/customXml" Target="../customXml/item30.xml"/><Relationship Id="rId35" Type="http://schemas.openxmlformats.org/officeDocument/2006/relationships/customXml" Target="../customXml/item35.xml"/><Relationship Id="rId43" Type="http://schemas.openxmlformats.org/officeDocument/2006/relationships/customXml" Target="../customXml/item43.xml"/><Relationship Id="rId48" Type="http://schemas.openxmlformats.org/officeDocument/2006/relationships/customXml" Target="../customXml/item48.xml"/><Relationship Id="rId56" Type="http://schemas.openxmlformats.org/officeDocument/2006/relationships/customXml" Target="../customXml/item56.xml"/><Relationship Id="rId64" Type="http://schemas.openxmlformats.org/officeDocument/2006/relationships/slide" Target="slides/slide6.xml"/><Relationship Id="rId69" Type="http://schemas.openxmlformats.org/officeDocument/2006/relationships/slide" Target="slides/slide11.xml"/><Relationship Id="rId77" Type="http://schemas.openxmlformats.org/officeDocument/2006/relationships/presProps" Target="presProps.xml"/><Relationship Id="rId8" Type="http://schemas.openxmlformats.org/officeDocument/2006/relationships/customXml" Target="../customXml/item8.xml"/><Relationship Id="rId51" Type="http://schemas.openxmlformats.org/officeDocument/2006/relationships/customXml" Target="../customXml/item51.xml"/><Relationship Id="rId72" Type="http://schemas.openxmlformats.org/officeDocument/2006/relationships/slide" Target="slides/slide14.xml"/><Relationship Id="rId80" Type="http://schemas.openxmlformats.org/officeDocument/2006/relationships/tableStyles" Target="tableStyles.xml"/><Relationship Id="rId3" Type="http://schemas.openxmlformats.org/officeDocument/2006/relationships/customXml" Target="../customXml/item3.xml"/><Relationship Id="rId12" Type="http://schemas.openxmlformats.org/officeDocument/2006/relationships/customXml" Target="../customXml/item12.xml"/><Relationship Id="rId17" Type="http://schemas.openxmlformats.org/officeDocument/2006/relationships/customXml" Target="../customXml/item17.xml"/><Relationship Id="rId25" Type="http://schemas.openxmlformats.org/officeDocument/2006/relationships/customXml" Target="../customXml/item25.xml"/><Relationship Id="rId33" Type="http://schemas.openxmlformats.org/officeDocument/2006/relationships/customXml" Target="../customXml/item33.xml"/><Relationship Id="rId38" Type="http://schemas.openxmlformats.org/officeDocument/2006/relationships/customXml" Target="../customXml/item38.xml"/><Relationship Id="rId46" Type="http://schemas.openxmlformats.org/officeDocument/2006/relationships/customXml" Target="../customXml/item46.xml"/><Relationship Id="rId59" Type="http://schemas.openxmlformats.org/officeDocument/2006/relationships/slide" Target="slides/slide1.xml"/><Relationship Id="rId67" Type="http://schemas.openxmlformats.org/officeDocument/2006/relationships/slide" Target="slides/slide9.xml"/><Relationship Id="rId20" Type="http://schemas.openxmlformats.org/officeDocument/2006/relationships/customXml" Target="../customXml/item20.xml"/><Relationship Id="rId41" Type="http://schemas.openxmlformats.org/officeDocument/2006/relationships/customXml" Target="../customXml/item41.xml"/><Relationship Id="rId54" Type="http://schemas.openxmlformats.org/officeDocument/2006/relationships/customXml" Target="../customXml/item54.xml"/><Relationship Id="rId62" Type="http://schemas.openxmlformats.org/officeDocument/2006/relationships/slide" Target="slides/slide4.xml"/><Relationship Id="rId70" Type="http://schemas.openxmlformats.org/officeDocument/2006/relationships/slide" Target="slides/slide12.xml"/><Relationship Id="rId75"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customXml" Target="../customXml/item6.xml"/><Relationship Id="rId15" Type="http://schemas.openxmlformats.org/officeDocument/2006/relationships/customXml" Target="../customXml/item15.xml"/><Relationship Id="rId23" Type="http://schemas.openxmlformats.org/officeDocument/2006/relationships/customXml" Target="../customXml/item23.xml"/><Relationship Id="rId28" Type="http://schemas.openxmlformats.org/officeDocument/2006/relationships/customXml" Target="../customXml/item28.xml"/><Relationship Id="rId36" Type="http://schemas.openxmlformats.org/officeDocument/2006/relationships/customXml" Target="../customXml/item36.xml"/><Relationship Id="rId49" Type="http://schemas.openxmlformats.org/officeDocument/2006/relationships/customXml" Target="../customXml/item49.xml"/><Relationship Id="rId57" Type="http://schemas.openxmlformats.org/officeDocument/2006/relationships/slideMaster" Target="slideMasters/slideMaster1.xml"/></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11F5E3C-4B62-401F-9AC1-C1DD0C74F774}" type="doc">
      <dgm:prSet loTypeId="urn:microsoft.com/office/officeart/2005/8/layout/radial3" loCatId="relationship" qsTypeId="urn:microsoft.com/office/officeart/2005/8/quickstyle/simple3" qsCatId="simple" csTypeId="urn:microsoft.com/office/officeart/2005/8/colors/colorful1" csCatId="colorful" phldr="1"/>
      <dgm:spPr/>
      <dgm:t>
        <a:bodyPr/>
        <a:lstStyle/>
        <a:p>
          <a:endParaRPr lang="en-US"/>
        </a:p>
      </dgm:t>
    </dgm:pt>
    <dgm:pt modelId="{C6CF2EB5-FE3D-43E6-829D-A64406E1271E}">
      <dgm:prSet phldrT="[Text]" custT="1"/>
      <dgm:spPr/>
      <dgm:t>
        <a:bodyPr/>
        <a:lstStyle/>
        <a:p>
          <a:r>
            <a:rPr lang="en-US" sz="1000" b="1" dirty="0">
              <a:solidFill>
                <a:schemeClr val="tx1"/>
              </a:solidFill>
            </a:rPr>
            <a:t>Reagents, Reference Materials and Reference Standards</a:t>
          </a:r>
        </a:p>
      </dgm:t>
    </dgm:pt>
    <dgm:pt modelId="{2A06C05C-865C-403D-BB1E-F7BA3AC4954A}" type="parTrans" cxnId="{F1C3CF37-50F1-455D-AE92-E13D1FD997E5}">
      <dgm:prSet/>
      <dgm:spPr/>
      <dgm:t>
        <a:bodyPr/>
        <a:lstStyle/>
        <a:p>
          <a:endParaRPr lang="en-US"/>
        </a:p>
      </dgm:t>
    </dgm:pt>
    <dgm:pt modelId="{789B1ED5-D9CF-42AA-9BE4-3BB5FE544A09}" type="sibTrans" cxnId="{F1C3CF37-50F1-455D-AE92-E13D1FD997E5}">
      <dgm:prSet/>
      <dgm:spPr/>
      <dgm:t>
        <a:bodyPr/>
        <a:lstStyle/>
        <a:p>
          <a:endParaRPr lang="en-US"/>
        </a:p>
      </dgm:t>
    </dgm:pt>
    <dgm:pt modelId="{922D9183-6B03-4C2E-9D40-242BEACDCE67}">
      <dgm:prSet phldrT="[Text]" custT="1"/>
      <dgm:spPr>
        <a:gradFill rotWithShape="0">
          <a:gsLst>
            <a:gs pos="4000">
              <a:srgbClr val="EBCFCA"/>
            </a:gs>
            <a:gs pos="0">
              <a:schemeClr val="bg2"/>
            </a:gs>
            <a:gs pos="37000">
              <a:schemeClr val="tx2">
                <a:lumMod val="10000"/>
                <a:lumOff val="90000"/>
              </a:schemeClr>
            </a:gs>
            <a:gs pos="97000">
              <a:schemeClr val="accent2">
                <a:hueOff val="0"/>
                <a:satOff val="0"/>
                <a:lumOff val="0"/>
                <a:alphaOff val="0"/>
                <a:tint val="15000"/>
                <a:satMod val="350000"/>
              </a:schemeClr>
            </a:gs>
          </a:gsLst>
        </a:gradFill>
      </dgm:spPr>
      <dgm:t>
        <a:bodyPr/>
        <a:lstStyle/>
        <a:p>
          <a:r>
            <a:rPr lang="en-US" sz="900" b="1" dirty="0">
              <a:solidFill>
                <a:schemeClr val="tx1"/>
              </a:solidFill>
            </a:rPr>
            <a:t>Manufacturer</a:t>
          </a:r>
        </a:p>
      </dgm:t>
    </dgm:pt>
    <dgm:pt modelId="{0EB741DC-BA0D-409B-AE4F-85627BB270BD}" type="parTrans" cxnId="{0E892039-34A7-47A5-93B2-1E3C2721975B}">
      <dgm:prSet/>
      <dgm:spPr/>
      <dgm:t>
        <a:bodyPr/>
        <a:lstStyle/>
        <a:p>
          <a:endParaRPr lang="en-US"/>
        </a:p>
      </dgm:t>
    </dgm:pt>
    <dgm:pt modelId="{6B3E4E13-4705-4EA1-A686-A29DBA1E0C74}" type="sibTrans" cxnId="{0E892039-34A7-47A5-93B2-1E3C2721975B}">
      <dgm:prSet/>
      <dgm:spPr/>
      <dgm:t>
        <a:bodyPr/>
        <a:lstStyle/>
        <a:p>
          <a:endParaRPr lang="en-US"/>
        </a:p>
      </dgm:t>
    </dgm:pt>
    <dgm:pt modelId="{AC0A0FC3-82ED-4901-AFBC-D4A41F15AB4F}">
      <dgm:prSet phldrT="[Text]" custT="1"/>
      <dgm:spPr/>
      <dgm:t>
        <a:bodyPr/>
        <a:lstStyle/>
        <a:p>
          <a:r>
            <a:rPr lang="en-US" sz="900" b="1">
              <a:solidFill>
                <a:schemeClr val="tx1"/>
              </a:solidFill>
            </a:rPr>
            <a:t>Purity</a:t>
          </a:r>
          <a:endParaRPr lang="en-US" sz="900" b="1" dirty="0">
            <a:solidFill>
              <a:schemeClr val="tx1"/>
            </a:solidFill>
          </a:endParaRPr>
        </a:p>
      </dgm:t>
    </dgm:pt>
    <dgm:pt modelId="{87011329-CA04-4D0C-804C-5C8C112CABED}" type="parTrans" cxnId="{A5E604E0-BAF9-4547-93E1-145E1B76DBD0}">
      <dgm:prSet/>
      <dgm:spPr/>
      <dgm:t>
        <a:bodyPr/>
        <a:lstStyle/>
        <a:p>
          <a:endParaRPr lang="en-US"/>
        </a:p>
      </dgm:t>
    </dgm:pt>
    <dgm:pt modelId="{1F1999A8-EAA5-4465-9C06-737C2051C64E}" type="sibTrans" cxnId="{A5E604E0-BAF9-4547-93E1-145E1B76DBD0}">
      <dgm:prSet/>
      <dgm:spPr/>
      <dgm:t>
        <a:bodyPr/>
        <a:lstStyle/>
        <a:p>
          <a:endParaRPr lang="en-US"/>
        </a:p>
      </dgm:t>
    </dgm:pt>
    <dgm:pt modelId="{CC30B4C4-3C6E-4A22-885E-DF2553033A45}">
      <dgm:prSet phldrT="[Text]" custT="1"/>
      <dgm:spPr/>
      <dgm:t>
        <a:bodyPr/>
        <a:lstStyle/>
        <a:p>
          <a:r>
            <a:rPr lang="en-US" sz="900" b="1" dirty="0">
              <a:solidFill>
                <a:schemeClr val="tx1"/>
              </a:solidFill>
            </a:rPr>
            <a:t>Date of Receipt</a:t>
          </a:r>
        </a:p>
      </dgm:t>
    </dgm:pt>
    <dgm:pt modelId="{B46A83D8-00A3-46C5-BB78-BBC63FA45ED1}" type="parTrans" cxnId="{908866A1-B217-4C44-8B7E-5526BD8236F2}">
      <dgm:prSet/>
      <dgm:spPr/>
      <dgm:t>
        <a:bodyPr/>
        <a:lstStyle/>
        <a:p>
          <a:endParaRPr lang="en-US"/>
        </a:p>
      </dgm:t>
    </dgm:pt>
    <dgm:pt modelId="{57940876-64B4-43BC-9934-E46EDF941C68}" type="sibTrans" cxnId="{908866A1-B217-4C44-8B7E-5526BD8236F2}">
      <dgm:prSet/>
      <dgm:spPr/>
      <dgm:t>
        <a:bodyPr/>
        <a:lstStyle/>
        <a:p>
          <a:endParaRPr lang="en-US"/>
        </a:p>
      </dgm:t>
    </dgm:pt>
    <dgm:pt modelId="{396C3C6F-6125-4CCD-8919-623F1C540D5C}">
      <dgm:prSet phldrT="[Text]" custT="1"/>
      <dgm:spPr/>
      <dgm:t>
        <a:bodyPr/>
        <a:lstStyle/>
        <a:p>
          <a:r>
            <a:rPr lang="en-US" sz="900" b="1" dirty="0">
              <a:solidFill>
                <a:schemeClr val="tx1"/>
              </a:solidFill>
            </a:rPr>
            <a:t>Storage conditions</a:t>
          </a:r>
        </a:p>
      </dgm:t>
    </dgm:pt>
    <dgm:pt modelId="{0C6C71F0-DA2F-437B-AFE9-8B67056DA702}" type="parTrans" cxnId="{BFC12BBA-C414-4543-83AA-C8D322C01D46}">
      <dgm:prSet/>
      <dgm:spPr/>
      <dgm:t>
        <a:bodyPr/>
        <a:lstStyle/>
        <a:p>
          <a:endParaRPr lang="en-US"/>
        </a:p>
      </dgm:t>
    </dgm:pt>
    <dgm:pt modelId="{2A93265F-1A03-4A7A-8ED9-A80CEB7FF388}" type="sibTrans" cxnId="{BFC12BBA-C414-4543-83AA-C8D322C01D46}">
      <dgm:prSet/>
      <dgm:spPr/>
      <dgm:t>
        <a:bodyPr/>
        <a:lstStyle/>
        <a:p>
          <a:endParaRPr lang="en-US"/>
        </a:p>
      </dgm:t>
    </dgm:pt>
    <dgm:pt modelId="{7DB9D6D7-64D4-4AD8-80EE-814B65218D08}">
      <dgm:prSet phldrT="[Text]" custT="1"/>
      <dgm:spPr/>
      <dgm:t>
        <a:bodyPr/>
        <a:lstStyle/>
        <a:p>
          <a:r>
            <a:rPr lang="en-US" sz="900" b="1" dirty="0">
              <a:solidFill>
                <a:schemeClr val="tx1"/>
              </a:solidFill>
            </a:rPr>
            <a:t> Expiration</a:t>
          </a:r>
        </a:p>
      </dgm:t>
    </dgm:pt>
    <dgm:pt modelId="{8B92BC57-43D1-4D2C-B6F1-D28B8AB2F44A}" type="parTrans" cxnId="{6DB07F38-3589-438E-94D8-5C38899C6C2B}">
      <dgm:prSet/>
      <dgm:spPr/>
      <dgm:t>
        <a:bodyPr/>
        <a:lstStyle/>
        <a:p>
          <a:endParaRPr lang="en-US"/>
        </a:p>
      </dgm:t>
    </dgm:pt>
    <dgm:pt modelId="{B08A373F-FF31-4832-B73D-392D852951B1}" type="sibTrans" cxnId="{6DB07F38-3589-438E-94D8-5C38899C6C2B}">
      <dgm:prSet/>
      <dgm:spPr/>
      <dgm:t>
        <a:bodyPr/>
        <a:lstStyle/>
        <a:p>
          <a:endParaRPr lang="en-US"/>
        </a:p>
      </dgm:t>
    </dgm:pt>
    <dgm:pt modelId="{D6E58027-4C4F-4EF8-82D8-50F28BE2B700}">
      <dgm:prSet phldrT="[Text]" custT="1"/>
      <dgm:spPr/>
      <dgm:t>
        <a:bodyPr/>
        <a:lstStyle/>
        <a:p>
          <a:r>
            <a:rPr lang="en-US" sz="900" b="1" dirty="0">
              <a:solidFill>
                <a:schemeClr val="tx1"/>
              </a:solidFill>
            </a:rPr>
            <a:t>Prepared by</a:t>
          </a:r>
        </a:p>
      </dgm:t>
    </dgm:pt>
    <dgm:pt modelId="{31026146-822E-41BA-88E2-233237749D03}" type="parTrans" cxnId="{88DA992E-C028-418A-9857-650E549BE88E}">
      <dgm:prSet/>
      <dgm:spPr/>
      <dgm:t>
        <a:bodyPr/>
        <a:lstStyle/>
        <a:p>
          <a:endParaRPr lang="en-US"/>
        </a:p>
      </dgm:t>
    </dgm:pt>
    <dgm:pt modelId="{8E80D024-1DFF-47DB-93BE-D06F42E455A8}" type="sibTrans" cxnId="{88DA992E-C028-418A-9857-650E549BE88E}">
      <dgm:prSet/>
      <dgm:spPr/>
      <dgm:t>
        <a:bodyPr/>
        <a:lstStyle/>
        <a:p>
          <a:endParaRPr lang="en-US"/>
        </a:p>
      </dgm:t>
    </dgm:pt>
    <dgm:pt modelId="{DEDEE73D-6927-4DCF-97E3-3BB2AB5DCD85}">
      <dgm:prSet phldrT="[Text]" custT="1"/>
      <dgm:spPr/>
      <dgm:t>
        <a:bodyPr/>
        <a:lstStyle/>
        <a:p>
          <a:r>
            <a:rPr lang="en-US" sz="900" b="1" dirty="0">
              <a:solidFill>
                <a:schemeClr val="tx1"/>
              </a:solidFill>
            </a:rPr>
            <a:t>                                       Dates of Use</a:t>
          </a:r>
        </a:p>
      </dgm:t>
    </dgm:pt>
    <dgm:pt modelId="{1DB30FD1-A152-446A-80DF-38E33562300E}" type="parTrans" cxnId="{DBAF73F1-7AF3-481E-9F62-7BD263588B87}">
      <dgm:prSet/>
      <dgm:spPr/>
      <dgm:t>
        <a:bodyPr/>
        <a:lstStyle/>
        <a:p>
          <a:endParaRPr lang="en-US"/>
        </a:p>
      </dgm:t>
    </dgm:pt>
    <dgm:pt modelId="{DCABADE6-7B08-4F27-8D41-EEF7BF04C3BF}" type="sibTrans" cxnId="{DBAF73F1-7AF3-481E-9F62-7BD263588B87}">
      <dgm:prSet/>
      <dgm:spPr/>
      <dgm:t>
        <a:bodyPr/>
        <a:lstStyle/>
        <a:p>
          <a:endParaRPr lang="en-US"/>
        </a:p>
      </dgm:t>
    </dgm:pt>
    <dgm:pt modelId="{5A96E962-5CFB-4350-A38B-80A841EBD27B}">
      <dgm:prSet phldrT="[Text]" custT="1"/>
      <dgm:spPr/>
      <dgm:t>
        <a:bodyPr/>
        <a:lstStyle/>
        <a:p>
          <a:r>
            <a:rPr lang="en-US" sz="900" b="1" dirty="0">
              <a:solidFill>
                <a:schemeClr val="tx1"/>
              </a:solidFill>
            </a:rPr>
            <a:t>Certificate of Authenticity</a:t>
          </a:r>
        </a:p>
      </dgm:t>
    </dgm:pt>
    <dgm:pt modelId="{657EBED0-A110-4759-AA6A-D7A572CB54BF}" type="parTrans" cxnId="{C4117630-0ACA-4A2F-A87C-03443AEDC2AF}">
      <dgm:prSet/>
      <dgm:spPr/>
      <dgm:t>
        <a:bodyPr/>
        <a:lstStyle/>
        <a:p>
          <a:endParaRPr lang="en-US"/>
        </a:p>
      </dgm:t>
    </dgm:pt>
    <dgm:pt modelId="{A2C46EF8-1166-4107-9C61-48C5C8EC2344}" type="sibTrans" cxnId="{C4117630-0ACA-4A2F-A87C-03443AEDC2AF}">
      <dgm:prSet/>
      <dgm:spPr/>
      <dgm:t>
        <a:bodyPr/>
        <a:lstStyle/>
        <a:p>
          <a:endParaRPr lang="en-US"/>
        </a:p>
      </dgm:t>
    </dgm:pt>
    <dgm:pt modelId="{4018B80C-22FF-4F7A-B938-CB5E62192285}">
      <dgm:prSet phldrT="[Text]" custT="1"/>
      <dgm:spPr/>
      <dgm:t>
        <a:bodyPr/>
        <a:lstStyle/>
        <a:p>
          <a:r>
            <a:rPr lang="en-US" sz="900" b="1" dirty="0">
              <a:solidFill>
                <a:schemeClr val="tx1"/>
              </a:solidFill>
            </a:rPr>
            <a:t>Transport </a:t>
          </a:r>
        </a:p>
        <a:p>
          <a:r>
            <a:rPr lang="en-US" sz="700" dirty="0"/>
            <a:t>	 </a:t>
          </a:r>
        </a:p>
      </dgm:t>
    </dgm:pt>
    <dgm:pt modelId="{32C81293-A457-4704-8458-DF98CA5EB6A0}" type="parTrans" cxnId="{44A0835E-D5C3-4CD9-9980-E187D8F83CB9}">
      <dgm:prSet/>
      <dgm:spPr/>
      <dgm:t>
        <a:bodyPr/>
        <a:lstStyle/>
        <a:p>
          <a:endParaRPr lang="en-US"/>
        </a:p>
      </dgm:t>
    </dgm:pt>
    <dgm:pt modelId="{316077C3-C2F0-49F3-B275-87699611DCD1}" type="sibTrans" cxnId="{44A0835E-D5C3-4CD9-9980-E187D8F83CB9}">
      <dgm:prSet/>
      <dgm:spPr/>
      <dgm:t>
        <a:bodyPr/>
        <a:lstStyle/>
        <a:p>
          <a:endParaRPr lang="en-US"/>
        </a:p>
      </dgm:t>
    </dgm:pt>
    <dgm:pt modelId="{2B4B17AF-EE7B-4E55-8601-1C17DA958F52}">
      <dgm:prSet phldrT="[Text]" custT="1"/>
      <dgm:spPr/>
      <dgm:t>
        <a:bodyPr/>
        <a:lstStyle/>
        <a:p>
          <a:r>
            <a:rPr lang="en-US" sz="900" b="1" dirty="0">
              <a:solidFill>
                <a:schemeClr val="tx1"/>
              </a:solidFill>
            </a:rPr>
            <a:t>How to Purchase</a:t>
          </a:r>
        </a:p>
      </dgm:t>
    </dgm:pt>
    <dgm:pt modelId="{65E4C93E-E416-4A7D-8C62-EE6CE5E8F607}" type="parTrans" cxnId="{722EFD83-B29A-480C-BBC7-DE85CFC4E25B}">
      <dgm:prSet/>
      <dgm:spPr/>
      <dgm:t>
        <a:bodyPr/>
        <a:lstStyle/>
        <a:p>
          <a:endParaRPr lang="en-US"/>
        </a:p>
      </dgm:t>
    </dgm:pt>
    <dgm:pt modelId="{6C94D680-CF3E-4321-B1A1-998B1481F0B0}" type="sibTrans" cxnId="{722EFD83-B29A-480C-BBC7-DE85CFC4E25B}">
      <dgm:prSet/>
      <dgm:spPr/>
      <dgm:t>
        <a:bodyPr/>
        <a:lstStyle/>
        <a:p>
          <a:endParaRPr lang="en-US"/>
        </a:p>
      </dgm:t>
    </dgm:pt>
    <dgm:pt modelId="{5C61D5F2-54DD-456C-A569-3F9CC0644198}">
      <dgm:prSet phldrT="[Text]" custT="1"/>
      <dgm:spPr/>
      <dgm:t>
        <a:bodyPr/>
        <a:lstStyle/>
        <a:p>
          <a:r>
            <a:rPr lang="en-US" sz="900" b="1" dirty="0">
              <a:solidFill>
                <a:schemeClr val="tx1"/>
              </a:solidFill>
            </a:rPr>
            <a:t>Unique Identifier</a:t>
          </a:r>
        </a:p>
      </dgm:t>
    </dgm:pt>
    <dgm:pt modelId="{148390E6-E3C4-4EEB-93D7-597630E1D9E9}" type="parTrans" cxnId="{1FF6B10B-AFBD-4119-A49F-DA979937C7F1}">
      <dgm:prSet/>
      <dgm:spPr/>
      <dgm:t>
        <a:bodyPr/>
        <a:lstStyle/>
        <a:p>
          <a:endParaRPr lang="en-US"/>
        </a:p>
      </dgm:t>
    </dgm:pt>
    <dgm:pt modelId="{052EEA31-44A4-4468-861D-4FCA8C0BC983}" type="sibTrans" cxnId="{1FF6B10B-AFBD-4119-A49F-DA979937C7F1}">
      <dgm:prSet/>
      <dgm:spPr/>
      <dgm:t>
        <a:bodyPr/>
        <a:lstStyle/>
        <a:p>
          <a:endParaRPr lang="en-US"/>
        </a:p>
      </dgm:t>
    </dgm:pt>
    <dgm:pt modelId="{7C56C74F-FE77-403B-A1D2-19E2C608D95A}" type="pres">
      <dgm:prSet presAssocID="{311F5E3C-4B62-401F-9AC1-C1DD0C74F774}" presName="composite" presStyleCnt="0">
        <dgm:presLayoutVars>
          <dgm:chMax val="1"/>
          <dgm:dir/>
          <dgm:resizeHandles val="exact"/>
        </dgm:presLayoutVars>
      </dgm:prSet>
      <dgm:spPr/>
      <dgm:t>
        <a:bodyPr/>
        <a:lstStyle/>
        <a:p>
          <a:endParaRPr lang="en-US"/>
        </a:p>
      </dgm:t>
    </dgm:pt>
    <dgm:pt modelId="{8160F187-D20C-4288-9B48-D0B68F45FC91}" type="pres">
      <dgm:prSet presAssocID="{311F5E3C-4B62-401F-9AC1-C1DD0C74F774}" presName="radial" presStyleCnt="0">
        <dgm:presLayoutVars>
          <dgm:animLvl val="ctr"/>
        </dgm:presLayoutVars>
      </dgm:prSet>
      <dgm:spPr/>
    </dgm:pt>
    <dgm:pt modelId="{2A22D9F3-2033-46C7-8CDC-A974F1B60222}" type="pres">
      <dgm:prSet presAssocID="{C6CF2EB5-FE3D-43E6-829D-A64406E1271E}" presName="centerShape" presStyleLbl="vennNode1" presStyleIdx="0" presStyleCnt="12"/>
      <dgm:spPr/>
      <dgm:t>
        <a:bodyPr/>
        <a:lstStyle/>
        <a:p>
          <a:endParaRPr lang="en-US"/>
        </a:p>
      </dgm:t>
    </dgm:pt>
    <dgm:pt modelId="{DB12F59D-2119-44A3-A050-E050EE333D96}" type="pres">
      <dgm:prSet presAssocID="{922D9183-6B03-4C2E-9D40-242BEACDCE67}" presName="node" presStyleLbl="vennNode1" presStyleIdx="1" presStyleCnt="12">
        <dgm:presLayoutVars>
          <dgm:bulletEnabled val="1"/>
        </dgm:presLayoutVars>
      </dgm:prSet>
      <dgm:spPr/>
      <dgm:t>
        <a:bodyPr/>
        <a:lstStyle/>
        <a:p>
          <a:endParaRPr lang="en-US"/>
        </a:p>
      </dgm:t>
    </dgm:pt>
    <dgm:pt modelId="{58165781-987A-411C-A925-56C2ACAEFA7A}" type="pres">
      <dgm:prSet presAssocID="{5A96E962-5CFB-4350-A38B-80A841EBD27B}" presName="node" presStyleLbl="vennNode1" presStyleIdx="2" presStyleCnt="12">
        <dgm:presLayoutVars>
          <dgm:bulletEnabled val="1"/>
        </dgm:presLayoutVars>
      </dgm:prSet>
      <dgm:spPr/>
      <dgm:t>
        <a:bodyPr/>
        <a:lstStyle/>
        <a:p>
          <a:endParaRPr lang="en-US"/>
        </a:p>
      </dgm:t>
    </dgm:pt>
    <dgm:pt modelId="{79F580FE-EA35-4338-A90A-2767C9046D84}" type="pres">
      <dgm:prSet presAssocID="{AC0A0FC3-82ED-4901-AFBC-D4A41F15AB4F}" presName="node" presStyleLbl="vennNode1" presStyleIdx="3" presStyleCnt="12">
        <dgm:presLayoutVars>
          <dgm:bulletEnabled val="1"/>
        </dgm:presLayoutVars>
      </dgm:prSet>
      <dgm:spPr/>
      <dgm:t>
        <a:bodyPr/>
        <a:lstStyle/>
        <a:p>
          <a:endParaRPr lang="en-US"/>
        </a:p>
      </dgm:t>
    </dgm:pt>
    <dgm:pt modelId="{58CE066D-E8E8-46FA-AA87-52728895543D}" type="pres">
      <dgm:prSet presAssocID="{CC30B4C4-3C6E-4A22-885E-DF2553033A45}" presName="node" presStyleLbl="vennNode1" presStyleIdx="4" presStyleCnt="12">
        <dgm:presLayoutVars>
          <dgm:bulletEnabled val="1"/>
        </dgm:presLayoutVars>
      </dgm:prSet>
      <dgm:spPr/>
      <dgm:t>
        <a:bodyPr/>
        <a:lstStyle/>
        <a:p>
          <a:endParaRPr lang="en-US"/>
        </a:p>
      </dgm:t>
    </dgm:pt>
    <dgm:pt modelId="{6734CCCB-EEAD-4CA7-AD4F-C166D5A1BF45}" type="pres">
      <dgm:prSet presAssocID="{5C61D5F2-54DD-456C-A569-3F9CC0644198}" presName="node" presStyleLbl="vennNode1" presStyleIdx="5" presStyleCnt="12">
        <dgm:presLayoutVars>
          <dgm:bulletEnabled val="1"/>
        </dgm:presLayoutVars>
      </dgm:prSet>
      <dgm:spPr/>
      <dgm:t>
        <a:bodyPr/>
        <a:lstStyle/>
        <a:p>
          <a:endParaRPr lang="en-US"/>
        </a:p>
      </dgm:t>
    </dgm:pt>
    <dgm:pt modelId="{1E8F2748-A9DF-4F4A-A1E8-4A6BD3CFC325}" type="pres">
      <dgm:prSet presAssocID="{396C3C6F-6125-4CCD-8919-623F1C540D5C}" presName="node" presStyleLbl="vennNode1" presStyleIdx="6" presStyleCnt="12">
        <dgm:presLayoutVars>
          <dgm:bulletEnabled val="1"/>
        </dgm:presLayoutVars>
      </dgm:prSet>
      <dgm:spPr/>
      <dgm:t>
        <a:bodyPr/>
        <a:lstStyle/>
        <a:p>
          <a:endParaRPr lang="en-US"/>
        </a:p>
      </dgm:t>
    </dgm:pt>
    <dgm:pt modelId="{D8478B0D-0406-440E-B184-94AC430B3CAF}" type="pres">
      <dgm:prSet presAssocID="{7DB9D6D7-64D4-4AD8-80EE-814B65218D08}" presName="node" presStyleLbl="vennNode1" presStyleIdx="7" presStyleCnt="12">
        <dgm:presLayoutVars>
          <dgm:bulletEnabled val="1"/>
        </dgm:presLayoutVars>
      </dgm:prSet>
      <dgm:spPr/>
      <dgm:t>
        <a:bodyPr/>
        <a:lstStyle/>
        <a:p>
          <a:endParaRPr lang="en-US"/>
        </a:p>
      </dgm:t>
    </dgm:pt>
    <dgm:pt modelId="{09E48952-2D63-48FC-A176-7079ACD80B5C}" type="pres">
      <dgm:prSet presAssocID="{D6E58027-4C4F-4EF8-82D8-50F28BE2B700}" presName="node" presStyleLbl="vennNode1" presStyleIdx="8" presStyleCnt="12">
        <dgm:presLayoutVars>
          <dgm:bulletEnabled val="1"/>
        </dgm:presLayoutVars>
      </dgm:prSet>
      <dgm:spPr/>
      <dgm:t>
        <a:bodyPr/>
        <a:lstStyle/>
        <a:p>
          <a:endParaRPr lang="en-US"/>
        </a:p>
      </dgm:t>
    </dgm:pt>
    <dgm:pt modelId="{9578D1EC-50B8-4E88-8DE8-FC0A475FF782}" type="pres">
      <dgm:prSet presAssocID="{DEDEE73D-6927-4DCF-97E3-3BB2AB5DCD85}" presName="node" presStyleLbl="vennNode1" presStyleIdx="9" presStyleCnt="12">
        <dgm:presLayoutVars>
          <dgm:bulletEnabled val="1"/>
        </dgm:presLayoutVars>
      </dgm:prSet>
      <dgm:spPr/>
      <dgm:t>
        <a:bodyPr/>
        <a:lstStyle/>
        <a:p>
          <a:endParaRPr lang="en-US"/>
        </a:p>
      </dgm:t>
    </dgm:pt>
    <dgm:pt modelId="{16CE424F-B40D-4DFC-B25F-B5052E38DA64}" type="pres">
      <dgm:prSet presAssocID="{2B4B17AF-EE7B-4E55-8601-1C17DA958F52}" presName="node" presStyleLbl="vennNode1" presStyleIdx="10" presStyleCnt="12">
        <dgm:presLayoutVars>
          <dgm:bulletEnabled val="1"/>
        </dgm:presLayoutVars>
      </dgm:prSet>
      <dgm:spPr/>
      <dgm:t>
        <a:bodyPr/>
        <a:lstStyle/>
        <a:p>
          <a:endParaRPr lang="en-US"/>
        </a:p>
      </dgm:t>
    </dgm:pt>
    <dgm:pt modelId="{4A78F45C-3DD8-4FAF-9080-7083B1098207}" type="pres">
      <dgm:prSet presAssocID="{4018B80C-22FF-4F7A-B938-CB5E62192285}" presName="node" presStyleLbl="vennNode1" presStyleIdx="11" presStyleCnt="12">
        <dgm:presLayoutVars>
          <dgm:bulletEnabled val="1"/>
        </dgm:presLayoutVars>
      </dgm:prSet>
      <dgm:spPr/>
      <dgm:t>
        <a:bodyPr/>
        <a:lstStyle/>
        <a:p>
          <a:endParaRPr lang="en-US"/>
        </a:p>
      </dgm:t>
    </dgm:pt>
  </dgm:ptLst>
  <dgm:cxnLst>
    <dgm:cxn modelId="{42D4AD9D-FDCA-4BF9-981B-4EC940C96A52}" type="presOf" srcId="{C6CF2EB5-FE3D-43E6-829D-A64406E1271E}" destId="{2A22D9F3-2033-46C7-8CDC-A974F1B60222}" srcOrd="0" destOrd="0" presId="urn:microsoft.com/office/officeart/2005/8/layout/radial3"/>
    <dgm:cxn modelId="{E7E00C77-00CD-4FE2-A9FD-9DFD4484F89F}" type="presOf" srcId="{2B4B17AF-EE7B-4E55-8601-1C17DA958F52}" destId="{16CE424F-B40D-4DFC-B25F-B5052E38DA64}" srcOrd="0" destOrd="0" presId="urn:microsoft.com/office/officeart/2005/8/layout/radial3"/>
    <dgm:cxn modelId="{1FF6B10B-AFBD-4119-A49F-DA979937C7F1}" srcId="{C6CF2EB5-FE3D-43E6-829D-A64406E1271E}" destId="{5C61D5F2-54DD-456C-A569-3F9CC0644198}" srcOrd="4" destOrd="0" parTransId="{148390E6-E3C4-4EEB-93D7-597630E1D9E9}" sibTransId="{052EEA31-44A4-4468-861D-4FCA8C0BC983}"/>
    <dgm:cxn modelId="{1F5692A1-ABCB-4EAE-AF0F-E30E60A8AF83}" type="presOf" srcId="{AC0A0FC3-82ED-4901-AFBC-D4A41F15AB4F}" destId="{79F580FE-EA35-4338-A90A-2767C9046D84}" srcOrd="0" destOrd="0" presId="urn:microsoft.com/office/officeart/2005/8/layout/radial3"/>
    <dgm:cxn modelId="{44A0835E-D5C3-4CD9-9980-E187D8F83CB9}" srcId="{C6CF2EB5-FE3D-43E6-829D-A64406E1271E}" destId="{4018B80C-22FF-4F7A-B938-CB5E62192285}" srcOrd="10" destOrd="0" parTransId="{32C81293-A457-4704-8458-DF98CA5EB6A0}" sibTransId="{316077C3-C2F0-49F3-B275-87699611DCD1}"/>
    <dgm:cxn modelId="{722EFD83-B29A-480C-BBC7-DE85CFC4E25B}" srcId="{C6CF2EB5-FE3D-43E6-829D-A64406E1271E}" destId="{2B4B17AF-EE7B-4E55-8601-1C17DA958F52}" srcOrd="9" destOrd="0" parTransId="{65E4C93E-E416-4A7D-8C62-EE6CE5E8F607}" sibTransId="{6C94D680-CF3E-4321-B1A1-998B1481F0B0}"/>
    <dgm:cxn modelId="{58E12EAB-FE23-4B2F-A6BE-47307AFFE203}" type="presOf" srcId="{311F5E3C-4B62-401F-9AC1-C1DD0C74F774}" destId="{7C56C74F-FE77-403B-A1D2-19E2C608D95A}" srcOrd="0" destOrd="0" presId="urn:microsoft.com/office/officeart/2005/8/layout/radial3"/>
    <dgm:cxn modelId="{BDA01014-DDCA-4D1B-8BF9-20FB96E434DF}" type="presOf" srcId="{DEDEE73D-6927-4DCF-97E3-3BB2AB5DCD85}" destId="{9578D1EC-50B8-4E88-8DE8-FC0A475FF782}" srcOrd="0" destOrd="0" presId="urn:microsoft.com/office/officeart/2005/8/layout/radial3"/>
    <dgm:cxn modelId="{6DB07F38-3589-438E-94D8-5C38899C6C2B}" srcId="{C6CF2EB5-FE3D-43E6-829D-A64406E1271E}" destId="{7DB9D6D7-64D4-4AD8-80EE-814B65218D08}" srcOrd="6" destOrd="0" parTransId="{8B92BC57-43D1-4D2C-B6F1-D28B8AB2F44A}" sibTransId="{B08A373F-FF31-4832-B73D-392D852951B1}"/>
    <dgm:cxn modelId="{DD821ACD-3A9D-4779-8A84-3C8E4567B926}" type="presOf" srcId="{5A96E962-5CFB-4350-A38B-80A841EBD27B}" destId="{58165781-987A-411C-A925-56C2ACAEFA7A}" srcOrd="0" destOrd="0" presId="urn:microsoft.com/office/officeart/2005/8/layout/radial3"/>
    <dgm:cxn modelId="{A229957F-7693-44EC-B395-51FEC433F8FC}" type="presOf" srcId="{CC30B4C4-3C6E-4A22-885E-DF2553033A45}" destId="{58CE066D-E8E8-46FA-AA87-52728895543D}" srcOrd="0" destOrd="0" presId="urn:microsoft.com/office/officeart/2005/8/layout/radial3"/>
    <dgm:cxn modelId="{A5E604E0-BAF9-4547-93E1-145E1B76DBD0}" srcId="{C6CF2EB5-FE3D-43E6-829D-A64406E1271E}" destId="{AC0A0FC3-82ED-4901-AFBC-D4A41F15AB4F}" srcOrd="2" destOrd="0" parTransId="{87011329-CA04-4D0C-804C-5C8C112CABED}" sibTransId="{1F1999A8-EAA5-4465-9C06-737C2051C64E}"/>
    <dgm:cxn modelId="{BFC12BBA-C414-4543-83AA-C8D322C01D46}" srcId="{C6CF2EB5-FE3D-43E6-829D-A64406E1271E}" destId="{396C3C6F-6125-4CCD-8919-623F1C540D5C}" srcOrd="5" destOrd="0" parTransId="{0C6C71F0-DA2F-437B-AFE9-8B67056DA702}" sibTransId="{2A93265F-1A03-4A7A-8ED9-A80CEB7FF388}"/>
    <dgm:cxn modelId="{C4117630-0ACA-4A2F-A87C-03443AEDC2AF}" srcId="{C6CF2EB5-FE3D-43E6-829D-A64406E1271E}" destId="{5A96E962-5CFB-4350-A38B-80A841EBD27B}" srcOrd="1" destOrd="0" parTransId="{657EBED0-A110-4759-AA6A-D7A572CB54BF}" sibTransId="{A2C46EF8-1166-4107-9C61-48C5C8EC2344}"/>
    <dgm:cxn modelId="{910124E6-1B02-4074-8354-5495FD484CDA}" type="presOf" srcId="{922D9183-6B03-4C2E-9D40-242BEACDCE67}" destId="{DB12F59D-2119-44A3-A050-E050EE333D96}" srcOrd="0" destOrd="0" presId="urn:microsoft.com/office/officeart/2005/8/layout/radial3"/>
    <dgm:cxn modelId="{DBAF73F1-7AF3-481E-9F62-7BD263588B87}" srcId="{C6CF2EB5-FE3D-43E6-829D-A64406E1271E}" destId="{DEDEE73D-6927-4DCF-97E3-3BB2AB5DCD85}" srcOrd="8" destOrd="0" parTransId="{1DB30FD1-A152-446A-80DF-38E33562300E}" sibTransId="{DCABADE6-7B08-4F27-8D41-EEF7BF04C3BF}"/>
    <dgm:cxn modelId="{3A949C85-737F-4716-A492-8129E5D408FE}" type="presOf" srcId="{396C3C6F-6125-4CCD-8919-623F1C540D5C}" destId="{1E8F2748-A9DF-4F4A-A1E8-4A6BD3CFC325}" srcOrd="0" destOrd="0" presId="urn:microsoft.com/office/officeart/2005/8/layout/radial3"/>
    <dgm:cxn modelId="{908866A1-B217-4C44-8B7E-5526BD8236F2}" srcId="{C6CF2EB5-FE3D-43E6-829D-A64406E1271E}" destId="{CC30B4C4-3C6E-4A22-885E-DF2553033A45}" srcOrd="3" destOrd="0" parTransId="{B46A83D8-00A3-46C5-BB78-BBC63FA45ED1}" sibTransId="{57940876-64B4-43BC-9934-E46EDF941C68}"/>
    <dgm:cxn modelId="{1998C6F0-B5D4-410F-A0CA-BA65C65FE6C8}" type="presOf" srcId="{5C61D5F2-54DD-456C-A569-3F9CC0644198}" destId="{6734CCCB-EEAD-4CA7-AD4F-C166D5A1BF45}" srcOrd="0" destOrd="0" presId="urn:microsoft.com/office/officeart/2005/8/layout/radial3"/>
    <dgm:cxn modelId="{118EE8C6-F689-4EF9-AA42-CFE0399A4807}" type="presOf" srcId="{7DB9D6D7-64D4-4AD8-80EE-814B65218D08}" destId="{D8478B0D-0406-440E-B184-94AC430B3CAF}" srcOrd="0" destOrd="0" presId="urn:microsoft.com/office/officeart/2005/8/layout/radial3"/>
    <dgm:cxn modelId="{88DA992E-C028-418A-9857-650E549BE88E}" srcId="{C6CF2EB5-FE3D-43E6-829D-A64406E1271E}" destId="{D6E58027-4C4F-4EF8-82D8-50F28BE2B700}" srcOrd="7" destOrd="0" parTransId="{31026146-822E-41BA-88E2-233237749D03}" sibTransId="{8E80D024-1DFF-47DB-93BE-D06F42E455A8}"/>
    <dgm:cxn modelId="{E2103E92-293B-48B3-BADC-32E28F8010F7}" type="presOf" srcId="{D6E58027-4C4F-4EF8-82D8-50F28BE2B700}" destId="{09E48952-2D63-48FC-A176-7079ACD80B5C}" srcOrd="0" destOrd="0" presId="urn:microsoft.com/office/officeart/2005/8/layout/radial3"/>
    <dgm:cxn modelId="{3E858767-6108-46C3-B790-983BE3957257}" type="presOf" srcId="{4018B80C-22FF-4F7A-B938-CB5E62192285}" destId="{4A78F45C-3DD8-4FAF-9080-7083B1098207}" srcOrd="0" destOrd="0" presId="urn:microsoft.com/office/officeart/2005/8/layout/radial3"/>
    <dgm:cxn modelId="{F1C3CF37-50F1-455D-AE92-E13D1FD997E5}" srcId="{311F5E3C-4B62-401F-9AC1-C1DD0C74F774}" destId="{C6CF2EB5-FE3D-43E6-829D-A64406E1271E}" srcOrd="0" destOrd="0" parTransId="{2A06C05C-865C-403D-BB1E-F7BA3AC4954A}" sibTransId="{789B1ED5-D9CF-42AA-9BE4-3BB5FE544A09}"/>
    <dgm:cxn modelId="{0E892039-34A7-47A5-93B2-1E3C2721975B}" srcId="{C6CF2EB5-FE3D-43E6-829D-A64406E1271E}" destId="{922D9183-6B03-4C2E-9D40-242BEACDCE67}" srcOrd="0" destOrd="0" parTransId="{0EB741DC-BA0D-409B-AE4F-85627BB270BD}" sibTransId="{6B3E4E13-4705-4EA1-A686-A29DBA1E0C74}"/>
    <dgm:cxn modelId="{42C6C8AE-6AAF-4B7F-91B6-F76C6FCF75BA}" type="presParOf" srcId="{7C56C74F-FE77-403B-A1D2-19E2C608D95A}" destId="{8160F187-D20C-4288-9B48-D0B68F45FC91}" srcOrd="0" destOrd="0" presId="urn:microsoft.com/office/officeart/2005/8/layout/radial3"/>
    <dgm:cxn modelId="{206D403B-2576-4B1F-8216-AA901A38C651}" type="presParOf" srcId="{8160F187-D20C-4288-9B48-D0B68F45FC91}" destId="{2A22D9F3-2033-46C7-8CDC-A974F1B60222}" srcOrd="0" destOrd="0" presId="urn:microsoft.com/office/officeart/2005/8/layout/radial3"/>
    <dgm:cxn modelId="{FFA4901A-EC7F-4206-B97E-225E967C5C6F}" type="presParOf" srcId="{8160F187-D20C-4288-9B48-D0B68F45FC91}" destId="{DB12F59D-2119-44A3-A050-E050EE333D96}" srcOrd="1" destOrd="0" presId="urn:microsoft.com/office/officeart/2005/8/layout/radial3"/>
    <dgm:cxn modelId="{7961161C-6FE9-433A-B2EE-AA7E8ABA6F6B}" type="presParOf" srcId="{8160F187-D20C-4288-9B48-D0B68F45FC91}" destId="{58165781-987A-411C-A925-56C2ACAEFA7A}" srcOrd="2" destOrd="0" presId="urn:microsoft.com/office/officeart/2005/8/layout/radial3"/>
    <dgm:cxn modelId="{9D907FDA-8A91-48AD-AF3A-2E28189FE694}" type="presParOf" srcId="{8160F187-D20C-4288-9B48-D0B68F45FC91}" destId="{79F580FE-EA35-4338-A90A-2767C9046D84}" srcOrd="3" destOrd="0" presId="urn:microsoft.com/office/officeart/2005/8/layout/radial3"/>
    <dgm:cxn modelId="{D79944AF-0DAA-4C8D-9A40-11930CFCBD41}" type="presParOf" srcId="{8160F187-D20C-4288-9B48-D0B68F45FC91}" destId="{58CE066D-E8E8-46FA-AA87-52728895543D}" srcOrd="4" destOrd="0" presId="urn:microsoft.com/office/officeart/2005/8/layout/radial3"/>
    <dgm:cxn modelId="{8BDC1179-260D-484E-8A67-C5F7D11408BC}" type="presParOf" srcId="{8160F187-D20C-4288-9B48-D0B68F45FC91}" destId="{6734CCCB-EEAD-4CA7-AD4F-C166D5A1BF45}" srcOrd="5" destOrd="0" presId="urn:microsoft.com/office/officeart/2005/8/layout/radial3"/>
    <dgm:cxn modelId="{69FB2217-1A39-4183-BF9D-B6DED59E768F}" type="presParOf" srcId="{8160F187-D20C-4288-9B48-D0B68F45FC91}" destId="{1E8F2748-A9DF-4F4A-A1E8-4A6BD3CFC325}" srcOrd="6" destOrd="0" presId="urn:microsoft.com/office/officeart/2005/8/layout/radial3"/>
    <dgm:cxn modelId="{C92E9347-993D-4CBF-A780-CCFF5154C39A}" type="presParOf" srcId="{8160F187-D20C-4288-9B48-D0B68F45FC91}" destId="{D8478B0D-0406-440E-B184-94AC430B3CAF}" srcOrd="7" destOrd="0" presId="urn:microsoft.com/office/officeart/2005/8/layout/radial3"/>
    <dgm:cxn modelId="{D325D883-62F8-4509-AF4A-5DA1DCD0B8C5}" type="presParOf" srcId="{8160F187-D20C-4288-9B48-D0B68F45FC91}" destId="{09E48952-2D63-48FC-A176-7079ACD80B5C}" srcOrd="8" destOrd="0" presId="urn:microsoft.com/office/officeart/2005/8/layout/radial3"/>
    <dgm:cxn modelId="{1B8E9D6A-ACF4-43DA-B972-6DF886EBC831}" type="presParOf" srcId="{8160F187-D20C-4288-9B48-D0B68F45FC91}" destId="{9578D1EC-50B8-4E88-8DE8-FC0A475FF782}" srcOrd="9" destOrd="0" presId="urn:microsoft.com/office/officeart/2005/8/layout/radial3"/>
    <dgm:cxn modelId="{CC46597C-798F-40FF-A4DF-6A17819976D9}" type="presParOf" srcId="{8160F187-D20C-4288-9B48-D0B68F45FC91}" destId="{16CE424F-B40D-4DFC-B25F-B5052E38DA64}" srcOrd="10" destOrd="0" presId="urn:microsoft.com/office/officeart/2005/8/layout/radial3"/>
    <dgm:cxn modelId="{46653501-8AF5-4CD0-9F01-5AACF926CB27}" type="presParOf" srcId="{8160F187-D20C-4288-9B48-D0B68F45FC91}" destId="{4A78F45C-3DD8-4FAF-9080-7083B1098207}" srcOrd="11" destOrd="0" presId="urn:microsoft.com/office/officeart/2005/8/layout/radial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EBA0A54B-DAE7-48A3-923A-F82B1B388516}" type="doc">
      <dgm:prSet loTypeId="urn:microsoft.com/office/officeart/2005/8/layout/vProcess5" loCatId="process" qsTypeId="urn:microsoft.com/office/officeart/2005/8/quickstyle/3d4" qsCatId="3D" csTypeId="urn:microsoft.com/office/officeart/2005/8/colors/colorful5" csCatId="colorful" phldr="1"/>
      <dgm:spPr/>
      <dgm:t>
        <a:bodyPr/>
        <a:lstStyle/>
        <a:p>
          <a:endParaRPr lang="en-US"/>
        </a:p>
      </dgm:t>
    </dgm:pt>
    <dgm:pt modelId="{9BE480B9-434C-4F18-AB50-6274A4877A04}">
      <dgm:prSet phldrT="[Text]"/>
      <dgm:spPr/>
      <dgm:t>
        <a:bodyPr/>
        <a:lstStyle/>
        <a:p>
          <a:r>
            <a:rPr lang="en-US" b="1" dirty="0">
              <a:solidFill>
                <a:schemeClr val="tx1"/>
              </a:solidFill>
            </a:rPr>
            <a:t>Who receives it?</a:t>
          </a:r>
        </a:p>
      </dgm:t>
    </dgm:pt>
    <dgm:pt modelId="{34BD9EF8-B2B9-49A1-8882-9AA002A0A17F}" type="parTrans" cxnId="{04039C8A-EC58-481B-9011-A0982D279ECB}">
      <dgm:prSet/>
      <dgm:spPr/>
      <dgm:t>
        <a:bodyPr/>
        <a:lstStyle/>
        <a:p>
          <a:endParaRPr lang="en-US"/>
        </a:p>
      </dgm:t>
    </dgm:pt>
    <dgm:pt modelId="{6D1FF38D-438F-44DF-8D55-3BEC4BA094C6}" type="sibTrans" cxnId="{04039C8A-EC58-481B-9011-A0982D279ECB}">
      <dgm:prSet/>
      <dgm:spPr/>
      <dgm:t>
        <a:bodyPr/>
        <a:lstStyle/>
        <a:p>
          <a:endParaRPr lang="en-US"/>
        </a:p>
      </dgm:t>
    </dgm:pt>
    <dgm:pt modelId="{D1F6EE76-249D-439F-AFCB-CC3F6911ED32}">
      <dgm:prSet phldrT="[Text]"/>
      <dgm:spPr/>
      <dgm:t>
        <a:bodyPr/>
        <a:lstStyle/>
        <a:p>
          <a:r>
            <a:rPr lang="en-US" b="1" dirty="0">
              <a:solidFill>
                <a:schemeClr val="tx1"/>
              </a:solidFill>
            </a:rPr>
            <a:t>Are there special precautions in handling/storage?</a:t>
          </a:r>
        </a:p>
      </dgm:t>
    </dgm:pt>
    <dgm:pt modelId="{0328FBA1-4CBB-442E-AC68-A8D963EBD80B}" type="parTrans" cxnId="{2029CE4B-8C17-45FC-B090-25F4383FE084}">
      <dgm:prSet/>
      <dgm:spPr/>
      <dgm:t>
        <a:bodyPr/>
        <a:lstStyle/>
        <a:p>
          <a:endParaRPr lang="en-US"/>
        </a:p>
      </dgm:t>
    </dgm:pt>
    <dgm:pt modelId="{7EBC1100-A8C0-4B6F-98C3-377A9E8D50E6}" type="sibTrans" cxnId="{2029CE4B-8C17-45FC-B090-25F4383FE084}">
      <dgm:prSet/>
      <dgm:spPr/>
      <dgm:t>
        <a:bodyPr/>
        <a:lstStyle/>
        <a:p>
          <a:endParaRPr lang="en-US"/>
        </a:p>
      </dgm:t>
    </dgm:pt>
    <dgm:pt modelId="{3BCC81A5-ECFF-4343-87CA-52DBE44632DE}">
      <dgm:prSet phldrT="[Text]"/>
      <dgm:spPr/>
      <dgm:t>
        <a:bodyPr/>
        <a:lstStyle/>
        <a:p>
          <a:r>
            <a:rPr lang="en-US" b="1" dirty="0">
              <a:solidFill>
                <a:schemeClr val="tx1"/>
              </a:solidFill>
            </a:rPr>
            <a:t>Write procedures for recording relevant data/information</a:t>
          </a:r>
        </a:p>
        <a:p>
          <a:r>
            <a:rPr lang="en-US" b="1" dirty="0">
              <a:solidFill>
                <a:schemeClr val="tx1"/>
              </a:solidFill>
            </a:rPr>
            <a:t>Ensure staff are trained and authorized in all procedures</a:t>
          </a:r>
        </a:p>
      </dgm:t>
    </dgm:pt>
    <dgm:pt modelId="{CE5357BB-7393-4E1E-8193-EC7EE5424C05}" type="parTrans" cxnId="{3DB19FD4-4642-4E94-955F-8E106E2B1170}">
      <dgm:prSet/>
      <dgm:spPr/>
      <dgm:t>
        <a:bodyPr/>
        <a:lstStyle/>
        <a:p>
          <a:endParaRPr lang="en-US"/>
        </a:p>
      </dgm:t>
    </dgm:pt>
    <dgm:pt modelId="{99414413-93B1-45E0-869F-C097C398E1A1}" type="sibTrans" cxnId="{3DB19FD4-4642-4E94-955F-8E106E2B1170}">
      <dgm:prSet/>
      <dgm:spPr/>
      <dgm:t>
        <a:bodyPr/>
        <a:lstStyle/>
        <a:p>
          <a:endParaRPr lang="en-US"/>
        </a:p>
      </dgm:t>
    </dgm:pt>
    <dgm:pt modelId="{B410FC2D-17CE-4B00-BC72-5CF909BA2478}">
      <dgm:prSet phldrT="[Text]"/>
      <dgm:spPr/>
      <dgm:t>
        <a:bodyPr/>
        <a:lstStyle/>
        <a:p>
          <a:pPr algn="l"/>
          <a:r>
            <a:rPr lang="en-US" b="1" dirty="0">
              <a:solidFill>
                <a:schemeClr val="tx1"/>
              </a:solidFill>
            </a:rPr>
            <a:t>How is the sample transported?</a:t>
          </a:r>
        </a:p>
      </dgm:t>
    </dgm:pt>
    <dgm:pt modelId="{78F19548-EC0C-4309-A00F-E39194CD89A4}" type="sibTrans" cxnId="{4AE48E8B-5B58-4F5A-8180-BC56D3029527}">
      <dgm:prSet/>
      <dgm:spPr/>
      <dgm:t>
        <a:bodyPr/>
        <a:lstStyle/>
        <a:p>
          <a:endParaRPr lang="en-US"/>
        </a:p>
      </dgm:t>
    </dgm:pt>
    <dgm:pt modelId="{F8E1310A-5EFF-4DAD-A4FC-C55CD3361F0B}" type="parTrans" cxnId="{4AE48E8B-5B58-4F5A-8180-BC56D3029527}">
      <dgm:prSet/>
      <dgm:spPr/>
      <dgm:t>
        <a:bodyPr/>
        <a:lstStyle/>
        <a:p>
          <a:endParaRPr lang="en-US"/>
        </a:p>
      </dgm:t>
    </dgm:pt>
    <dgm:pt modelId="{B66DAE27-EFA8-4863-9674-667E698D1BF7}">
      <dgm:prSet phldrT="[Text]"/>
      <dgm:spPr/>
      <dgm:t>
        <a:bodyPr/>
        <a:lstStyle/>
        <a:p>
          <a:r>
            <a:rPr lang="en-US" b="1" dirty="0">
              <a:solidFill>
                <a:schemeClr val="tx1"/>
              </a:solidFill>
            </a:rPr>
            <a:t>Temperature</a:t>
          </a:r>
        </a:p>
      </dgm:t>
    </dgm:pt>
    <dgm:pt modelId="{15E34F4D-F894-4344-B450-9A702A0A734A}" type="parTrans" cxnId="{74EA3A08-2BED-4494-ABFE-C2939BCFB426}">
      <dgm:prSet/>
      <dgm:spPr/>
      <dgm:t>
        <a:bodyPr/>
        <a:lstStyle/>
        <a:p>
          <a:endParaRPr lang="en-US"/>
        </a:p>
      </dgm:t>
    </dgm:pt>
    <dgm:pt modelId="{BB94B8C3-9044-4B55-94FF-6ECD9476D654}" type="sibTrans" cxnId="{74EA3A08-2BED-4494-ABFE-C2939BCFB426}">
      <dgm:prSet/>
      <dgm:spPr/>
      <dgm:t>
        <a:bodyPr/>
        <a:lstStyle/>
        <a:p>
          <a:endParaRPr lang="en-US"/>
        </a:p>
      </dgm:t>
    </dgm:pt>
    <dgm:pt modelId="{5A05B496-8945-4F4B-A73A-98AB73E21446}">
      <dgm:prSet phldrT="[Text]"/>
      <dgm:spPr/>
      <dgm:t>
        <a:bodyPr/>
        <a:lstStyle/>
        <a:p>
          <a:r>
            <a:rPr lang="en-US" b="1" dirty="0">
              <a:solidFill>
                <a:schemeClr val="tx1"/>
              </a:solidFill>
            </a:rPr>
            <a:t>Humidity</a:t>
          </a:r>
        </a:p>
      </dgm:t>
    </dgm:pt>
    <dgm:pt modelId="{19A10BA8-565C-4348-9D1D-C43E3C59DD4E}" type="parTrans" cxnId="{6A938417-160C-48F5-965C-5C75BF9094D0}">
      <dgm:prSet/>
      <dgm:spPr/>
      <dgm:t>
        <a:bodyPr/>
        <a:lstStyle/>
        <a:p>
          <a:endParaRPr lang="en-US"/>
        </a:p>
      </dgm:t>
    </dgm:pt>
    <dgm:pt modelId="{F83AE0D5-50C3-4BF4-BCA1-AAB6E94EDADD}" type="sibTrans" cxnId="{6A938417-160C-48F5-965C-5C75BF9094D0}">
      <dgm:prSet/>
      <dgm:spPr/>
      <dgm:t>
        <a:bodyPr/>
        <a:lstStyle/>
        <a:p>
          <a:endParaRPr lang="en-US"/>
        </a:p>
      </dgm:t>
    </dgm:pt>
    <dgm:pt modelId="{96636DDE-84C7-459D-B49D-6C5CDCC5D5D3}">
      <dgm:prSet phldrT="[Text]"/>
      <dgm:spPr/>
      <dgm:t>
        <a:bodyPr/>
        <a:lstStyle/>
        <a:p>
          <a:r>
            <a:rPr lang="en-US" b="1" dirty="0">
              <a:solidFill>
                <a:schemeClr val="tx1"/>
              </a:solidFill>
            </a:rPr>
            <a:t>Disposal</a:t>
          </a:r>
        </a:p>
      </dgm:t>
    </dgm:pt>
    <dgm:pt modelId="{8C24670D-8B0B-4F16-8925-15D5ADCD8AE5}" type="parTrans" cxnId="{BDC3141E-1E38-4B92-B8AE-0FAD5AE5CFA3}">
      <dgm:prSet/>
      <dgm:spPr/>
      <dgm:t>
        <a:bodyPr/>
        <a:lstStyle/>
        <a:p>
          <a:endParaRPr lang="en-US"/>
        </a:p>
      </dgm:t>
    </dgm:pt>
    <dgm:pt modelId="{21B73B90-C5E2-4D3C-944E-F64749D0555F}" type="sibTrans" cxnId="{BDC3141E-1E38-4B92-B8AE-0FAD5AE5CFA3}">
      <dgm:prSet/>
      <dgm:spPr/>
      <dgm:t>
        <a:bodyPr/>
        <a:lstStyle/>
        <a:p>
          <a:endParaRPr lang="en-US"/>
        </a:p>
      </dgm:t>
    </dgm:pt>
    <dgm:pt modelId="{A2EF2F5C-FE4C-499B-A6C3-696B92740D9D}">
      <dgm:prSet phldrT="[Text]"/>
      <dgm:spPr/>
      <dgm:t>
        <a:bodyPr/>
        <a:lstStyle/>
        <a:p>
          <a:r>
            <a:rPr lang="en-US" b="1" dirty="0">
              <a:solidFill>
                <a:schemeClr val="tx1"/>
              </a:solidFill>
            </a:rPr>
            <a:t>Unique ID</a:t>
          </a:r>
        </a:p>
      </dgm:t>
    </dgm:pt>
    <dgm:pt modelId="{57BDC6B3-1B79-4AB6-A60D-DA5887581567}" type="parTrans" cxnId="{DBFA68CD-A003-4B6E-A86E-985BFDE51E7F}">
      <dgm:prSet/>
      <dgm:spPr/>
      <dgm:t>
        <a:bodyPr/>
        <a:lstStyle/>
        <a:p>
          <a:endParaRPr lang="en-US"/>
        </a:p>
      </dgm:t>
    </dgm:pt>
    <dgm:pt modelId="{0AD0C26F-79A4-4E29-A354-9E779A89EB71}" type="sibTrans" cxnId="{DBFA68CD-A003-4B6E-A86E-985BFDE51E7F}">
      <dgm:prSet/>
      <dgm:spPr/>
      <dgm:t>
        <a:bodyPr/>
        <a:lstStyle/>
        <a:p>
          <a:endParaRPr lang="en-US"/>
        </a:p>
      </dgm:t>
    </dgm:pt>
    <dgm:pt modelId="{F9F380A2-C365-4130-BAA3-A5B84792F40E}">
      <dgm:prSet phldrT="[Text]"/>
      <dgm:spPr/>
      <dgm:t>
        <a:bodyPr/>
        <a:lstStyle/>
        <a:p>
          <a:r>
            <a:rPr lang="en-US" b="1" dirty="0">
              <a:solidFill>
                <a:schemeClr val="tx1"/>
              </a:solidFill>
            </a:rPr>
            <a:t>Entry into LIMS</a:t>
          </a:r>
        </a:p>
      </dgm:t>
    </dgm:pt>
    <dgm:pt modelId="{84EDD01D-D2EA-44B2-B060-972E6E089E0A}" type="parTrans" cxnId="{3D78BDA6-F39C-4148-8857-1646E2F1F656}">
      <dgm:prSet/>
      <dgm:spPr/>
      <dgm:t>
        <a:bodyPr/>
        <a:lstStyle/>
        <a:p>
          <a:endParaRPr lang="en-US"/>
        </a:p>
      </dgm:t>
    </dgm:pt>
    <dgm:pt modelId="{F98EE7F2-7235-4399-A363-BE06B82CB3BB}" type="sibTrans" cxnId="{3D78BDA6-F39C-4148-8857-1646E2F1F656}">
      <dgm:prSet/>
      <dgm:spPr/>
      <dgm:t>
        <a:bodyPr/>
        <a:lstStyle/>
        <a:p>
          <a:endParaRPr lang="en-US"/>
        </a:p>
      </dgm:t>
    </dgm:pt>
    <dgm:pt modelId="{2AE8F8FB-8300-4D9B-870F-D770DFE68A9E}">
      <dgm:prSet/>
      <dgm:spPr/>
      <dgm:t>
        <a:bodyPr/>
        <a:lstStyle/>
        <a:p>
          <a:pPr algn="l"/>
          <a:r>
            <a:rPr lang="en-US" b="1" dirty="0">
              <a:solidFill>
                <a:schemeClr val="tx1"/>
              </a:solidFill>
            </a:rPr>
            <a:t>Courier</a:t>
          </a:r>
        </a:p>
      </dgm:t>
    </dgm:pt>
    <dgm:pt modelId="{A63AA298-F9F3-44E7-B388-91BE6D0A8CCE}" type="parTrans" cxnId="{2BECB037-AC70-4907-82E2-9F2DAB656142}">
      <dgm:prSet/>
      <dgm:spPr/>
      <dgm:t>
        <a:bodyPr/>
        <a:lstStyle/>
        <a:p>
          <a:endParaRPr lang="en-US"/>
        </a:p>
      </dgm:t>
    </dgm:pt>
    <dgm:pt modelId="{69169F41-66EE-4761-B9CC-BE26DB23E3EC}" type="sibTrans" cxnId="{2BECB037-AC70-4907-82E2-9F2DAB656142}">
      <dgm:prSet/>
      <dgm:spPr/>
      <dgm:t>
        <a:bodyPr/>
        <a:lstStyle/>
        <a:p>
          <a:endParaRPr lang="en-US"/>
        </a:p>
      </dgm:t>
    </dgm:pt>
    <dgm:pt modelId="{9105C5F6-2D3D-439B-A855-74ADB36BCA01}">
      <dgm:prSet/>
      <dgm:spPr/>
      <dgm:t>
        <a:bodyPr/>
        <a:lstStyle/>
        <a:p>
          <a:pPr algn="l"/>
          <a:r>
            <a:rPr lang="en-US" b="1" dirty="0">
              <a:solidFill>
                <a:schemeClr val="tx1"/>
              </a:solidFill>
            </a:rPr>
            <a:t>Mail</a:t>
          </a:r>
        </a:p>
      </dgm:t>
    </dgm:pt>
    <dgm:pt modelId="{9828B60E-F30A-47A9-8E89-B17E5A3207EC}" type="parTrans" cxnId="{E377AA36-0911-4AE9-AE41-3ED678A270AF}">
      <dgm:prSet/>
      <dgm:spPr/>
      <dgm:t>
        <a:bodyPr/>
        <a:lstStyle/>
        <a:p>
          <a:endParaRPr lang="en-US"/>
        </a:p>
      </dgm:t>
    </dgm:pt>
    <dgm:pt modelId="{982B3068-BB5B-4259-91BC-1DC314D611EB}" type="sibTrans" cxnId="{E377AA36-0911-4AE9-AE41-3ED678A270AF}">
      <dgm:prSet/>
      <dgm:spPr/>
      <dgm:t>
        <a:bodyPr/>
        <a:lstStyle/>
        <a:p>
          <a:endParaRPr lang="en-US"/>
        </a:p>
      </dgm:t>
    </dgm:pt>
    <dgm:pt modelId="{1006846E-E0CE-4DBD-94E9-B5FF7BE44DDD}">
      <dgm:prSet/>
      <dgm:spPr/>
      <dgm:t>
        <a:bodyPr/>
        <a:lstStyle/>
        <a:p>
          <a:r>
            <a:rPr lang="en-US" b="1" dirty="0">
              <a:solidFill>
                <a:schemeClr val="tx1"/>
              </a:solidFill>
            </a:rPr>
            <a:t>Who authorizes?</a:t>
          </a:r>
        </a:p>
      </dgm:t>
    </dgm:pt>
    <dgm:pt modelId="{60A0DA4A-D974-489F-8246-45B56DB96209}" type="parTrans" cxnId="{EF17FCA9-0F5A-4D8B-AA12-B4241A457A30}">
      <dgm:prSet/>
      <dgm:spPr/>
      <dgm:t>
        <a:bodyPr/>
        <a:lstStyle/>
        <a:p>
          <a:endParaRPr lang="en-US"/>
        </a:p>
      </dgm:t>
    </dgm:pt>
    <dgm:pt modelId="{DB892B6F-93AA-4625-A0B3-52EBD139AFCB}" type="sibTrans" cxnId="{EF17FCA9-0F5A-4D8B-AA12-B4241A457A30}">
      <dgm:prSet/>
      <dgm:spPr/>
      <dgm:t>
        <a:bodyPr/>
        <a:lstStyle/>
        <a:p>
          <a:endParaRPr lang="en-US"/>
        </a:p>
      </dgm:t>
    </dgm:pt>
    <dgm:pt modelId="{EF9E779E-2CB6-4FE5-81CF-ADA5FE744728}">
      <dgm:prSet/>
      <dgm:spPr/>
      <dgm:t>
        <a:bodyPr/>
        <a:lstStyle/>
        <a:p>
          <a:r>
            <a:rPr lang="en-US" b="1" dirty="0">
              <a:solidFill>
                <a:schemeClr val="tx1"/>
              </a:solidFill>
            </a:rPr>
            <a:t>What method is used?  </a:t>
          </a:r>
        </a:p>
      </dgm:t>
    </dgm:pt>
    <dgm:pt modelId="{46657753-C55A-47F4-B61B-9D0152CE84FF}" type="parTrans" cxnId="{E20CB6C0-47DD-4AD1-8EB6-77F432AF82DA}">
      <dgm:prSet/>
      <dgm:spPr/>
      <dgm:t>
        <a:bodyPr/>
        <a:lstStyle/>
        <a:p>
          <a:endParaRPr lang="en-US"/>
        </a:p>
      </dgm:t>
    </dgm:pt>
    <dgm:pt modelId="{56F548CA-A9A3-48E1-8027-911A26FFE3BD}" type="sibTrans" cxnId="{E20CB6C0-47DD-4AD1-8EB6-77F432AF82DA}">
      <dgm:prSet/>
      <dgm:spPr/>
      <dgm:t>
        <a:bodyPr/>
        <a:lstStyle/>
        <a:p>
          <a:endParaRPr lang="en-US"/>
        </a:p>
      </dgm:t>
    </dgm:pt>
    <dgm:pt modelId="{D454A4E5-ED4A-42F8-AC55-F3A2A036E8F4}" type="pres">
      <dgm:prSet presAssocID="{EBA0A54B-DAE7-48A3-923A-F82B1B388516}" presName="outerComposite" presStyleCnt="0">
        <dgm:presLayoutVars>
          <dgm:chMax val="5"/>
          <dgm:dir/>
          <dgm:resizeHandles val="exact"/>
        </dgm:presLayoutVars>
      </dgm:prSet>
      <dgm:spPr/>
      <dgm:t>
        <a:bodyPr/>
        <a:lstStyle/>
        <a:p>
          <a:endParaRPr lang="en-US"/>
        </a:p>
      </dgm:t>
    </dgm:pt>
    <dgm:pt modelId="{24D4DA08-D431-45B7-9D43-2BC0852DB97F}" type="pres">
      <dgm:prSet presAssocID="{EBA0A54B-DAE7-48A3-923A-F82B1B388516}" presName="dummyMaxCanvas" presStyleCnt="0">
        <dgm:presLayoutVars/>
      </dgm:prSet>
      <dgm:spPr/>
    </dgm:pt>
    <dgm:pt modelId="{43AF6EA2-0DEF-4560-9805-9B6729AF87A3}" type="pres">
      <dgm:prSet presAssocID="{EBA0A54B-DAE7-48A3-923A-F82B1B388516}" presName="FiveNodes_1" presStyleLbl="node1" presStyleIdx="0" presStyleCnt="5">
        <dgm:presLayoutVars>
          <dgm:bulletEnabled val="1"/>
        </dgm:presLayoutVars>
      </dgm:prSet>
      <dgm:spPr/>
      <dgm:t>
        <a:bodyPr/>
        <a:lstStyle/>
        <a:p>
          <a:endParaRPr lang="en-US"/>
        </a:p>
      </dgm:t>
    </dgm:pt>
    <dgm:pt modelId="{06261FFF-C3D9-4F3F-861D-42217EEA11A4}" type="pres">
      <dgm:prSet presAssocID="{EBA0A54B-DAE7-48A3-923A-F82B1B388516}" presName="FiveNodes_2" presStyleLbl="node1" presStyleIdx="1" presStyleCnt="5">
        <dgm:presLayoutVars>
          <dgm:bulletEnabled val="1"/>
        </dgm:presLayoutVars>
      </dgm:prSet>
      <dgm:spPr/>
      <dgm:t>
        <a:bodyPr/>
        <a:lstStyle/>
        <a:p>
          <a:endParaRPr lang="en-US"/>
        </a:p>
      </dgm:t>
    </dgm:pt>
    <dgm:pt modelId="{D425E31C-5E5E-48EF-9F67-DE7510C9C967}" type="pres">
      <dgm:prSet presAssocID="{EBA0A54B-DAE7-48A3-923A-F82B1B388516}" presName="FiveNodes_3" presStyleLbl="node1" presStyleIdx="2" presStyleCnt="5">
        <dgm:presLayoutVars>
          <dgm:bulletEnabled val="1"/>
        </dgm:presLayoutVars>
      </dgm:prSet>
      <dgm:spPr/>
      <dgm:t>
        <a:bodyPr/>
        <a:lstStyle/>
        <a:p>
          <a:endParaRPr lang="en-US"/>
        </a:p>
      </dgm:t>
    </dgm:pt>
    <dgm:pt modelId="{0901ABBC-E2EE-4528-97FF-C87A2A8E76FE}" type="pres">
      <dgm:prSet presAssocID="{EBA0A54B-DAE7-48A3-923A-F82B1B388516}" presName="FiveNodes_4" presStyleLbl="node1" presStyleIdx="3" presStyleCnt="5">
        <dgm:presLayoutVars>
          <dgm:bulletEnabled val="1"/>
        </dgm:presLayoutVars>
      </dgm:prSet>
      <dgm:spPr/>
      <dgm:t>
        <a:bodyPr/>
        <a:lstStyle/>
        <a:p>
          <a:endParaRPr lang="en-US"/>
        </a:p>
      </dgm:t>
    </dgm:pt>
    <dgm:pt modelId="{81DDBA6A-6204-4F1F-888A-01ADE20DB24C}" type="pres">
      <dgm:prSet presAssocID="{EBA0A54B-DAE7-48A3-923A-F82B1B388516}" presName="FiveNodes_5" presStyleLbl="node1" presStyleIdx="4" presStyleCnt="5">
        <dgm:presLayoutVars>
          <dgm:bulletEnabled val="1"/>
        </dgm:presLayoutVars>
      </dgm:prSet>
      <dgm:spPr/>
      <dgm:t>
        <a:bodyPr/>
        <a:lstStyle/>
        <a:p>
          <a:endParaRPr lang="en-US"/>
        </a:p>
      </dgm:t>
    </dgm:pt>
    <dgm:pt modelId="{CF5B503B-C008-4827-A5C6-43708ADE49E3}" type="pres">
      <dgm:prSet presAssocID="{EBA0A54B-DAE7-48A3-923A-F82B1B388516}" presName="FiveConn_1-2" presStyleLbl="fgAccFollowNode1" presStyleIdx="0" presStyleCnt="4">
        <dgm:presLayoutVars>
          <dgm:bulletEnabled val="1"/>
        </dgm:presLayoutVars>
      </dgm:prSet>
      <dgm:spPr/>
      <dgm:t>
        <a:bodyPr/>
        <a:lstStyle/>
        <a:p>
          <a:endParaRPr lang="en-US"/>
        </a:p>
      </dgm:t>
    </dgm:pt>
    <dgm:pt modelId="{2F1748F7-D2B8-4135-B43E-84D3CE23A148}" type="pres">
      <dgm:prSet presAssocID="{EBA0A54B-DAE7-48A3-923A-F82B1B388516}" presName="FiveConn_2-3" presStyleLbl="fgAccFollowNode1" presStyleIdx="1" presStyleCnt="4">
        <dgm:presLayoutVars>
          <dgm:bulletEnabled val="1"/>
        </dgm:presLayoutVars>
      </dgm:prSet>
      <dgm:spPr/>
      <dgm:t>
        <a:bodyPr/>
        <a:lstStyle/>
        <a:p>
          <a:endParaRPr lang="en-US"/>
        </a:p>
      </dgm:t>
    </dgm:pt>
    <dgm:pt modelId="{4E5FAF1B-DFCE-4CAA-A444-041166FE146A}" type="pres">
      <dgm:prSet presAssocID="{EBA0A54B-DAE7-48A3-923A-F82B1B388516}" presName="FiveConn_3-4" presStyleLbl="fgAccFollowNode1" presStyleIdx="2" presStyleCnt="4">
        <dgm:presLayoutVars>
          <dgm:bulletEnabled val="1"/>
        </dgm:presLayoutVars>
      </dgm:prSet>
      <dgm:spPr/>
      <dgm:t>
        <a:bodyPr/>
        <a:lstStyle/>
        <a:p>
          <a:endParaRPr lang="en-US"/>
        </a:p>
      </dgm:t>
    </dgm:pt>
    <dgm:pt modelId="{6DDF1208-B0C6-42FD-9FB2-E98D029D8C0A}" type="pres">
      <dgm:prSet presAssocID="{EBA0A54B-DAE7-48A3-923A-F82B1B388516}" presName="FiveConn_4-5" presStyleLbl="fgAccFollowNode1" presStyleIdx="3" presStyleCnt="4">
        <dgm:presLayoutVars>
          <dgm:bulletEnabled val="1"/>
        </dgm:presLayoutVars>
      </dgm:prSet>
      <dgm:spPr/>
      <dgm:t>
        <a:bodyPr/>
        <a:lstStyle/>
        <a:p>
          <a:endParaRPr lang="en-US"/>
        </a:p>
      </dgm:t>
    </dgm:pt>
    <dgm:pt modelId="{3BEAB8BD-B425-4FB8-ACA6-1A41AD59DBF6}" type="pres">
      <dgm:prSet presAssocID="{EBA0A54B-DAE7-48A3-923A-F82B1B388516}" presName="FiveNodes_1_text" presStyleLbl="node1" presStyleIdx="4" presStyleCnt="5">
        <dgm:presLayoutVars>
          <dgm:bulletEnabled val="1"/>
        </dgm:presLayoutVars>
      </dgm:prSet>
      <dgm:spPr/>
      <dgm:t>
        <a:bodyPr/>
        <a:lstStyle/>
        <a:p>
          <a:endParaRPr lang="en-US"/>
        </a:p>
      </dgm:t>
    </dgm:pt>
    <dgm:pt modelId="{A6172C86-C12D-46F9-87D3-6B0822013766}" type="pres">
      <dgm:prSet presAssocID="{EBA0A54B-DAE7-48A3-923A-F82B1B388516}" presName="FiveNodes_2_text" presStyleLbl="node1" presStyleIdx="4" presStyleCnt="5">
        <dgm:presLayoutVars>
          <dgm:bulletEnabled val="1"/>
        </dgm:presLayoutVars>
      </dgm:prSet>
      <dgm:spPr/>
      <dgm:t>
        <a:bodyPr/>
        <a:lstStyle/>
        <a:p>
          <a:endParaRPr lang="en-US"/>
        </a:p>
      </dgm:t>
    </dgm:pt>
    <dgm:pt modelId="{AC735556-4A6C-4998-B8CE-B94BD60D2957}" type="pres">
      <dgm:prSet presAssocID="{EBA0A54B-DAE7-48A3-923A-F82B1B388516}" presName="FiveNodes_3_text" presStyleLbl="node1" presStyleIdx="4" presStyleCnt="5">
        <dgm:presLayoutVars>
          <dgm:bulletEnabled val="1"/>
        </dgm:presLayoutVars>
      </dgm:prSet>
      <dgm:spPr/>
      <dgm:t>
        <a:bodyPr/>
        <a:lstStyle/>
        <a:p>
          <a:endParaRPr lang="en-US"/>
        </a:p>
      </dgm:t>
    </dgm:pt>
    <dgm:pt modelId="{22CB9882-DEA0-4B86-9D7F-0E79AE16E6A6}" type="pres">
      <dgm:prSet presAssocID="{EBA0A54B-DAE7-48A3-923A-F82B1B388516}" presName="FiveNodes_4_text" presStyleLbl="node1" presStyleIdx="4" presStyleCnt="5">
        <dgm:presLayoutVars>
          <dgm:bulletEnabled val="1"/>
        </dgm:presLayoutVars>
      </dgm:prSet>
      <dgm:spPr/>
      <dgm:t>
        <a:bodyPr/>
        <a:lstStyle/>
        <a:p>
          <a:endParaRPr lang="en-US"/>
        </a:p>
      </dgm:t>
    </dgm:pt>
    <dgm:pt modelId="{C9E145E7-98DD-41BF-BFCC-B5ACFB1F554C}" type="pres">
      <dgm:prSet presAssocID="{EBA0A54B-DAE7-48A3-923A-F82B1B388516}" presName="FiveNodes_5_text" presStyleLbl="node1" presStyleIdx="4" presStyleCnt="5">
        <dgm:presLayoutVars>
          <dgm:bulletEnabled val="1"/>
        </dgm:presLayoutVars>
      </dgm:prSet>
      <dgm:spPr/>
      <dgm:t>
        <a:bodyPr/>
        <a:lstStyle/>
        <a:p>
          <a:endParaRPr lang="en-US"/>
        </a:p>
      </dgm:t>
    </dgm:pt>
  </dgm:ptLst>
  <dgm:cxnLst>
    <dgm:cxn modelId="{0554822E-422F-4615-972E-4413D2223F50}" type="presOf" srcId="{2AE8F8FB-8300-4D9B-870F-D770DFE68A9E}" destId="{3BEAB8BD-B425-4FB8-ACA6-1A41AD59DBF6}" srcOrd="1" destOrd="1" presId="urn:microsoft.com/office/officeart/2005/8/layout/vProcess5"/>
    <dgm:cxn modelId="{35958921-5972-4207-94C4-F3A87BFF8BB7}" type="presOf" srcId="{78F19548-EC0C-4309-A00F-E39194CD89A4}" destId="{CF5B503B-C008-4827-A5C6-43708ADE49E3}" srcOrd="0" destOrd="0" presId="urn:microsoft.com/office/officeart/2005/8/layout/vProcess5"/>
    <dgm:cxn modelId="{4AE48E8B-5B58-4F5A-8180-BC56D3029527}" srcId="{EBA0A54B-DAE7-48A3-923A-F82B1B388516}" destId="{B410FC2D-17CE-4B00-BC72-5CF909BA2478}" srcOrd="0" destOrd="0" parTransId="{F8E1310A-5EFF-4DAD-A4FC-C55CD3361F0B}" sibTransId="{78F19548-EC0C-4309-A00F-E39194CD89A4}"/>
    <dgm:cxn modelId="{E20CB6C0-47DD-4AD1-8EB6-77F432AF82DA}" srcId="{96636DDE-84C7-459D-B49D-6C5CDCC5D5D3}" destId="{EF9E779E-2CB6-4FE5-81CF-ADA5FE744728}" srcOrd="1" destOrd="0" parTransId="{46657753-C55A-47F4-B61B-9D0152CE84FF}" sibTransId="{56F548CA-A9A3-48E1-8027-911A26FFE3BD}"/>
    <dgm:cxn modelId="{03FAF577-D8B0-4031-8CF5-3F432C5BBA56}" type="presOf" srcId="{EBA0A54B-DAE7-48A3-923A-F82B1B388516}" destId="{D454A4E5-ED4A-42F8-AC55-F3A2A036E8F4}" srcOrd="0" destOrd="0" presId="urn:microsoft.com/office/officeart/2005/8/layout/vProcess5"/>
    <dgm:cxn modelId="{C87307B8-DDF9-4783-AEB7-9D42B104DDAF}" type="presOf" srcId="{21B73B90-C5E2-4D3C-944E-F64749D0555F}" destId="{6DDF1208-B0C6-42FD-9FB2-E98D029D8C0A}" srcOrd="0" destOrd="0" presId="urn:microsoft.com/office/officeart/2005/8/layout/vProcess5"/>
    <dgm:cxn modelId="{6A938417-160C-48F5-965C-5C75BF9094D0}" srcId="{D1F6EE76-249D-439F-AFCB-CC3F6911ED32}" destId="{5A05B496-8945-4F4B-A73A-98AB73E21446}" srcOrd="1" destOrd="0" parTransId="{19A10BA8-565C-4348-9D1D-C43E3C59DD4E}" sibTransId="{F83AE0D5-50C3-4BF4-BCA1-AAB6E94EDADD}"/>
    <dgm:cxn modelId="{C11AD3B4-9B0F-4F33-8E01-29E5788C9F99}" type="presOf" srcId="{6D1FF38D-438F-44DF-8D55-3BEC4BA094C6}" destId="{2F1748F7-D2B8-4135-B43E-84D3CE23A148}" srcOrd="0" destOrd="0" presId="urn:microsoft.com/office/officeart/2005/8/layout/vProcess5"/>
    <dgm:cxn modelId="{72411644-0697-4175-BE72-36C75E19CCA5}" type="presOf" srcId="{EF9E779E-2CB6-4FE5-81CF-ADA5FE744728}" destId="{0901ABBC-E2EE-4528-97FF-C87A2A8E76FE}" srcOrd="0" destOrd="2" presId="urn:microsoft.com/office/officeart/2005/8/layout/vProcess5"/>
    <dgm:cxn modelId="{D828AD58-DE7E-4D79-AF4A-822B171640B9}" type="presOf" srcId="{D1F6EE76-249D-439F-AFCB-CC3F6911ED32}" destId="{AC735556-4A6C-4998-B8CE-B94BD60D2957}" srcOrd="1" destOrd="0" presId="urn:microsoft.com/office/officeart/2005/8/layout/vProcess5"/>
    <dgm:cxn modelId="{2664C999-18B6-49BA-BF0B-89DC236D19F6}" type="presOf" srcId="{D1F6EE76-249D-439F-AFCB-CC3F6911ED32}" destId="{D425E31C-5E5E-48EF-9F67-DE7510C9C967}" srcOrd="0" destOrd="0" presId="urn:microsoft.com/office/officeart/2005/8/layout/vProcess5"/>
    <dgm:cxn modelId="{BDC3141E-1E38-4B92-B8AE-0FAD5AE5CFA3}" srcId="{EBA0A54B-DAE7-48A3-923A-F82B1B388516}" destId="{96636DDE-84C7-459D-B49D-6C5CDCC5D5D3}" srcOrd="3" destOrd="0" parTransId="{8C24670D-8B0B-4F16-8925-15D5ADCD8AE5}" sibTransId="{21B73B90-C5E2-4D3C-944E-F64749D0555F}"/>
    <dgm:cxn modelId="{E377AA36-0911-4AE9-AE41-3ED678A270AF}" srcId="{B410FC2D-17CE-4B00-BC72-5CF909BA2478}" destId="{9105C5F6-2D3D-439B-A855-74ADB36BCA01}" srcOrd="1" destOrd="0" parTransId="{9828B60E-F30A-47A9-8E89-B17E5A3207EC}" sibTransId="{982B3068-BB5B-4259-91BC-1DC314D611EB}"/>
    <dgm:cxn modelId="{EF17FCA9-0F5A-4D8B-AA12-B4241A457A30}" srcId="{96636DDE-84C7-459D-B49D-6C5CDCC5D5D3}" destId="{1006846E-E0CE-4DBD-94E9-B5FF7BE44DDD}" srcOrd="0" destOrd="0" parTransId="{60A0DA4A-D974-489F-8246-45B56DB96209}" sibTransId="{DB892B6F-93AA-4625-A0B3-52EBD139AFCB}"/>
    <dgm:cxn modelId="{4187714B-424F-4276-9AE0-22C06BD072C0}" type="presOf" srcId="{96636DDE-84C7-459D-B49D-6C5CDCC5D5D3}" destId="{22CB9882-DEA0-4B86-9D7F-0E79AE16E6A6}" srcOrd="1" destOrd="0" presId="urn:microsoft.com/office/officeart/2005/8/layout/vProcess5"/>
    <dgm:cxn modelId="{DBFA68CD-A003-4B6E-A86E-985BFDE51E7F}" srcId="{9BE480B9-434C-4F18-AB50-6274A4877A04}" destId="{A2EF2F5C-FE4C-499B-A6C3-696B92740D9D}" srcOrd="0" destOrd="0" parTransId="{57BDC6B3-1B79-4AB6-A60D-DA5887581567}" sibTransId="{0AD0C26F-79A4-4E29-A354-9E779A89EB71}"/>
    <dgm:cxn modelId="{0429A8FF-D80B-4AB1-B94B-746D3997679E}" type="presOf" srcId="{B410FC2D-17CE-4B00-BC72-5CF909BA2478}" destId="{43AF6EA2-0DEF-4560-9805-9B6729AF87A3}" srcOrd="0" destOrd="0" presId="urn:microsoft.com/office/officeart/2005/8/layout/vProcess5"/>
    <dgm:cxn modelId="{C8585BDF-701E-4BCB-BABF-D1E142BF5EFB}" type="presOf" srcId="{B66DAE27-EFA8-4863-9674-667E698D1BF7}" destId="{AC735556-4A6C-4998-B8CE-B94BD60D2957}" srcOrd="1" destOrd="1" presId="urn:microsoft.com/office/officeart/2005/8/layout/vProcess5"/>
    <dgm:cxn modelId="{2C003E42-FDF5-4672-96C1-DB44F13CBE42}" type="presOf" srcId="{A2EF2F5C-FE4C-499B-A6C3-696B92740D9D}" destId="{A6172C86-C12D-46F9-87D3-6B0822013766}" srcOrd="1" destOrd="1" presId="urn:microsoft.com/office/officeart/2005/8/layout/vProcess5"/>
    <dgm:cxn modelId="{F2EB536E-0B1C-4DB3-A38E-80BA7F24F653}" type="presOf" srcId="{5A05B496-8945-4F4B-A73A-98AB73E21446}" destId="{D425E31C-5E5E-48EF-9F67-DE7510C9C967}" srcOrd="0" destOrd="2" presId="urn:microsoft.com/office/officeart/2005/8/layout/vProcess5"/>
    <dgm:cxn modelId="{2BECB037-AC70-4907-82E2-9F2DAB656142}" srcId="{B410FC2D-17CE-4B00-BC72-5CF909BA2478}" destId="{2AE8F8FB-8300-4D9B-870F-D770DFE68A9E}" srcOrd="0" destOrd="0" parTransId="{A63AA298-F9F3-44E7-B388-91BE6D0A8CCE}" sibTransId="{69169F41-66EE-4761-B9CC-BE26DB23E3EC}"/>
    <dgm:cxn modelId="{72926AD3-9438-47D7-83C3-CA9D84F72348}" type="presOf" srcId="{9BE480B9-434C-4F18-AB50-6274A4877A04}" destId="{06261FFF-C3D9-4F3F-861D-42217EEA11A4}" srcOrd="0" destOrd="0" presId="urn:microsoft.com/office/officeart/2005/8/layout/vProcess5"/>
    <dgm:cxn modelId="{D2C93327-7373-4FFA-AD6B-2686F7D7F446}" type="presOf" srcId="{1006846E-E0CE-4DBD-94E9-B5FF7BE44DDD}" destId="{22CB9882-DEA0-4B86-9D7F-0E79AE16E6A6}" srcOrd="1" destOrd="1" presId="urn:microsoft.com/office/officeart/2005/8/layout/vProcess5"/>
    <dgm:cxn modelId="{BBCE2E9E-A84A-457A-893A-8E2A1486231B}" type="presOf" srcId="{2AE8F8FB-8300-4D9B-870F-D770DFE68A9E}" destId="{43AF6EA2-0DEF-4560-9805-9B6729AF87A3}" srcOrd="0" destOrd="1" presId="urn:microsoft.com/office/officeart/2005/8/layout/vProcess5"/>
    <dgm:cxn modelId="{B24AD42C-88D5-4000-82E3-B6F75657BA0C}" type="presOf" srcId="{9105C5F6-2D3D-439B-A855-74ADB36BCA01}" destId="{43AF6EA2-0DEF-4560-9805-9B6729AF87A3}" srcOrd="0" destOrd="2" presId="urn:microsoft.com/office/officeart/2005/8/layout/vProcess5"/>
    <dgm:cxn modelId="{66A1A94C-02EE-4A4B-B24D-15C523B16D59}" type="presOf" srcId="{B410FC2D-17CE-4B00-BC72-5CF909BA2478}" destId="{3BEAB8BD-B425-4FB8-ACA6-1A41AD59DBF6}" srcOrd="1" destOrd="0" presId="urn:microsoft.com/office/officeart/2005/8/layout/vProcess5"/>
    <dgm:cxn modelId="{3DB19FD4-4642-4E94-955F-8E106E2B1170}" srcId="{EBA0A54B-DAE7-48A3-923A-F82B1B388516}" destId="{3BCC81A5-ECFF-4343-87CA-52DBE44632DE}" srcOrd="4" destOrd="0" parTransId="{CE5357BB-7393-4E1E-8193-EC7EE5424C05}" sibTransId="{99414413-93B1-45E0-869F-C097C398E1A1}"/>
    <dgm:cxn modelId="{11CEA287-C547-41EB-B725-F2F13C60C8BB}" type="presOf" srcId="{EF9E779E-2CB6-4FE5-81CF-ADA5FE744728}" destId="{22CB9882-DEA0-4B86-9D7F-0E79AE16E6A6}" srcOrd="1" destOrd="2" presId="urn:microsoft.com/office/officeart/2005/8/layout/vProcess5"/>
    <dgm:cxn modelId="{B7A8587B-6097-410E-80DD-106549FF7BD3}" type="presOf" srcId="{A2EF2F5C-FE4C-499B-A6C3-696B92740D9D}" destId="{06261FFF-C3D9-4F3F-861D-42217EEA11A4}" srcOrd="0" destOrd="1" presId="urn:microsoft.com/office/officeart/2005/8/layout/vProcess5"/>
    <dgm:cxn modelId="{2029CE4B-8C17-45FC-B090-25F4383FE084}" srcId="{EBA0A54B-DAE7-48A3-923A-F82B1B388516}" destId="{D1F6EE76-249D-439F-AFCB-CC3F6911ED32}" srcOrd="2" destOrd="0" parTransId="{0328FBA1-4CBB-442E-AC68-A8D963EBD80B}" sibTransId="{7EBC1100-A8C0-4B6F-98C3-377A9E8D50E6}"/>
    <dgm:cxn modelId="{D732C1D9-97C9-4E74-8F6E-DCD19E716F8A}" type="presOf" srcId="{3BCC81A5-ECFF-4343-87CA-52DBE44632DE}" destId="{81DDBA6A-6204-4F1F-888A-01ADE20DB24C}" srcOrd="0" destOrd="0" presId="urn:microsoft.com/office/officeart/2005/8/layout/vProcess5"/>
    <dgm:cxn modelId="{3D78BDA6-F39C-4148-8857-1646E2F1F656}" srcId="{9BE480B9-434C-4F18-AB50-6274A4877A04}" destId="{F9F380A2-C365-4130-BAA3-A5B84792F40E}" srcOrd="1" destOrd="0" parTransId="{84EDD01D-D2EA-44B2-B060-972E6E089E0A}" sibTransId="{F98EE7F2-7235-4399-A363-BE06B82CB3BB}"/>
    <dgm:cxn modelId="{81C08108-4C39-4683-8981-2E1F97450C82}" type="presOf" srcId="{F9F380A2-C365-4130-BAA3-A5B84792F40E}" destId="{A6172C86-C12D-46F9-87D3-6B0822013766}" srcOrd="1" destOrd="2" presId="urn:microsoft.com/office/officeart/2005/8/layout/vProcess5"/>
    <dgm:cxn modelId="{F2274F28-A041-4C90-9086-02A71905C48B}" type="presOf" srcId="{9BE480B9-434C-4F18-AB50-6274A4877A04}" destId="{A6172C86-C12D-46F9-87D3-6B0822013766}" srcOrd="1" destOrd="0" presId="urn:microsoft.com/office/officeart/2005/8/layout/vProcess5"/>
    <dgm:cxn modelId="{CFBF5BB4-6B02-4F2D-B3DB-E5A8EABA51EF}" type="presOf" srcId="{5A05B496-8945-4F4B-A73A-98AB73E21446}" destId="{AC735556-4A6C-4998-B8CE-B94BD60D2957}" srcOrd="1" destOrd="2" presId="urn:microsoft.com/office/officeart/2005/8/layout/vProcess5"/>
    <dgm:cxn modelId="{D634C0FA-A820-47A6-80EE-947609F11D61}" type="presOf" srcId="{96636DDE-84C7-459D-B49D-6C5CDCC5D5D3}" destId="{0901ABBC-E2EE-4528-97FF-C87A2A8E76FE}" srcOrd="0" destOrd="0" presId="urn:microsoft.com/office/officeart/2005/8/layout/vProcess5"/>
    <dgm:cxn modelId="{855202B1-6AF0-4332-BF18-0C7509A30B87}" type="presOf" srcId="{F9F380A2-C365-4130-BAA3-A5B84792F40E}" destId="{06261FFF-C3D9-4F3F-861D-42217EEA11A4}" srcOrd="0" destOrd="2" presId="urn:microsoft.com/office/officeart/2005/8/layout/vProcess5"/>
    <dgm:cxn modelId="{04039C8A-EC58-481B-9011-A0982D279ECB}" srcId="{EBA0A54B-DAE7-48A3-923A-F82B1B388516}" destId="{9BE480B9-434C-4F18-AB50-6274A4877A04}" srcOrd="1" destOrd="0" parTransId="{34BD9EF8-B2B9-49A1-8882-9AA002A0A17F}" sibTransId="{6D1FF38D-438F-44DF-8D55-3BEC4BA094C6}"/>
    <dgm:cxn modelId="{28F013FA-980B-4D38-9E1F-1E1C6D22CEC6}" type="presOf" srcId="{1006846E-E0CE-4DBD-94E9-B5FF7BE44DDD}" destId="{0901ABBC-E2EE-4528-97FF-C87A2A8E76FE}" srcOrd="0" destOrd="1" presId="urn:microsoft.com/office/officeart/2005/8/layout/vProcess5"/>
    <dgm:cxn modelId="{74EA3A08-2BED-4494-ABFE-C2939BCFB426}" srcId="{D1F6EE76-249D-439F-AFCB-CC3F6911ED32}" destId="{B66DAE27-EFA8-4863-9674-667E698D1BF7}" srcOrd="0" destOrd="0" parTransId="{15E34F4D-F894-4344-B450-9A702A0A734A}" sibTransId="{BB94B8C3-9044-4B55-94FF-6ECD9476D654}"/>
    <dgm:cxn modelId="{A1184410-6934-479F-B2A8-35CC8BAFCAEF}" type="presOf" srcId="{9105C5F6-2D3D-439B-A855-74ADB36BCA01}" destId="{3BEAB8BD-B425-4FB8-ACA6-1A41AD59DBF6}" srcOrd="1" destOrd="2" presId="urn:microsoft.com/office/officeart/2005/8/layout/vProcess5"/>
    <dgm:cxn modelId="{D62AFE26-22FF-4999-B7C3-8E09C97E12FF}" type="presOf" srcId="{B66DAE27-EFA8-4863-9674-667E698D1BF7}" destId="{D425E31C-5E5E-48EF-9F67-DE7510C9C967}" srcOrd="0" destOrd="1" presId="urn:microsoft.com/office/officeart/2005/8/layout/vProcess5"/>
    <dgm:cxn modelId="{1EC8FCF0-2622-4C80-ACB0-3A94E15EC9EE}" type="presOf" srcId="{7EBC1100-A8C0-4B6F-98C3-377A9E8D50E6}" destId="{4E5FAF1B-DFCE-4CAA-A444-041166FE146A}" srcOrd="0" destOrd="0" presId="urn:microsoft.com/office/officeart/2005/8/layout/vProcess5"/>
    <dgm:cxn modelId="{EDB4D919-8A72-49FB-A8C6-058B6E3B7605}" type="presOf" srcId="{3BCC81A5-ECFF-4343-87CA-52DBE44632DE}" destId="{C9E145E7-98DD-41BF-BFCC-B5ACFB1F554C}" srcOrd="1" destOrd="0" presId="urn:microsoft.com/office/officeart/2005/8/layout/vProcess5"/>
    <dgm:cxn modelId="{8CBE6953-BFDF-46FC-8F8B-A82F0D7252C0}" type="presParOf" srcId="{D454A4E5-ED4A-42F8-AC55-F3A2A036E8F4}" destId="{24D4DA08-D431-45B7-9D43-2BC0852DB97F}" srcOrd="0" destOrd="0" presId="urn:microsoft.com/office/officeart/2005/8/layout/vProcess5"/>
    <dgm:cxn modelId="{F2133684-5872-4744-B66C-75415A2F528E}" type="presParOf" srcId="{D454A4E5-ED4A-42F8-AC55-F3A2A036E8F4}" destId="{43AF6EA2-0DEF-4560-9805-9B6729AF87A3}" srcOrd="1" destOrd="0" presId="urn:microsoft.com/office/officeart/2005/8/layout/vProcess5"/>
    <dgm:cxn modelId="{0BEF06C3-1A99-4114-8677-FA176A84F494}" type="presParOf" srcId="{D454A4E5-ED4A-42F8-AC55-F3A2A036E8F4}" destId="{06261FFF-C3D9-4F3F-861D-42217EEA11A4}" srcOrd="2" destOrd="0" presId="urn:microsoft.com/office/officeart/2005/8/layout/vProcess5"/>
    <dgm:cxn modelId="{52382199-51FE-420F-8AB2-4D6FC3E6E734}" type="presParOf" srcId="{D454A4E5-ED4A-42F8-AC55-F3A2A036E8F4}" destId="{D425E31C-5E5E-48EF-9F67-DE7510C9C967}" srcOrd="3" destOrd="0" presId="urn:microsoft.com/office/officeart/2005/8/layout/vProcess5"/>
    <dgm:cxn modelId="{505E2ECF-959C-40F7-A3E8-8DFEA66F6C35}" type="presParOf" srcId="{D454A4E5-ED4A-42F8-AC55-F3A2A036E8F4}" destId="{0901ABBC-E2EE-4528-97FF-C87A2A8E76FE}" srcOrd="4" destOrd="0" presId="urn:microsoft.com/office/officeart/2005/8/layout/vProcess5"/>
    <dgm:cxn modelId="{D1CDE58A-DA8A-427F-8A44-EA1209F4D720}" type="presParOf" srcId="{D454A4E5-ED4A-42F8-AC55-F3A2A036E8F4}" destId="{81DDBA6A-6204-4F1F-888A-01ADE20DB24C}" srcOrd="5" destOrd="0" presId="urn:microsoft.com/office/officeart/2005/8/layout/vProcess5"/>
    <dgm:cxn modelId="{0E4706C5-B15B-4333-979B-77D689A7BD17}" type="presParOf" srcId="{D454A4E5-ED4A-42F8-AC55-F3A2A036E8F4}" destId="{CF5B503B-C008-4827-A5C6-43708ADE49E3}" srcOrd="6" destOrd="0" presId="urn:microsoft.com/office/officeart/2005/8/layout/vProcess5"/>
    <dgm:cxn modelId="{00750BFB-42D7-42EF-B47A-A4CBF8863A61}" type="presParOf" srcId="{D454A4E5-ED4A-42F8-AC55-F3A2A036E8F4}" destId="{2F1748F7-D2B8-4135-B43E-84D3CE23A148}" srcOrd="7" destOrd="0" presId="urn:microsoft.com/office/officeart/2005/8/layout/vProcess5"/>
    <dgm:cxn modelId="{703FB50E-6128-4B57-BF18-253C5093F37F}" type="presParOf" srcId="{D454A4E5-ED4A-42F8-AC55-F3A2A036E8F4}" destId="{4E5FAF1B-DFCE-4CAA-A444-041166FE146A}" srcOrd="8" destOrd="0" presId="urn:microsoft.com/office/officeart/2005/8/layout/vProcess5"/>
    <dgm:cxn modelId="{A36F76DE-2580-40C5-B2FB-0646C30C75D1}" type="presParOf" srcId="{D454A4E5-ED4A-42F8-AC55-F3A2A036E8F4}" destId="{6DDF1208-B0C6-42FD-9FB2-E98D029D8C0A}" srcOrd="9" destOrd="0" presId="urn:microsoft.com/office/officeart/2005/8/layout/vProcess5"/>
    <dgm:cxn modelId="{D3518334-9698-4BC3-968D-7ED081CCF47C}" type="presParOf" srcId="{D454A4E5-ED4A-42F8-AC55-F3A2A036E8F4}" destId="{3BEAB8BD-B425-4FB8-ACA6-1A41AD59DBF6}" srcOrd="10" destOrd="0" presId="urn:microsoft.com/office/officeart/2005/8/layout/vProcess5"/>
    <dgm:cxn modelId="{672E3BFB-F612-4563-821D-334ACF9723C8}" type="presParOf" srcId="{D454A4E5-ED4A-42F8-AC55-F3A2A036E8F4}" destId="{A6172C86-C12D-46F9-87D3-6B0822013766}" srcOrd="11" destOrd="0" presId="urn:microsoft.com/office/officeart/2005/8/layout/vProcess5"/>
    <dgm:cxn modelId="{904DB0FB-4674-4F1B-982C-EC2757A6E9E3}" type="presParOf" srcId="{D454A4E5-ED4A-42F8-AC55-F3A2A036E8F4}" destId="{AC735556-4A6C-4998-B8CE-B94BD60D2957}" srcOrd="12" destOrd="0" presId="urn:microsoft.com/office/officeart/2005/8/layout/vProcess5"/>
    <dgm:cxn modelId="{C4F8CA22-7D5C-4BDD-A483-5683A382A153}" type="presParOf" srcId="{D454A4E5-ED4A-42F8-AC55-F3A2A036E8F4}" destId="{22CB9882-DEA0-4B86-9D7F-0E79AE16E6A6}" srcOrd="13" destOrd="0" presId="urn:microsoft.com/office/officeart/2005/8/layout/vProcess5"/>
    <dgm:cxn modelId="{23A672E3-01B7-4F10-BFFE-6E955E1A68D4}" type="presParOf" srcId="{D454A4E5-ED4A-42F8-AC55-F3A2A036E8F4}" destId="{C9E145E7-98DD-41BF-BFCC-B5ACFB1F554C}" srcOrd="14" destOrd="0" presId="urn:microsoft.com/office/officeart/2005/8/layout/vProcess5"/>
  </dgm:cxnLst>
  <dgm:bg/>
  <dgm:whole/>
  <dgm:extLst>
    <a:ext uri="http://schemas.microsoft.com/office/drawing/2008/diagram">
      <dsp:dataModelExt xmlns:dsp="http://schemas.microsoft.com/office/drawing/2008/diagram" relId="rId6" minVer="http://schemas.openxmlformats.org/drawingml/2006/diagram"/>
    </a:ext>
    <a:ext uri="{C62137D5-CB1D-491B-B009-E17868A290BF}">
      <dgm14:recolorImg xmlns:dgm14="http://schemas.microsoft.com/office/drawing/2010/diagram" val="1"/>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radial3">
  <dgm:title val=""/>
  <dgm:desc val=""/>
  <dgm:catLst>
    <dgm:cat type="relationship" pri="31000"/>
    <dgm:cat type="cycle" pri="1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omposite">
    <dgm:varLst>
      <dgm:chMax val="1"/>
      <dgm:dir/>
      <dgm:resizeHandles val="exact"/>
    </dgm:varLst>
    <dgm:alg type="composite">
      <dgm:param type="ar" val="1"/>
    </dgm:alg>
    <dgm:shape xmlns:r="http://schemas.openxmlformats.org/officeDocument/2006/relationships" r:blip="">
      <dgm:adjLst/>
    </dgm:shape>
    <dgm:presOf/>
    <dgm:constrLst/>
    <dgm:ruleLst/>
    <dgm:layoutNode name="radial">
      <dgm:varLst>
        <dgm:animLvl val="ctr"/>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h" for="ch" forName="centerShape" refType="h"/>
        <dgm:constr type="w" for="ch" forName="node" refType="w" fact="0.5"/>
        <dgm:constr type="h" for="ch" forName="node" refType="h" fact="0.5"/>
        <dgm:constr type="sp" refType="w" refFor="ch" refForName="node" fact="-0.2"/>
        <dgm:constr type="sibSp" refType="w" refFor="ch" refForName="node" fact="-0.2"/>
        <dgm:constr type="primFontSz" for="ch" forName="centerShape" val="65"/>
        <dgm:constr type="primFontSz" for="des" forName="node" val="65"/>
        <dgm:constr type="primFontSz" for="ch" forName="node" refType="primFontSz" refFor="ch" refForName="centerShape" op="lte"/>
      </dgm:constrLst>
      <dgm:ruleLst/>
      <dgm:forEach name="Name6" axis="ch" ptType="node" cnt="1">
        <dgm:layoutNode name="centerShape" styleLbl="vennNode1">
          <dgm:alg type="tx"/>
          <dgm:shape xmlns:r="http://schemas.openxmlformats.org/officeDocument/2006/relationships" type="ellipse"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7" axis="ch" ptType="node">
          <dgm:layoutNode name="node" styleLbl="vennNode1">
            <dgm:varLst>
              <dgm:bulletEnabled val="1"/>
            </dgm:varLst>
            <dgm:alg type="tx">
              <dgm:param type="txAnchorVertCh" val="mid"/>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4">
  <dgm:title val=""/>
  <dgm:desc val=""/>
  <dgm:catLst>
    <dgm:cat type="3D" pri="11400"/>
  </dgm:catLst>
  <dgm:scene3d>
    <a:camera prst="orthographicFront"/>
    <a:lightRig rig="threePt" dir="t"/>
  </dgm:scene3d>
  <dgm:styleLbl name="node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ven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chilly" dir="t"/>
    </dgm:scene3d>
    <dgm:sp3d prstMaterial="translucentPowder">
      <a:bevelT w="127000" h="25400" prst="softRound"/>
    </dgm:sp3d>
    <dgm:txPr/>
    <dgm:style>
      <a:lnRef idx="1">
        <a:scrgbClr r="0" g="0" b="0"/>
      </a:lnRef>
      <a:fillRef idx="1">
        <a:scrgbClr r="0" g="0" b="0"/>
      </a:fillRef>
      <a:effectRef idx="0">
        <a:scrgbClr r="0" g="0" b="0"/>
      </a:effectRef>
      <a:fontRef idx="minor">
        <a:schemeClr val="lt1"/>
      </a:fontRef>
    </dgm:style>
  </dgm:styleLbl>
  <dgm:styleLbl name="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fgImgPlace1">
    <dgm:scene3d>
      <a:camera prst="orthographicFront"/>
      <a:lightRig rig="chilly" dir="t"/>
    </dgm:scene3d>
    <dgm:sp3d z="12700" extrusionH="12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alignImgPlac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bgImgPlace1">
    <dgm:scene3d>
      <a:camera prst="orthographicFront"/>
      <a:lightRig rig="chilly" dir="t"/>
    </dgm:scene3d>
    <dgm:sp3d z="-257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chilly" dir="t"/>
    </dgm:scene3d>
    <dgm:sp3d z="-70000" extrusionH="1700" prstMaterial="translucentPowder">
      <a:bevelT w="25400" h="6350" prst="softRound"/>
      <a:bevelB w="0" h="0" prst="convex"/>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bgSibTrans2D1">
    <dgm:scene3d>
      <a:camera prst="orthographicFront"/>
      <a:lightRig rig="chilly" dir="t"/>
    </dgm:scene3d>
    <dgm:sp3d z="-25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sibTrans1D1">
    <dgm:scene3d>
      <a:camera prst="orthographicFront"/>
      <a:lightRig rig="chilly"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chilly"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parChTrans2D1">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2">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3">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4">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1D1">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con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1">
    <dgm:scene3d>
      <a:camera prst="orthographicFront"/>
      <a:lightRig rig="chilly" dir="t"/>
    </dgm:scene3d>
    <dgm:sp3d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trAlignAcc1">
    <dgm:scene3d>
      <a:camera prst="orthographicFront"/>
      <a:lightRig rig="chilly" dir="t"/>
    </dgm:scene3d>
    <dgm:sp3d prstMaterial="dkEdge">
      <a:bevelT w="127000" h="25400"/>
    </dgm:sp3d>
    <dgm:txPr/>
    <dgm:style>
      <a:lnRef idx="1">
        <a:scrgbClr r="0" g="0" b="0"/>
      </a:lnRef>
      <a:fillRef idx="1">
        <a:scrgbClr r="0" g="0" b="0"/>
      </a:fillRef>
      <a:effectRef idx="0">
        <a:scrgbClr r="0" g="0" b="0"/>
      </a:effectRef>
      <a:fontRef idx="minor">
        <a:schemeClr val="lt1"/>
      </a:fontRef>
    </dgm:style>
  </dgm:styleLbl>
  <dgm:styleLbl name="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AlignAcc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0">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2">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3">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4">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dkBgShp">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trBgShp">
    <dgm:scene3d>
      <a:camera prst="orthographicFront"/>
      <a:lightRig rig="chilly"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3169921" cy="480060"/>
          </a:xfrm>
          <a:prstGeom prst="rect">
            <a:avLst/>
          </a:prstGeom>
        </p:spPr>
        <p:txBody>
          <a:bodyPr vert="horz" lIns="95277" tIns="47639" rIns="95277" bIns="47639" rtlCol="0"/>
          <a:lstStyle>
            <a:lvl1pPr algn="l">
              <a:defRPr sz="1200"/>
            </a:lvl1pPr>
          </a:lstStyle>
          <a:p>
            <a:endParaRPr lang="en-US"/>
          </a:p>
        </p:txBody>
      </p:sp>
      <p:sp>
        <p:nvSpPr>
          <p:cNvPr id="3" name="Date Placeholder 2"/>
          <p:cNvSpPr>
            <a:spLocks noGrp="1"/>
          </p:cNvSpPr>
          <p:nvPr>
            <p:ph type="dt" sz="quarter" idx="1"/>
          </p:nvPr>
        </p:nvSpPr>
        <p:spPr>
          <a:xfrm>
            <a:off x="4143588" y="1"/>
            <a:ext cx="3169921" cy="480060"/>
          </a:xfrm>
          <a:prstGeom prst="rect">
            <a:avLst/>
          </a:prstGeom>
        </p:spPr>
        <p:txBody>
          <a:bodyPr vert="horz" lIns="95277" tIns="47639" rIns="95277" bIns="47639" rtlCol="0"/>
          <a:lstStyle>
            <a:lvl1pPr algn="r">
              <a:defRPr sz="1200"/>
            </a:lvl1pPr>
          </a:lstStyle>
          <a:p>
            <a:fld id="{7FBE576A-F7D4-4B29-896E-B1B44478D8C8}" type="datetimeFigureOut">
              <a:rPr lang="en-US" smtClean="0"/>
              <a:t>8/14/2017</a:t>
            </a:fld>
            <a:endParaRPr lang="en-US"/>
          </a:p>
        </p:txBody>
      </p:sp>
      <p:sp>
        <p:nvSpPr>
          <p:cNvPr id="4" name="Footer Placeholder 3"/>
          <p:cNvSpPr>
            <a:spLocks noGrp="1"/>
          </p:cNvSpPr>
          <p:nvPr>
            <p:ph type="ftr" sz="quarter" idx="2"/>
          </p:nvPr>
        </p:nvSpPr>
        <p:spPr>
          <a:xfrm>
            <a:off x="0" y="9119475"/>
            <a:ext cx="3169921" cy="480060"/>
          </a:xfrm>
          <a:prstGeom prst="rect">
            <a:avLst/>
          </a:prstGeom>
        </p:spPr>
        <p:txBody>
          <a:bodyPr vert="horz" lIns="95277" tIns="47639" rIns="95277" bIns="47639" rtlCol="0" anchor="b"/>
          <a:lstStyle>
            <a:lvl1pPr algn="l">
              <a:defRPr sz="1200"/>
            </a:lvl1pPr>
          </a:lstStyle>
          <a:p>
            <a:endParaRPr lang="en-US"/>
          </a:p>
        </p:txBody>
      </p:sp>
      <p:sp>
        <p:nvSpPr>
          <p:cNvPr id="5" name="Slide Number Placeholder 4"/>
          <p:cNvSpPr>
            <a:spLocks noGrp="1"/>
          </p:cNvSpPr>
          <p:nvPr>
            <p:ph type="sldNum" sz="quarter" idx="3"/>
          </p:nvPr>
        </p:nvSpPr>
        <p:spPr>
          <a:xfrm>
            <a:off x="4143588" y="9119475"/>
            <a:ext cx="3169921" cy="480060"/>
          </a:xfrm>
          <a:prstGeom prst="rect">
            <a:avLst/>
          </a:prstGeom>
        </p:spPr>
        <p:txBody>
          <a:bodyPr vert="horz" lIns="95277" tIns="47639" rIns="95277" bIns="47639" rtlCol="0" anchor="b"/>
          <a:lstStyle>
            <a:lvl1pPr algn="r">
              <a:defRPr sz="1200"/>
            </a:lvl1pPr>
          </a:lstStyle>
          <a:p>
            <a:fld id="{C68F926B-BE7F-42A3-B1CF-C7506CF039CD}" type="slidenum">
              <a:rPr lang="en-US" smtClean="0"/>
              <a:t>‹#›</a:t>
            </a:fld>
            <a:endParaRPr lang="en-US"/>
          </a:p>
        </p:txBody>
      </p:sp>
    </p:spTree>
    <p:extLst>
      <p:ext uri="{BB962C8B-B14F-4D97-AF65-F5344CB8AC3E}">
        <p14:creationId xmlns:p14="http://schemas.microsoft.com/office/powerpoint/2010/main" val="203259770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3169921" cy="480060"/>
          </a:xfrm>
          <a:prstGeom prst="rect">
            <a:avLst/>
          </a:prstGeom>
        </p:spPr>
        <p:txBody>
          <a:bodyPr vert="horz" lIns="95277" tIns="47639" rIns="95277" bIns="47639" rtlCol="0"/>
          <a:lstStyle>
            <a:lvl1pPr algn="l">
              <a:defRPr sz="1200"/>
            </a:lvl1pPr>
          </a:lstStyle>
          <a:p>
            <a:endParaRPr lang="en-US"/>
          </a:p>
        </p:txBody>
      </p:sp>
      <p:sp>
        <p:nvSpPr>
          <p:cNvPr id="3" name="Date Placeholder 2"/>
          <p:cNvSpPr>
            <a:spLocks noGrp="1"/>
          </p:cNvSpPr>
          <p:nvPr>
            <p:ph type="dt" idx="1"/>
          </p:nvPr>
        </p:nvSpPr>
        <p:spPr>
          <a:xfrm>
            <a:off x="4143588" y="1"/>
            <a:ext cx="3169921" cy="480060"/>
          </a:xfrm>
          <a:prstGeom prst="rect">
            <a:avLst/>
          </a:prstGeom>
        </p:spPr>
        <p:txBody>
          <a:bodyPr vert="horz" lIns="95277" tIns="47639" rIns="95277" bIns="47639" rtlCol="0"/>
          <a:lstStyle>
            <a:lvl1pPr algn="r">
              <a:defRPr sz="1200"/>
            </a:lvl1pPr>
          </a:lstStyle>
          <a:p>
            <a:fld id="{E11D7777-73A5-48F9-AE22-66ABE429695F}" type="datetimeFigureOut">
              <a:rPr lang="en-US" smtClean="0"/>
              <a:t>8/14/2017</a:t>
            </a:fld>
            <a:endParaRPr lang="en-US"/>
          </a:p>
        </p:txBody>
      </p:sp>
      <p:sp>
        <p:nvSpPr>
          <p:cNvPr id="4" name="Slide Image Placeholder 3"/>
          <p:cNvSpPr>
            <a:spLocks noGrp="1" noRot="1" noChangeAspect="1"/>
          </p:cNvSpPr>
          <p:nvPr>
            <p:ph type="sldImg" idx="2"/>
          </p:nvPr>
        </p:nvSpPr>
        <p:spPr>
          <a:xfrm>
            <a:off x="1258888" y="720725"/>
            <a:ext cx="4797425" cy="3598863"/>
          </a:xfrm>
          <a:prstGeom prst="rect">
            <a:avLst/>
          </a:prstGeom>
          <a:noFill/>
          <a:ln w="12700">
            <a:solidFill>
              <a:prstClr val="black"/>
            </a:solidFill>
          </a:ln>
        </p:spPr>
        <p:txBody>
          <a:bodyPr vert="horz" lIns="95277" tIns="47639" rIns="95277" bIns="47639" rtlCol="0" anchor="ctr"/>
          <a:lstStyle/>
          <a:p>
            <a:endParaRPr lang="en-US"/>
          </a:p>
        </p:txBody>
      </p:sp>
      <p:sp>
        <p:nvSpPr>
          <p:cNvPr id="5" name="Notes Placeholder 4"/>
          <p:cNvSpPr>
            <a:spLocks noGrp="1"/>
          </p:cNvSpPr>
          <p:nvPr>
            <p:ph type="body" sz="quarter" idx="3"/>
          </p:nvPr>
        </p:nvSpPr>
        <p:spPr>
          <a:xfrm>
            <a:off x="731521" y="4560571"/>
            <a:ext cx="5852160" cy="4320540"/>
          </a:xfrm>
          <a:prstGeom prst="rect">
            <a:avLst/>
          </a:prstGeom>
        </p:spPr>
        <p:txBody>
          <a:bodyPr vert="horz" lIns="95277" tIns="47639" rIns="95277" bIns="47639"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119475"/>
            <a:ext cx="3169921" cy="480060"/>
          </a:xfrm>
          <a:prstGeom prst="rect">
            <a:avLst/>
          </a:prstGeom>
        </p:spPr>
        <p:txBody>
          <a:bodyPr vert="horz" lIns="95277" tIns="47639" rIns="95277" bIns="47639" rtlCol="0" anchor="b"/>
          <a:lstStyle>
            <a:lvl1pPr algn="l">
              <a:defRPr sz="1200"/>
            </a:lvl1pPr>
          </a:lstStyle>
          <a:p>
            <a:endParaRPr lang="en-US"/>
          </a:p>
        </p:txBody>
      </p:sp>
      <p:sp>
        <p:nvSpPr>
          <p:cNvPr id="7" name="Slide Number Placeholder 6"/>
          <p:cNvSpPr>
            <a:spLocks noGrp="1"/>
          </p:cNvSpPr>
          <p:nvPr>
            <p:ph type="sldNum" sz="quarter" idx="5"/>
          </p:nvPr>
        </p:nvSpPr>
        <p:spPr>
          <a:xfrm>
            <a:off x="4143588" y="9119475"/>
            <a:ext cx="3169921" cy="480060"/>
          </a:xfrm>
          <a:prstGeom prst="rect">
            <a:avLst/>
          </a:prstGeom>
        </p:spPr>
        <p:txBody>
          <a:bodyPr vert="horz" lIns="95277" tIns="47639" rIns="95277" bIns="47639" rtlCol="0" anchor="b"/>
          <a:lstStyle>
            <a:lvl1pPr algn="r">
              <a:defRPr sz="1200"/>
            </a:lvl1pPr>
          </a:lstStyle>
          <a:p>
            <a:fld id="{6EF5D2DD-098B-4B74-BABB-171488B36A42}" type="slidenum">
              <a:rPr lang="en-US" smtClean="0"/>
              <a:t>‹#›</a:t>
            </a:fld>
            <a:endParaRPr lang="en-US"/>
          </a:p>
        </p:txBody>
      </p:sp>
    </p:spTree>
    <p:extLst>
      <p:ext uri="{BB962C8B-B14F-4D97-AF65-F5344CB8AC3E}">
        <p14:creationId xmlns:p14="http://schemas.microsoft.com/office/powerpoint/2010/main" val="30537252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EF5D2DD-098B-4B74-BABB-171488B36A42}" type="slidenum">
              <a:rPr lang="en-US" smtClean="0"/>
              <a:t>2</a:t>
            </a:fld>
            <a:endParaRPr lang="en-US"/>
          </a:p>
        </p:txBody>
      </p:sp>
    </p:spTree>
    <p:extLst>
      <p:ext uri="{BB962C8B-B14F-4D97-AF65-F5344CB8AC3E}">
        <p14:creationId xmlns:p14="http://schemas.microsoft.com/office/powerpoint/2010/main" val="333386812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EF5D2DD-098B-4B74-BABB-171488B36A42}" type="slidenum">
              <a:rPr lang="en-US" smtClean="0"/>
              <a:t>12</a:t>
            </a:fld>
            <a:endParaRPr lang="en-US"/>
          </a:p>
        </p:txBody>
      </p:sp>
    </p:spTree>
    <p:extLst>
      <p:ext uri="{BB962C8B-B14F-4D97-AF65-F5344CB8AC3E}">
        <p14:creationId xmlns:p14="http://schemas.microsoft.com/office/powerpoint/2010/main" val="96768379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EF5D2DD-098B-4B74-BABB-171488B36A42}" type="slidenum">
              <a:rPr lang="en-US" smtClean="0"/>
              <a:t>16</a:t>
            </a:fld>
            <a:endParaRPr lang="en-US"/>
          </a:p>
        </p:txBody>
      </p:sp>
    </p:spTree>
    <p:extLst>
      <p:ext uri="{BB962C8B-B14F-4D97-AF65-F5344CB8AC3E}">
        <p14:creationId xmlns:p14="http://schemas.microsoft.com/office/powerpoint/2010/main" val="385486157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EF5D2DD-098B-4B74-BABB-171488B36A42}" type="slidenum">
              <a:rPr lang="en-US" smtClean="0"/>
              <a:t>3</a:t>
            </a:fld>
            <a:endParaRPr lang="en-US"/>
          </a:p>
        </p:txBody>
      </p:sp>
    </p:spTree>
    <p:extLst>
      <p:ext uri="{BB962C8B-B14F-4D97-AF65-F5344CB8AC3E}">
        <p14:creationId xmlns:p14="http://schemas.microsoft.com/office/powerpoint/2010/main" val="165070988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EF5D2DD-098B-4B74-BABB-171488B36A42}" type="slidenum">
              <a:rPr lang="en-US" smtClean="0"/>
              <a:t>4</a:t>
            </a:fld>
            <a:endParaRPr lang="en-US"/>
          </a:p>
        </p:txBody>
      </p:sp>
    </p:spTree>
    <p:extLst>
      <p:ext uri="{BB962C8B-B14F-4D97-AF65-F5344CB8AC3E}">
        <p14:creationId xmlns:p14="http://schemas.microsoft.com/office/powerpoint/2010/main" val="332290524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EF5D2DD-098B-4B74-BABB-171488B36A42}" type="slidenum">
              <a:rPr lang="en-US" smtClean="0"/>
              <a:t>5</a:t>
            </a:fld>
            <a:endParaRPr lang="en-US"/>
          </a:p>
        </p:txBody>
      </p:sp>
    </p:spTree>
    <p:extLst>
      <p:ext uri="{BB962C8B-B14F-4D97-AF65-F5344CB8AC3E}">
        <p14:creationId xmlns:p14="http://schemas.microsoft.com/office/powerpoint/2010/main" val="367484542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EF5D2DD-098B-4B74-BABB-171488B36A42}" type="slidenum">
              <a:rPr lang="en-US" smtClean="0"/>
              <a:t>6</a:t>
            </a:fld>
            <a:endParaRPr lang="en-US"/>
          </a:p>
        </p:txBody>
      </p:sp>
    </p:spTree>
    <p:extLst>
      <p:ext uri="{BB962C8B-B14F-4D97-AF65-F5344CB8AC3E}">
        <p14:creationId xmlns:p14="http://schemas.microsoft.com/office/powerpoint/2010/main" val="419729852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EF5D2DD-098B-4B74-BABB-171488B36A42}" type="slidenum">
              <a:rPr lang="en-US" smtClean="0"/>
              <a:t>7</a:t>
            </a:fld>
            <a:endParaRPr lang="en-US"/>
          </a:p>
        </p:txBody>
      </p:sp>
    </p:spTree>
    <p:extLst>
      <p:ext uri="{BB962C8B-B14F-4D97-AF65-F5344CB8AC3E}">
        <p14:creationId xmlns:p14="http://schemas.microsoft.com/office/powerpoint/2010/main" val="87486262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EF5D2DD-098B-4B74-BABB-171488B36A42}" type="slidenum">
              <a:rPr lang="en-US" smtClean="0"/>
              <a:t>8</a:t>
            </a:fld>
            <a:endParaRPr lang="en-US"/>
          </a:p>
        </p:txBody>
      </p:sp>
    </p:spTree>
    <p:extLst>
      <p:ext uri="{BB962C8B-B14F-4D97-AF65-F5344CB8AC3E}">
        <p14:creationId xmlns:p14="http://schemas.microsoft.com/office/powerpoint/2010/main" val="2820358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EF5D2DD-098B-4B74-BABB-171488B36A42}" type="slidenum">
              <a:rPr lang="en-US" smtClean="0"/>
              <a:t>9</a:t>
            </a:fld>
            <a:endParaRPr lang="en-US"/>
          </a:p>
        </p:txBody>
      </p:sp>
    </p:spTree>
    <p:extLst>
      <p:ext uri="{BB962C8B-B14F-4D97-AF65-F5344CB8AC3E}">
        <p14:creationId xmlns:p14="http://schemas.microsoft.com/office/powerpoint/2010/main" val="339006177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EF5D2DD-098B-4B74-BABB-171488B36A42}" type="slidenum">
              <a:rPr lang="en-US" smtClean="0"/>
              <a:t>10</a:t>
            </a:fld>
            <a:endParaRPr lang="en-US"/>
          </a:p>
        </p:txBody>
      </p:sp>
    </p:spTree>
    <p:extLst>
      <p:ext uri="{BB962C8B-B14F-4D97-AF65-F5344CB8AC3E}">
        <p14:creationId xmlns:p14="http://schemas.microsoft.com/office/powerpoint/2010/main" val="159690956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1.gi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457200" y="2184286"/>
            <a:ext cx="7772400" cy="688975"/>
          </a:xfrm>
        </p:spPr>
        <p:txBody>
          <a:bodyPr tIns="0"/>
          <a:lstStyle>
            <a:lvl1pPr marL="0" marR="0" indent="0" algn="l" defTabSz="914400" rtl="0" eaLnBrk="1" fontAlgn="auto" latinLnBrk="0" hangingPunct="1">
              <a:lnSpc>
                <a:spcPct val="100000"/>
              </a:lnSpc>
              <a:spcBef>
                <a:spcPct val="0"/>
              </a:spcBef>
              <a:spcAft>
                <a:spcPts val="0"/>
              </a:spcAft>
              <a:buClrTx/>
              <a:buSzTx/>
              <a:buFontTx/>
              <a:buNone/>
              <a:tabLst/>
              <a:defRPr>
                <a:solidFill>
                  <a:schemeClr val="tx2"/>
                </a:solidFill>
                <a:latin typeface="Franklin Gothic Demi" panose="020B0703020102020204" pitchFamily="34" charset="0"/>
              </a:defRPr>
            </a:lvl1pPr>
          </a:lstStyle>
          <a:p>
            <a:r>
              <a:rPr lang="en-US" dirty="0"/>
              <a:t>Title/Cover Slide</a:t>
            </a:r>
            <a:br>
              <a:rPr lang="en-US" dirty="0"/>
            </a:br>
            <a:r>
              <a:rPr lang="en-US" dirty="0"/>
              <a:t/>
            </a:r>
            <a:br>
              <a:rPr lang="en-US" dirty="0"/>
            </a:br>
            <a:endParaRPr lang="en-US" dirty="0"/>
          </a:p>
        </p:txBody>
      </p:sp>
      <p:sp>
        <p:nvSpPr>
          <p:cNvPr id="6" name="Subtitle 2"/>
          <p:cNvSpPr>
            <a:spLocks noGrp="1"/>
          </p:cNvSpPr>
          <p:nvPr>
            <p:ph type="subTitle" idx="1" hasCustomPrompt="1"/>
          </p:nvPr>
        </p:nvSpPr>
        <p:spPr>
          <a:xfrm>
            <a:off x="457200" y="2890391"/>
            <a:ext cx="6400800" cy="538609"/>
          </a:xfrm>
        </p:spPr>
        <p:txBody>
          <a:bodyPr lIns="0" tIns="0"/>
          <a:lstStyle>
            <a:lvl1pPr marL="0" indent="0" algn="l">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subtitle</a:t>
            </a:r>
          </a:p>
        </p:txBody>
      </p:sp>
    </p:spTree>
    <p:extLst>
      <p:ext uri="{BB962C8B-B14F-4D97-AF65-F5344CB8AC3E}">
        <p14:creationId xmlns:p14="http://schemas.microsoft.com/office/powerpoint/2010/main" val="164783083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1_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32D8CEBF-3553-4906-891E-D040B88CDDB6}" type="datetime1">
              <a:rPr lang="en-US" smtClean="0">
                <a:solidFill>
                  <a:prstClr val="black">
                    <a:tint val="75000"/>
                  </a:prstClr>
                </a:solidFill>
              </a:rPr>
              <a:pPr/>
              <a:t>8/14/2017</a:t>
            </a:fld>
            <a:endParaRPr lang="en-US">
              <a:solidFill>
                <a:prstClr val="black">
                  <a:tint val="75000"/>
                </a:prstClr>
              </a:solidFill>
            </a:endParaRPr>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036221B5-AD9B-45B4-8ECA-755ECE6740E1}" type="slidenum">
              <a:rPr lang="en-US" smtClean="0">
                <a:solidFill>
                  <a:prstClr val="black">
                    <a:tint val="75000"/>
                  </a:prstClr>
                </a:solidFill>
              </a:rPr>
              <a:pPr/>
              <a:t>‹#›</a:t>
            </a:fld>
            <a:endParaRPr lang="en-US">
              <a:solidFill>
                <a:prstClr val="black">
                  <a:tint val="75000"/>
                </a:prstClr>
              </a:solidFill>
            </a:endParaRPr>
          </a:p>
        </p:txBody>
      </p:sp>
      <p:sp>
        <p:nvSpPr>
          <p:cNvPr id="9" name="Picture Placeholder 8"/>
          <p:cNvSpPr>
            <a:spLocks noGrp="1"/>
          </p:cNvSpPr>
          <p:nvPr>
            <p:ph type="pic" sz="quarter" idx="13"/>
          </p:nvPr>
        </p:nvSpPr>
        <p:spPr>
          <a:xfrm>
            <a:off x="0" y="0"/>
            <a:ext cx="457200" cy="6858000"/>
          </a:xfrm>
        </p:spPr>
        <p:txBody>
          <a:bodyPr/>
          <a:lstStyle/>
          <a:p>
            <a:endParaRPr lang="en-US" dirty="0"/>
          </a:p>
        </p:txBody>
      </p:sp>
      <p:pic>
        <p:nvPicPr>
          <p:cNvPr id="10242"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477837"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7324177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TxTwoObj">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457200" y="6356350"/>
            <a:ext cx="2133600" cy="365125"/>
          </a:xfrm>
          <a:prstGeom prst="rect">
            <a:avLst/>
          </a:prstGeom>
        </p:spPr>
        <p:txBody>
          <a:bodyPr/>
          <a:lstStyle/>
          <a:p>
            <a:fld id="{A036A845-E876-4022-ABC9-8E3EA07FE4C4}" type="datetime1">
              <a:rPr lang="en-US" smtClean="0">
                <a:solidFill>
                  <a:prstClr val="black">
                    <a:tint val="75000"/>
                  </a:prstClr>
                </a:solidFill>
              </a:rPr>
              <a:pPr/>
              <a:t>8/14/2017</a:t>
            </a:fld>
            <a:endParaRPr lang="en-US">
              <a:solidFill>
                <a:prstClr val="black">
                  <a:tint val="75000"/>
                </a:prstClr>
              </a:solidFill>
            </a:endParaRPr>
          </a:p>
        </p:txBody>
      </p:sp>
      <p:sp>
        <p:nvSpPr>
          <p:cNvPr id="8" name="Footer Placeholder 7"/>
          <p:cNvSpPr>
            <a:spLocks noGrp="1"/>
          </p:cNvSpPr>
          <p:nvPr>
            <p:ph type="ftr" sz="quarter" idx="11"/>
          </p:nvPr>
        </p:nvSpPr>
        <p:spPr>
          <a:xfrm>
            <a:off x="3124200" y="6356350"/>
            <a:ext cx="2895600" cy="365125"/>
          </a:xfrm>
          <a:prstGeom prst="rect">
            <a:avLst/>
          </a:prstGeom>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a:xfrm>
            <a:off x="6553200" y="6356350"/>
            <a:ext cx="2133600" cy="365125"/>
          </a:xfrm>
          <a:prstGeom prst="rect">
            <a:avLst/>
          </a:prstGeom>
        </p:spPr>
        <p:txBody>
          <a:bodyPr/>
          <a:lstStyle/>
          <a:p>
            <a:fld id="{036221B5-AD9B-45B4-8ECA-755ECE6740E1}" type="slidenum">
              <a:rPr lang="en-US" smtClean="0">
                <a:solidFill>
                  <a:prstClr val="black">
                    <a:tint val="75000"/>
                  </a:prstClr>
                </a:solidFill>
              </a:rPr>
              <a:pPr/>
              <a:t>‹#›</a:t>
            </a:fld>
            <a:endParaRPr lang="en-US">
              <a:solidFill>
                <a:prstClr val="black">
                  <a:tint val="75000"/>
                </a:prstClr>
              </a:solidFill>
            </a:endParaRPr>
          </a:p>
        </p:txBody>
      </p:sp>
      <p:pic>
        <p:nvPicPr>
          <p:cNvPr id="11266"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47625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3187969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4_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32D8CEBF-3553-4906-891E-D040B88CDDB6}" type="datetime1">
              <a:rPr lang="en-US" smtClean="0">
                <a:solidFill>
                  <a:prstClr val="black">
                    <a:tint val="75000"/>
                  </a:prstClr>
                </a:solidFill>
              </a:rPr>
              <a:pPr/>
              <a:t>8/14/2017</a:t>
            </a:fld>
            <a:endParaRPr lang="en-US">
              <a:solidFill>
                <a:prstClr val="black">
                  <a:tint val="75000"/>
                </a:prstClr>
              </a:solidFill>
            </a:endParaRPr>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036221B5-AD9B-45B4-8ECA-755ECE6740E1}" type="slidenum">
              <a:rPr lang="en-US" smtClean="0">
                <a:solidFill>
                  <a:prstClr val="black">
                    <a:tint val="75000"/>
                  </a:prstClr>
                </a:solidFill>
              </a:rPr>
              <a:pPr/>
              <a:t>‹#›</a:t>
            </a:fld>
            <a:endParaRPr lang="en-US">
              <a:solidFill>
                <a:prstClr val="black">
                  <a:tint val="75000"/>
                </a:prstClr>
              </a:solidFill>
            </a:endParaRPr>
          </a:p>
        </p:txBody>
      </p:sp>
      <p:sp>
        <p:nvSpPr>
          <p:cNvPr id="9" name="Picture Placeholder 8"/>
          <p:cNvSpPr>
            <a:spLocks noGrp="1"/>
          </p:cNvSpPr>
          <p:nvPr>
            <p:ph type="pic" sz="quarter" idx="13"/>
          </p:nvPr>
        </p:nvSpPr>
        <p:spPr>
          <a:xfrm>
            <a:off x="0" y="0"/>
            <a:ext cx="457200" cy="6858000"/>
          </a:xfrm>
        </p:spPr>
        <p:txBody>
          <a:bodyPr/>
          <a:lstStyle/>
          <a:p>
            <a:endParaRPr lang="en-US" dirty="0"/>
          </a:p>
        </p:txBody>
      </p:sp>
      <p:pic>
        <p:nvPicPr>
          <p:cNvPr id="10242"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477837"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9153961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Title and Content Slide</a:t>
            </a:r>
          </a:p>
        </p:txBody>
      </p:sp>
      <p:sp>
        <p:nvSpPr>
          <p:cNvPr id="9" name="Text Placeholder 8"/>
          <p:cNvSpPr>
            <a:spLocks noGrp="1"/>
          </p:cNvSpPr>
          <p:nvPr>
            <p:ph type="body" sz="quarter" idx="10"/>
          </p:nvPr>
        </p:nvSpPr>
        <p:spPr>
          <a:xfrm>
            <a:off x="457200" y="1371600"/>
            <a:ext cx="8229600" cy="24384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72359123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304800"/>
            <a:ext cx="8229600" cy="762000"/>
          </a:xfrm>
        </p:spPr>
        <p:txBody>
          <a:bodyPr/>
          <a:lstStyle>
            <a:lvl1pPr>
              <a:defRPr/>
            </a:lvl1pPr>
          </a:lstStyle>
          <a:p>
            <a:r>
              <a:rPr lang="en-US" dirty="0"/>
              <a:t>Title and Content Slide</a:t>
            </a:r>
            <a:br>
              <a:rPr lang="en-US" dirty="0"/>
            </a:br>
            <a:r>
              <a:rPr lang="en-US" dirty="0"/>
              <a:t/>
            </a:r>
            <a:br>
              <a:rPr lang="en-US" dirty="0"/>
            </a:br>
            <a:endParaRPr lang="en-US" dirty="0"/>
          </a:p>
        </p:txBody>
      </p:sp>
      <p:sp>
        <p:nvSpPr>
          <p:cNvPr id="5" name="Text Placeholder 2"/>
          <p:cNvSpPr>
            <a:spLocks noGrp="1"/>
          </p:cNvSpPr>
          <p:nvPr>
            <p:ph idx="1"/>
          </p:nvPr>
        </p:nvSpPr>
        <p:spPr>
          <a:xfrm>
            <a:off x="457200" y="1678698"/>
            <a:ext cx="8229600" cy="2283702"/>
          </a:xfrm>
          <a:prstGeom prst="rect">
            <a:avLst/>
          </a:prstGeom>
        </p:spPr>
        <p:txBody>
          <a:bodyPr vert="horz" lIns="91440" tIns="45720" rIns="91440" bIns="45720" rtlCol="0">
            <a:sp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6"/>
          <p:cNvSpPr>
            <a:spLocks noGrp="1"/>
          </p:cNvSpPr>
          <p:nvPr>
            <p:ph type="body" sz="quarter" idx="10" hasCustomPrompt="1"/>
          </p:nvPr>
        </p:nvSpPr>
        <p:spPr>
          <a:xfrm>
            <a:off x="457200" y="990600"/>
            <a:ext cx="8077200" cy="533399"/>
          </a:xfrm>
        </p:spPr>
        <p:txBody>
          <a:bodyPr lIns="0" tIns="0"/>
          <a:lstStyle>
            <a:lvl1pPr marL="0" marR="0" indent="0" algn="l" defTabSz="914400" rtl="0" eaLnBrk="1" fontAlgn="auto" latinLnBrk="0" hangingPunct="1">
              <a:lnSpc>
                <a:spcPct val="100000"/>
              </a:lnSpc>
              <a:spcBef>
                <a:spcPct val="20000"/>
              </a:spcBef>
              <a:spcAft>
                <a:spcPts val="0"/>
              </a:spcAft>
              <a:buClrTx/>
              <a:buSzTx/>
              <a:buFont typeface="Arial" panose="020B0604020202020204" pitchFamily="34" charset="0"/>
              <a:buNone/>
              <a:tabLst/>
              <a:defRPr lang="en-US" sz="2800" smtClean="0">
                <a:solidFill>
                  <a:schemeClr val="tx1"/>
                </a:solidFill>
              </a:defRPr>
            </a:lvl1pPr>
          </a:lstStyle>
          <a:p>
            <a:pPr marL="0" marR="0" lvl="0" indent="0" algn="l"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lang="en-US" sz="3200" dirty="0">
                <a:solidFill>
                  <a:schemeClr val="tx1"/>
                </a:solidFill>
                <a:latin typeface="+mj-lt"/>
              </a:rPr>
              <a:t>Subtitle</a:t>
            </a:r>
          </a:p>
        </p:txBody>
      </p:sp>
    </p:spTree>
    <p:extLst>
      <p:ext uri="{BB962C8B-B14F-4D97-AF65-F5344CB8AC3E}">
        <p14:creationId xmlns:p14="http://schemas.microsoft.com/office/powerpoint/2010/main" val="18046055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2981236"/>
            <a:ext cx="7772400" cy="600164"/>
          </a:xfrm>
        </p:spPr>
        <p:txBody>
          <a:bodyPr anchor="t"/>
          <a:lstStyle>
            <a:lvl1pPr algn="l">
              <a:defRPr sz="3600" b="0" cap="all">
                <a:solidFill>
                  <a:schemeClr val="accent1"/>
                </a:solidFill>
                <a:latin typeface="Franklin Gothic Demi" panose="020B0703020102020204" pitchFamily="34" charset="0"/>
              </a:defRPr>
            </a:lvl1pPr>
          </a:lstStyle>
          <a:p>
            <a:r>
              <a:rPr lang="en-US" dirty="0"/>
              <a:t>Section slide</a:t>
            </a:r>
          </a:p>
        </p:txBody>
      </p:sp>
      <p:sp>
        <p:nvSpPr>
          <p:cNvPr id="3" name="Text Placeholder 2"/>
          <p:cNvSpPr>
            <a:spLocks noGrp="1"/>
          </p:cNvSpPr>
          <p:nvPr>
            <p:ph type="body" idx="1" hasCustomPrompt="1"/>
          </p:nvPr>
        </p:nvSpPr>
        <p:spPr>
          <a:xfrm>
            <a:off x="457200" y="3546902"/>
            <a:ext cx="7065818" cy="415498"/>
          </a:xfrm>
        </p:spPr>
        <p:txBody>
          <a:bodyPr lIns="0" tIns="0" anchor="t" anchorCtr="0"/>
          <a:lstStyle>
            <a:lvl1pPr marL="0" indent="0">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Subtitle</a:t>
            </a:r>
          </a:p>
        </p:txBody>
      </p:sp>
    </p:spTree>
    <p:extLst>
      <p:ext uri="{BB962C8B-B14F-4D97-AF65-F5344CB8AC3E}">
        <p14:creationId xmlns:p14="http://schemas.microsoft.com/office/powerpoint/2010/main" val="378847012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B1209E44-C6BC-4F75-A957-C02067578B29}" type="datetimeFigureOut">
              <a:rPr lang="en-US" smtClean="0"/>
              <a:t>8/14/2017</a:t>
            </a:fld>
            <a:endParaRPr lang="en-US"/>
          </a:p>
        </p:txBody>
      </p:sp>
      <p:sp>
        <p:nvSpPr>
          <p:cNvPr id="6" name="Footer Placeholder 5"/>
          <p:cNvSpPr>
            <a:spLocks noGrp="1"/>
          </p:cNvSpPr>
          <p:nvPr>
            <p:ph type="ftr" sz="quarter" idx="11"/>
          </p:nvPr>
        </p:nvSpPr>
        <p:spPr>
          <a:xfrm>
            <a:off x="1676400" y="6264275"/>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B944E559-FB9F-45B3-9F57-C4734B5E7B09}" type="slidenum">
              <a:rPr lang="en-US" smtClean="0"/>
              <a:t>‹#›</a:t>
            </a:fld>
            <a:endParaRPr lang="en-US"/>
          </a:p>
        </p:txBody>
      </p:sp>
    </p:spTree>
    <p:extLst>
      <p:ext uri="{BB962C8B-B14F-4D97-AF65-F5344CB8AC3E}">
        <p14:creationId xmlns:p14="http://schemas.microsoft.com/office/powerpoint/2010/main" val="25211344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685800"/>
          </a:xfrm>
        </p:spPr>
        <p:txBody>
          <a:bodyPr/>
          <a:lstStyle>
            <a:lvl1pPr>
              <a:defRPr/>
            </a:lvl1pPr>
          </a:lstStyle>
          <a:p>
            <a:r>
              <a:rPr lang="en-US" dirty="0"/>
              <a:t>Click to edit Master title style</a:t>
            </a:r>
          </a:p>
        </p:txBody>
      </p:sp>
    </p:spTree>
    <p:extLst>
      <p:ext uri="{BB962C8B-B14F-4D97-AF65-F5344CB8AC3E}">
        <p14:creationId xmlns:p14="http://schemas.microsoft.com/office/powerpoint/2010/main" val="201461822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Blank">
    <p:bg>
      <p:bgPr>
        <a:solidFill>
          <a:schemeClr val="bg1"/>
        </a:solidFill>
        <a:effectLst/>
      </p:bgPr>
    </p:bg>
    <p:spTree>
      <p:nvGrpSpPr>
        <p:cNvPr id="1" name=""/>
        <p:cNvGrpSpPr/>
        <p:nvPr/>
      </p:nvGrpSpPr>
      <p:grpSpPr>
        <a:xfrm>
          <a:off x="0" y="0"/>
          <a:ext cx="0" cy="0"/>
          <a:chOff x="0" y="0"/>
          <a:chExt cx="0" cy="0"/>
        </a:xfrm>
      </p:grpSpPr>
      <p:sp>
        <p:nvSpPr>
          <p:cNvPr id="9" name="Text Placeholder 8"/>
          <p:cNvSpPr>
            <a:spLocks noGrp="1"/>
          </p:cNvSpPr>
          <p:nvPr>
            <p:ph type="body" sz="quarter" idx="11" hasCustomPrompt="1"/>
          </p:nvPr>
        </p:nvSpPr>
        <p:spPr>
          <a:xfrm>
            <a:off x="990600" y="2362200"/>
            <a:ext cx="7162800" cy="1031051"/>
          </a:xfrm>
        </p:spPr>
        <p:txBody>
          <a:bodyPr lIns="0" tIns="0"/>
          <a:lstStyle>
            <a:lvl1pPr marL="0" indent="0">
              <a:buNone/>
              <a:defRPr/>
            </a:lvl1pPr>
          </a:lstStyle>
          <a:p>
            <a:pPr lvl="0"/>
            <a:r>
              <a:rPr lang="en-US" dirty="0"/>
              <a:t>Blank slide for complex graphics, large pictures, or multiple picture layouts.</a:t>
            </a:r>
          </a:p>
        </p:txBody>
      </p:sp>
    </p:spTree>
    <p:extLst>
      <p:ext uri="{BB962C8B-B14F-4D97-AF65-F5344CB8AC3E}">
        <p14:creationId xmlns:p14="http://schemas.microsoft.com/office/powerpoint/2010/main" val="71523004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Statement Breaker">
    <p:bg>
      <p:bgPr>
        <a:solidFill>
          <a:srgbClr val="00A0AF"/>
        </a:solidFill>
        <a:effectLst/>
      </p:bgPr>
    </p:bg>
    <p:spTree>
      <p:nvGrpSpPr>
        <p:cNvPr id="1" name=""/>
        <p:cNvGrpSpPr/>
        <p:nvPr/>
      </p:nvGrpSpPr>
      <p:grpSpPr>
        <a:xfrm>
          <a:off x="0" y="0"/>
          <a:ext cx="0" cy="0"/>
          <a:chOff x="0" y="0"/>
          <a:chExt cx="0" cy="0"/>
        </a:xfrm>
      </p:grpSpPr>
      <p:sp>
        <p:nvSpPr>
          <p:cNvPr id="15" name="Text Placeholder 14"/>
          <p:cNvSpPr>
            <a:spLocks noGrp="1"/>
          </p:cNvSpPr>
          <p:nvPr>
            <p:ph type="body" sz="quarter" idx="12" hasCustomPrompt="1"/>
          </p:nvPr>
        </p:nvSpPr>
        <p:spPr>
          <a:xfrm>
            <a:off x="990600" y="1114485"/>
            <a:ext cx="7315200" cy="4524315"/>
          </a:xfrm>
        </p:spPr>
        <p:txBody>
          <a:bodyPr/>
          <a:lstStyle>
            <a:lvl1pPr marL="0" indent="0">
              <a:buNone/>
              <a:defRPr sz="3600" baseline="0">
                <a:solidFill>
                  <a:schemeClr val="bg1"/>
                </a:solidFill>
                <a:latin typeface="Franklin Gothic Medium" panose="020B0603020102020204" pitchFamily="34" charset="0"/>
              </a:defRPr>
            </a:lvl1pPr>
          </a:lstStyle>
          <a:p>
            <a:pPr lvl="0"/>
            <a:r>
              <a:rPr lang="en-US" dirty="0"/>
              <a:t>This is a wonderful quote to illustrate my point, or a profound statement that should be highlighted. It also serves to break up the monotony of the usual slide progression. Be creative, but don’t clutter the page with too many words and keep roomy margins.</a:t>
            </a:r>
          </a:p>
        </p:txBody>
      </p:sp>
    </p:spTree>
    <p:extLst>
      <p:ext uri="{BB962C8B-B14F-4D97-AF65-F5344CB8AC3E}">
        <p14:creationId xmlns:p14="http://schemas.microsoft.com/office/powerpoint/2010/main" val="41428702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Title and Content Slide</a:t>
            </a:r>
          </a:p>
        </p:txBody>
      </p:sp>
      <p:sp>
        <p:nvSpPr>
          <p:cNvPr id="9" name="Text Placeholder 8"/>
          <p:cNvSpPr>
            <a:spLocks noGrp="1"/>
          </p:cNvSpPr>
          <p:nvPr>
            <p:ph type="body" sz="quarter" idx="10"/>
          </p:nvPr>
        </p:nvSpPr>
        <p:spPr>
          <a:xfrm>
            <a:off x="457200" y="1371600"/>
            <a:ext cx="8229600" cy="24384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94638702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304800"/>
            <a:ext cx="8229600" cy="762000"/>
          </a:xfrm>
        </p:spPr>
        <p:txBody>
          <a:bodyPr/>
          <a:lstStyle>
            <a:lvl1pPr>
              <a:defRPr/>
            </a:lvl1pPr>
          </a:lstStyle>
          <a:p>
            <a:r>
              <a:rPr lang="en-US" dirty="0"/>
              <a:t>Title and Content Slide</a:t>
            </a:r>
            <a:br>
              <a:rPr lang="en-US" dirty="0"/>
            </a:br>
            <a:r>
              <a:rPr lang="en-US" dirty="0"/>
              <a:t/>
            </a:r>
            <a:br>
              <a:rPr lang="en-US" dirty="0"/>
            </a:br>
            <a:endParaRPr lang="en-US" dirty="0"/>
          </a:p>
        </p:txBody>
      </p:sp>
      <p:sp>
        <p:nvSpPr>
          <p:cNvPr id="5" name="Text Placeholder 2"/>
          <p:cNvSpPr>
            <a:spLocks noGrp="1"/>
          </p:cNvSpPr>
          <p:nvPr>
            <p:ph idx="1"/>
          </p:nvPr>
        </p:nvSpPr>
        <p:spPr>
          <a:xfrm>
            <a:off x="457200" y="1678698"/>
            <a:ext cx="8229600" cy="2283702"/>
          </a:xfrm>
          <a:prstGeom prst="rect">
            <a:avLst/>
          </a:prstGeom>
        </p:spPr>
        <p:txBody>
          <a:bodyPr vert="horz" lIns="91440" tIns="45720" rIns="91440" bIns="4572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ext Placeholder 6"/>
          <p:cNvSpPr>
            <a:spLocks noGrp="1"/>
          </p:cNvSpPr>
          <p:nvPr>
            <p:ph type="body" sz="quarter" idx="10" hasCustomPrompt="1"/>
          </p:nvPr>
        </p:nvSpPr>
        <p:spPr>
          <a:xfrm>
            <a:off x="457200" y="990600"/>
            <a:ext cx="8077200" cy="533399"/>
          </a:xfrm>
        </p:spPr>
        <p:txBody>
          <a:bodyPr lIns="0" tIns="0"/>
          <a:lstStyle>
            <a:lvl1pPr marL="0" marR="0" indent="0" algn="l" defTabSz="914400" rtl="0" eaLnBrk="1" fontAlgn="auto" latinLnBrk="0" hangingPunct="1">
              <a:lnSpc>
                <a:spcPct val="100000"/>
              </a:lnSpc>
              <a:spcBef>
                <a:spcPct val="20000"/>
              </a:spcBef>
              <a:spcAft>
                <a:spcPts val="0"/>
              </a:spcAft>
              <a:buClrTx/>
              <a:buSzTx/>
              <a:buFont typeface="Arial" panose="020B0604020202020204" pitchFamily="34" charset="0"/>
              <a:buNone/>
              <a:tabLst/>
              <a:defRPr lang="en-US" sz="2800" smtClean="0">
                <a:solidFill>
                  <a:schemeClr val="tx1"/>
                </a:solidFill>
              </a:defRPr>
            </a:lvl1pPr>
          </a:lstStyle>
          <a:p>
            <a:pPr marL="0" marR="0" lvl="0" indent="0" algn="l"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lang="en-US" sz="3200" dirty="0">
                <a:solidFill>
                  <a:schemeClr val="tx1"/>
                </a:solidFill>
                <a:latin typeface="+mj-lt"/>
              </a:rPr>
              <a:t>Subtitle</a:t>
            </a:r>
          </a:p>
        </p:txBody>
      </p:sp>
    </p:spTree>
    <p:extLst>
      <p:ext uri="{BB962C8B-B14F-4D97-AF65-F5344CB8AC3E}">
        <p14:creationId xmlns:p14="http://schemas.microsoft.com/office/powerpoint/2010/main" val="215258429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2981236"/>
            <a:ext cx="7772400" cy="600164"/>
          </a:xfrm>
        </p:spPr>
        <p:txBody>
          <a:bodyPr anchor="t"/>
          <a:lstStyle>
            <a:lvl1pPr algn="l">
              <a:defRPr sz="3600" b="0" cap="all">
                <a:solidFill>
                  <a:schemeClr val="accent1"/>
                </a:solidFill>
                <a:latin typeface="Franklin Gothic Demi" panose="020B0703020102020204" pitchFamily="34" charset="0"/>
              </a:defRPr>
            </a:lvl1pPr>
          </a:lstStyle>
          <a:p>
            <a:r>
              <a:rPr lang="en-US" dirty="0"/>
              <a:t>Section slide</a:t>
            </a:r>
          </a:p>
        </p:txBody>
      </p:sp>
      <p:sp>
        <p:nvSpPr>
          <p:cNvPr id="3" name="Text Placeholder 2"/>
          <p:cNvSpPr>
            <a:spLocks noGrp="1"/>
          </p:cNvSpPr>
          <p:nvPr>
            <p:ph type="body" idx="1" hasCustomPrompt="1"/>
          </p:nvPr>
        </p:nvSpPr>
        <p:spPr>
          <a:xfrm>
            <a:off x="457200" y="3546902"/>
            <a:ext cx="7065818" cy="415498"/>
          </a:xfrm>
        </p:spPr>
        <p:txBody>
          <a:bodyPr lIns="0" tIns="0" anchor="t" anchorCtr="0"/>
          <a:lstStyle>
            <a:lvl1pPr marL="0" indent="0">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Subtitle</a:t>
            </a:r>
          </a:p>
        </p:txBody>
      </p:sp>
    </p:spTree>
    <p:extLst>
      <p:ext uri="{BB962C8B-B14F-4D97-AF65-F5344CB8AC3E}">
        <p14:creationId xmlns:p14="http://schemas.microsoft.com/office/powerpoint/2010/main" val="401871139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73249758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685800"/>
          </a:xfrm>
        </p:spPr>
        <p:txBody>
          <a:bodyPr/>
          <a:lstStyle>
            <a:lvl1pPr>
              <a:defRPr/>
            </a:lvl1pPr>
          </a:lstStyle>
          <a:p>
            <a:r>
              <a:rPr lang="en-US"/>
              <a:t>Click to edit Master title style</a:t>
            </a:r>
            <a:endParaRPr lang="en-US" dirty="0"/>
          </a:p>
        </p:txBody>
      </p:sp>
    </p:spTree>
    <p:extLst>
      <p:ext uri="{BB962C8B-B14F-4D97-AF65-F5344CB8AC3E}">
        <p14:creationId xmlns:p14="http://schemas.microsoft.com/office/powerpoint/2010/main" val="81589383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Blank">
    <p:bg>
      <p:bgPr>
        <a:solidFill>
          <a:schemeClr val="bg1"/>
        </a:solidFill>
        <a:effectLst/>
      </p:bgPr>
    </p:bg>
    <p:spTree>
      <p:nvGrpSpPr>
        <p:cNvPr id="1" name=""/>
        <p:cNvGrpSpPr/>
        <p:nvPr/>
      </p:nvGrpSpPr>
      <p:grpSpPr>
        <a:xfrm>
          <a:off x="0" y="0"/>
          <a:ext cx="0" cy="0"/>
          <a:chOff x="0" y="0"/>
          <a:chExt cx="0" cy="0"/>
        </a:xfrm>
      </p:grpSpPr>
      <p:sp>
        <p:nvSpPr>
          <p:cNvPr id="9" name="Text Placeholder 8"/>
          <p:cNvSpPr>
            <a:spLocks noGrp="1"/>
          </p:cNvSpPr>
          <p:nvPr>
            <p:ph type="body" sz="quarter" idx="11" hasCustomPrompt="1"/>
          </p:nvPr>
        </p:nvSpPr>
        <p:spPr>
          <a:xfrm>
            <a:off x="990600" y="2362200"/>
            <a:ext cx="7162800" cy="1031051"/>
          </a:xfrm>
        </p:spPr>
        <p:txBody>
          <a:bodyPr lIns="0" tIns="0"/>
          <a:lstStyle>
            <a:lvl1pPr marL="0" indent="0">
              <a:buNone/>
              <a:defRPr/>
            </a:lvl1pPr>
          </a:lstStyle>
          <a:p>
            <a:pPr lvl="0"/>
            <a:r>
              <a:rPr lang="en-US" dirty="0"/>
              <a:t>Blank slide for complex graphics, large pictures, or multiple picture layouts.</a:t>
            </a:r>
          </a:p>
        </p:txBody>
      </p:sp>
    </p:spTree>
    <p:extLst>
      <p:ext uri="{BB962C8B-B14F-4D97-AF65-F5344CB8AC3E}">
        <p14:creationId xmlns:p14="http://schemas.microsoft.com/office/powerpoint/2010/main" val="388683935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Statement Breaker">
    <p:bg>
      <p:bgPr>
        <a:solidFill>
          <a:srgbClr val="00A0AF"/>
        </a:solidFill>
        <a:effectLst/>
      </p:bgPr>
    </p:bg>
    <p:spTree>
      <p:nvGrpSpPr>
        <p:cNvPr id="1" name=""/>
        <p:cNvGrpSpPr/>
        <p:nvPr/>
      </p:nvGrpSpPr>
      <p:grpSpPr>
        <a:xfrm>
          <a:off x="0" y="0"/>
          <a:ext cx="0" cy="0"/>
          <a:chOff x="0" y="0"/>
          <a:chExt cx="0" cy="0"/>
        </a:xfrm>
      </p:grpSpPr>
      <p:sp>
        <p:nvSpPr>
          <p:cNvPr id="15" name="Text Placeholder 14"/>
          <p:cNvSpPr>
            <a:spLocks noGrp="1"/>
          </p:cNvSpPr>
          <p:nvPr>
            <p:ph type="body" sz="quarter" idx="12" hasCustomPrompt="1"/>
          </p:nvPr>
        </p:nvSpPr>
        <p:spPr>
          <a:xfrm>
            <a:off x="990600" y="1114485"/>
            <a:ext cx="7315200" cy="4524315"/>
          </a:xfrm>
        </p:spPr>
        <p:txBody>
          <a:bodyPr/>
          <a:lstStyle>
            <a:lvl1pPr marL="0" indent="0">
              <a:buNone/>
              <a:defRPr sz="3600" baseline="0">
                <a:solidFill>
                  <a:schemeClr val="bg1"/>
                </a:solidFill>
                <a:latin typeface="Franklin Gothic Medium" panose="020B0603020102020204" pitchFamily="34" charset="0"/>
              </a:defRPr>
            </a:lvl1pPr>
          </a:lstStyle>
          <a:p>
            <a:pPr lvl="0"/>
            <a:r>
              <a:rPr lang="en-US" dirty="0"/>
              <a:t>This is a compelling statement, takeaway or quote to highlight that should be highlighted. It also serves to break up the visual monotony of the usual slide progression. Be creative, but don’t clutter the page with too many words and keep roomy margins.</a:t>
            </a:r>
          </a:p>
        </p:txBody>
      </p:sp>
    </p:spTree>
    <p:extLst>
      <p:ext uri="{BB962C8B-B14F-4D97-AF65-F5344CB8AC3E}">
        <p14:creationId xmlns:p14="http://schemas.microsoft.com/office/powerpoint/2010/main" val="21185433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1_Title Slide">
    <p:spTree>
      <p:nvGrpSpPr>
        <p:cNvPr id="1" name=""/>
        <p:cNvGrpSpPr/>
        <p:nvPr/>
      </p:nvGrpSpPr>
      <p:grpSpPr>
        <a:xfrm>
          <a:off x="0" y="0"/>
          <a:ext cx="0" cy="0"/>
          <a:chOff x="0" y="0"/>
          <a:chExt cx="0" cy="0"/>
        </a:xfrm>
      </p:grpSpPr>
      <p:sp>
        <p:nvSpPr>
          <p:cNvPr id="10" name="Rectangle 9"/>
          <p:cNvSpPr/>
          <p:nvPr userDrawn="1"/>
        </p:nvSpPr>
        <p:spPr>
          <a:xfrm>
            <a:off x="7062216" y="1575912"/>
            <a:ext cx="2081784" cy="3657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hasCustomPrompt="1"/>
          </p:nvPr>
        </p:nvSpPr>
        <p:spPr>
          <a:xfrm>
            <a:off x="457200" y="2793886"/>
            <a:ext cx="7772400" cy="688975"/>
          </a:xfrm>
        </p:spPr>
        <p:txBody>
          <a:bodyPr tIns="0"/>
          <a:lstStyle>
            <a:lvl1pPr marL="0" marR="0" indent="0" algn="l" defTabSz="914400" rtl="0" eaLnBrk="1" fontAlgn="auto" latinLnBrk="0" hangingPunct="1">
              <a:lnSpc>
                <a:spcPct val="100000"/>
              </a:lnSpc>
              <a:spcBef>
                <a:spcPct val="0"/>
              </a:spcBef>
              <a:spcAft>
                <a:spcPts val="0"/>
              </a:spcAft>
              <a:buClrTx/>
              <a:buSzTx/>
              <a:buFontTx/>
              <a:buNone/>
              <a:tabLst/>
              <a:defRPr>
                <a:solidFill>
                  <a:schemeClr val="tx2"/>
                </a:solidFill>
                <a:latin typeface="Franklin Gothic Demi" panose="020B0703020102020204" pitchFamily="34" charset="0"/>
              </a:defRPr>
            </a:lvl1pPr>
          </a:lstStyle>
          <a:p>
            <a:r>
              <a:rPr lang="en-US" dirty="0"/>
              <a:t>Title/Cover Slide</a:t>
            </a:r>
            <a:br>
              <a:rPr lang="en-US" dirty="0"/>
            </a:br>
            <a:r>
              <a:rPr lang="en-US" dirty="0"/>
              <a:t/>
            </a:r>
            <a:br>
              <a:rPr lang="en-US" dirty="0"/>
            </a:br>
            <a:endParaRPr lang="en-US" dirty="0"/>
          </a:p>
        </p:txBody>
      </p:sp>
      <p:sp>
        <p:nvSpPr>
          <p:cNvPr id="6" name="Subtitle 2"/>
          <p:cNvSpPr>
            <a:spLocks noGrp="1"/>
          </p:cNvSpPr>
          <p:nvPr>
            <p:ph type="subTitle" idx="1" hasCustomPrompt="1"/>
          </p:nvPr>
        </p:nvSpPr>
        <p:spPr>
          <a:xfrm>
            <a:off x="457200" y="3499991"/>
            <a:ext cx="6400800" cy="538609"/>
          </a:xfrm>
        </p:spPr>
        <p:txBody>
          <a:bodyPr lIns="0" tIns="0"/>
          <a:lstStyle>
            <a:lvl1pPr marL="0" indent="0" algn="l">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subtitle</a:t>
            </a:r>
          </a:p>
        </p:txBody>
      </p:sp>
      <p:sp>
        <p:nvSpPr>
          <p:cNvPr id="4" name="Rectangle 3"/>
          <p:cNvSpPr/>
          <p:nvPr userDrawn="1"/>
        </p:nvSpPr>
        <p:spPr>
          <a:xfrm>
            <a:off x="0" y="1575912"/>
            <a:ext cx="7086600" cy="365760"/>
          </a:xfrm>
          <a:prstGeom prst="rect">
            <a:avLst/>
          </a:prstGeom>
          <a:solidFill>
            <a:srgbClr val="00A0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p:cNvSpPr txBox="1"/>
          <p:nvPr userDrawn="1"/>
        </p:nvSpPr>
        <p:spPr>
          <a:xfrm>
            <a:off x="304800" y="1561398"/>
            <a:ext cx="3020737" cy="369332"/>
          </a:xfrm>
          <a:prstGeom prst="rect">
            <a:avLst/>
          </a:prstGeom>
          <a:noFill/>
        </p:spPr>
        <p:txBody>
          <a:bodyPr wrap="square" rtlCol="0">
            <a:spAutoFit/>
          </a:bodyPr>
          <a:lstStyle/>
          <a:p>
            <a:r>
              <a:rPr lang="en-US" sz="1800">
                <a:solidFill>
                  <a:schemeClr val="bg1"/>
                </a:solidFill>
                <a:latin typeface="Franklin Gothic Medium" panose="020B0603020102020204" pitchFamily="34" charset="0"/>
              </a:rPr>
              <a:t>QMS Quick Learning Activity</a:t>
            </a:r>
            <a:endParaRPr lang="en-US" sz="1800" dirty="0">
              <a:solidFill>
                <a:schemeClr val="bg1"/>
              </a:solidFill>
              <a:latin typeface="Franklin Gothic Medium" panose="020B0603020102020204" pitchFamily="34" charset="0"/>
            </a:endParaRPr>
          </a:p>
        </p:txBody>
      </p:sp>
      <p:pic>
        <p:nvPicPr>
          <p:cNvPr id="2050" name="Picture 2" descr="S:\Admin\Logos\APHL Logos\For Electronic\Trademarked Logos (for electronic)\logo_APHL_name_TM_PMS_2C.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72943" y="457200"/>
            <a:ext cx="2156603" cy="914400"/>
          </a:xfrm>
          <a:prstGeom prst="rect">
            <a:avLst/>
          </a:prstGeom>
          <a:noFill/>
          <a:extLst>
            <a:ext uri="{909E8E84-426E-40DD-AFC4-6F175D3DCCD1}">
              <a14:hiddenFill xmlns:a14="http://schemas.microsoft.com/office/drawing/2010/main">
                <a:solidFill>
                  <a:srgbClr val="FFFFFF"/>
                </a:solidFill>
              </a14:hiddenFill>
            </a:ext>
          </a:extLst>
        </p:spPr>
      </p:pic>
      <p:sp>
        <p:nvSpPr>
          <p:cNvPr id="3" name="Chevron 2"/>
          <p:cNvSpPr/>
          <p:nvPr userDrawn="1"/>
        </p:nvSpPr>
        <p:spPr>
          <a:xfrm>
            <a:off x="6781800" y="1447800"/>
            <a:ext cx="560832" cy="722472"/>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5" name="Picture 4"/>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657600" y="150893"/>
            <a:ext cx="1371600" cy="1371600"/>
          </a:xfrm>
          <a:prstGeom prst="rect">
            <a:avLst/>
          </a:prstGeom>
        </p:spPr>
      </p:pic>
      <p:pic>
        <p:nvPicPr>
          <p:cNvPr id="9" name="Picture 8"/>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6120913" y="533400"/>
            <a:ext cx="2705100" cy="834073"/>
          </a:xfrm>
          <a:prstGeom prst="rect">
            <a:avLst/>
          </a:prstGeom>
        </p:spPr>
      </p:pic>
      <p:sp>
        <p:nvSpPr>
          <p:cNvPr id="12" name="TextBox 11"/>
          <p:cNvSpPr txBox="1"/>
          <p:nvPr userDrawn="1"/>
        </p:nvSpPr>
        <p:spPr>
          <a:xfrm>
            <a:off x="7391400" y="6393543"/>
            <a:ext cx="1370568" cy="338554"/>
          </a:xfrm>
          <a:prstGeom prst="rect">
            <a:avLst/>
          </a:prstGeom>
          <a:noFill/>
        </p:spPr>
        <p:txBody>
          <a:bodyPr wrap="none" rtlCol="0">
            <a:spAutoFit/>
          </a:bodyPr>
          <a:lstStyle/>
          <a:p>
            <a:r>
              <a:rPr lang="en-US" sz="1600" dirty="0">
                <a:solidFill>
                  <a:schemeClr val="tx2"/>
                </a:solidFill>
                <a:latin typeface="Franklin Gothic Medium" panose="020B0603020102020204" pitchFamily="34" charset="0"/>
              </a:rPr>
              <a:t>www.aphl.org</a:t>
            </a:r>
          </a:p>
        </p:txBody>
      </p:sp>
    </p:spTree>
    <p:extLst>
      <p:ext uri="{BB962C8B-B14F-4D97-AF65-F5344CB8AC3E}">
        <p14:creationId xmlns:p14="http://schemas.microsoft.com/office/powerpoint/2010/main" val="20489461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gif"/></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5" Type="http://schemas.openxmlformats.org/officeDocument/2006/relationships/slideLayout" Target="../slideLayouts/slideLayout17.xml"/><Relationship Id="rId4" Type="http://schemas.openxmlformats.org/officeDocument/2006/relationships/slideLayout" Target="../slideLayouts/slideLayout16.xml"/><Relationship Id="rId9" Type="http://schemas.openxmlformats.org/officeDocument/2006/relationships/image" Target="../media/image8.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304800"/>
            <a:ext cx="8229600" cy="661720"/>
          </a:xfrm>
          <a:prstGeom prst="rect">
            <a:avLst/>
          </a:prstGeom>
        </p:spPr>
        <p:txBody>
          <a:bodyPr vert="horz" lIns="0" tIns="0" rIns="0" bIns="45720" rtlCol="0" anchor="t" anchorCtr="0">
            <a:spAutoFit/>
          </a:bodyPr>
          <a:lstStyle/>
          <a:p>
            <a:r>
              <a:rPr lang="en-US"/>
              <a:t>Click to edit Master title style</a:t>
            </a:r>
            <a:endParaRPr lang="en-US" dirty="0"/>
          </a:p>
        </p:txBody>
      </p:sp>
      <p:sp>
        <p:nvSpPr>
          <p:cNvPr id="3" name="Text Placeholder 2"/>
          <p:cNvSpPr>
            <a:spLocks noGrp="1"/>
          </p:cNvSpPr>
          <p:nvPr>
            <p:ph type="body" idx="1"/>
          </p:nvPr>
        </p:nvSpPr>
        <p:spPr>
          <a:xfrm>
            <a:off x="457200" y="1219200"/>
            <a:ext cx="8229600" cy="2283702"/>
          </a:xfrm>
          <a:prstGeom prst="rect">
            <a:avLst/>
          </a:prstGeom>
        </p:spPr>
        <p:txBody>
          <a:bodyPr vert="horz" lIns="91440" tIns="45720" rIns="91440" bIns="4572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Box 3"/>
          <p:cNvSpPr txBox="1"/>
          <p:nvPr/>
        </p:nvSpPr>
        <p:spPr>
          <a:xfrm>
            <a:off x="6668102" y="6247626"/>
            <a:ext cx="2018698" cy="276999"/>
          </a:xfrm>
          <a:prstGeom prst="rect">
            <a:avLst/>
          </a:prstGeom>
          <a:noFill/>
        </p:spPr>
        <p:txBody>
          <a:bodyPr wrap="square" rtlCol="0">
            <a:spAutoFit/>
          </a:bodyPr>
          <a:lstStyle/>
          <a:p>
            <a:r>
              <a:rPr lang="en-US" sz="1200" dirty="0">
                <a:solidFill>
                  <a:srgbClr val="00A0AF"/>
                </a:solidFill>
                <a:latin typeface="Franklin Gothic Medium" panose="020B0603020102020204" pitchFamily="34" charset="0"/>
              </a:rPr>
              <a:t>QMS Quick Learning Activity</a:t>
            </a:r>
          </a:p>
        </p:txBody>
      </p:sp>
      <p:pic>
        <p:nvPicPr>
          <p:cNvPr id="5" name="Picture 4"/>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1553109" y="5972492"/>
            <a:ext cx="1790700" cy="552133"/>
          </a:xfrm>
          <a:prstGeom prst="rect">
            <a:avLst/>
          </a:prstGeom>
        </p:spPr>
      </p:pic>
      <p:pic>
        <p:nvPicPr>
          <p:cNvPr id="6" name="Picture 5"/>
          <p:cNvPicPr>
            <a:picLocks noChangeAspect="1"/>
          </p:cNvPicPr>
          <p:nvPr userDrawn="1"/>
        </p:nvPicPr>
        <p:blipFill>
          <a:blip r:embed="rId15" cstate="print">
            <a:extLst>
              <a:ext uri="{28A0092B-C50C-407E-A947-70E740481C1C}">
                <a14:useLocalDpi xmlns:a14="http://schemas.microsoft.com/office/drawing/2010/main" val="0"/>
              </a:ext>
            </a:extLst>
          </a:blip>
          <a:stretch>
            <a:fillRect/>
          </a:stretch>
        </p:blipFill>
        <p:spPr>
          <a:xfrm>
            <a:off x="3489971" y="5735392"/>
            <a:ext cx="921240" cy="921240"/>
          </a:xfrm>
          <a:prstGeom prst="rect">
            <a:avLst/>
          </a:prstGeom>
        </p:spPr>
      </p:pic>
      <p:pic>
        <p:nvPicPr>
          <p:cNvPr id="8" name="Picture 7"/>
          <p:cNvPicPr>
            <a:picLocks noChangeAspect="1"/>
          </p:cNvPicPr>
          <p:nvPr userDrawn="1"/>
        </p:nvPicPr>
        <p:blipFill>
          <a:blip r:embed="rId16" cstate="print">
            <a:extLst>
              <a:ext uri="{28A0092B-C50C-407E-A947-70E740481C1C}">
                <a14:useLocalDpi xmlns:a14="http://schemas.microsoft.com/office/drawing/2010/main" val="0"/>
              </a:ext>
            </a:extLst>
          </a:blip>
          <a:stretch>
            <a:fillRect/>
          </a:stretch>
        </p:blipFill>
        <p:spPr>
          <a:xfrm>
            <a:off x="457200" y="5867400"/>
            <a:ext cx="949747" cy="657225"/>
          </a:xfrm>
          <a:prstGeom prst="rect">
            <a:avLst/>
          </a:prstGeom>
        </p:spPr>
      </p:pic>
    </p:spTree>
    <p:extLst>
      <p:ext uri="{BB962C8B-B14F-4D97-AF65-F5344CB8AC3E}">
        <p14:creationId xmlns:p14="http://schemas.microsoft.com/office/powerpoint/2010/main" val="276301092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6" r:id="rId3"/>
    <p:sldLayoutId id="2147483651" r:id="rId4"/>
    <p:sldLayoutId id="2147483652" r:id="rId5"/>
    <p:sldLayoutId id="2147483653" r:id="rId6"/>
    <p:sldLayoutId id="2147483655" r:id="rId7"/>
    <p:sldLayoutId id="2147483654" r:id="rId8"/>
    <p:sldLayoutId id="2147483658" r:id="rId9"/>
    <p:sldLayoutId id="2147483666" r:id="rId10"/>
    <p:sldLayoutId id="2147483667" r:id="rId11"/>
    <p:sldLayoutId id="2147483668" r:id="rId12"/>
  </p:sldLayoutIdLst>
  <p:txStyles>
    <p:titleStyle>
      <a:lvl1pPr algn="l" defTabSz="914400" rtl="0" eaLnBrk="1" latinLnBrk="0" hangingPunct="1">
        <a:spcBef>
          <a:spcPct val="0"/>
        </a:spcBef>
        <a:buNone/>
        <a:defRPr sz="4000" kern="1200">
          <a:solidFill>
            <a:schemeClr val="tx2"/>
          </a:solidFill>
          <a:latin typeface="Franklin Gothic Medium" panose="020B0603020102020204" pitchFamily="34" charset="0"/>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Arial" panose="020B0604020202020204" pitchFamily="34" charset="0"/>
          <a:ea typeface="+mn-ea"/>
          <a:cs typeface="Arial" panose="020B0604020202020204" pitchFamily="34" charset="0"/>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304800"/>
            <a:ext cx="8229600" cy="456535"/>
          </a:xfrm>
          <a:prstGeom prst="rect">
            <a:avLst/>
          </a:prstGeom>
        </p:spPr>
        <p:txBody>
          <a:bodyPr vert="horz" lIns="0" tIns="0" rIns="0" bIns="45720" rtlCol="0" anchor="t" anchorCtr="0">
            <a:spAutoFit/>
          </a:bodyPr>
          <a:lstStyle/>
          <a:p>
            <a:r>
              <a:rPr lang="en-US" dirty="0"/>
              <a:t>2nd option</a:t>
            </a:r>
          </a:p>
        </p:txBody>
      </p:sp>
      <p:sp>
        <p:nvSpPr>
          <p:cNvPr id="3" name="Text Placeholder 2"/>
          <p:cNvSpPr>
            <a:spLocks noGrp="1"/>
          </p:cNvSpPr>
          <p:nvPr>
            <p:ph type="body" idx="1"/>
          </p:nvPr>
        </p:nvSpPr>
        <p:spPr>
          <a:xfrm>
            <a:off x="457200" y="1219200"/>
            <a:ext cx="8229600" cy="2554545"/>
          </a:xfrm>
          <a:prstGeom prst="rect">
            <a:avLst/>
          </a:prstGeom>
        </p:spPr>
        <p:txBody>
          <a:bodyPr vert="horz" lIns="91440" tIns="45720" rIns="91440" bIns="45720" rtlCol="0">
            <a:spAutoFit/>
          </a:bodyPr>
          <a:lstStyle/>
          <a:p>
            <a:pPr lvl="0"/>
            <a:r>
              <a:rPr lang="en-US" dirty="0"/>
              <a:t>This layout is a second option for placement of the logo block. However, choose either this or the preferred first option for your whole slide deck; do jump back and forth between options in the same deck.</a:t>
            </a:r>
          </a:p>
        </p:txBody>
      </p:sp>
      <p:sp>
        <p:nvSpPr>
          <p:cNvPr id="7" name="Rectangle 6"/>
          <p:cNvSpPr/>
          <p:nvPr/>
        </p:nvSpPr>
        <p:spPr>
          <a:xfrm>
            <a:off x="7541322" y="5467484"/>
            <a:ext cx="1143000" cy="835345"/>
          </a:xfrm>
          <a:prstGeom prst="rect">
            <a:avLst/>
          </a:prstGeom>
          <a:solidFill>
            <a:srgbClr val="00A0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26" name="Picture 2" descr="S:\Admin\Logos\APHL Logos\For Electronic\Trademarked Logos (for electronic)\logo_APHL_acro_largeTM_white.pn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665601" y="5543685"/>
            <a:ext cx="894443" cy="603891"/>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7575512" y="4615542"/>
            <a:ext cx="973023" cy="830997"/>
          </a:xfrm>
          <a:prstGeom prst="rect">
            <a:avLst/>
          </a:prstGeom>
          <a:noFill/>
        </p:spPr>
        <p:txBody>
          <a:bodyPr wrap="none" rtlCol="0">
            <a:spAutoFit/>
          </a:bodyPr>
          <a:lstStyle/>
          <a:p>
            <a:r>
              <a:rPr lang="en-US" sz="1600" dirty="0">
                <a:solidFill>
                  <a:srgbClr val="00A0AF"/>
                </a:solidFill>
                <a:latin typeface="Franklin Gothic Medium" panose="020B0603020102020204" pitchFamily="34" charset="0"/>
              </a:rPr>
              <a:t>Analysis.</a:t>
            </a:r>
          </a:p>
          <a:p>
            <a:r>
              <a:rPr lang="en-US" sz="1600" dirty="0">
                <a:solidFill>
                  <a:srgbClr val="00A0AF"/>
                </a:solidFill>
                <a:latin typeface="Franklin Gothic Medium" panose="020B0603020102020204" pitchFamily="34" charset="0"/>
              </a:rPr>
              <a:t>Answers.</a:t>
            </a:r>
          </a:p>
          <a:p>
            <a:r>
              <a:rPr lang="en-US" sz="1600" dirty="0">
                <a:solidFill>
                  <a:srgbClr val="00A0AF"/>
                </a:solidFill>
                <a:latin typeface="Franklin Gothic Medium" panose="020B0603020102020204" pitchFamily="34" charset="0"/>
              </a:rPr>
              <a:t>Action.</a:t>
            </a:r>
          </a:p>
        </p:txBody>
      </p:sp>
      <p:sp>
        <p:nvSpPr>
          <p:cNvPr id="9" name="TextBox 8"/>
          <p:cNvSpPr txBox="1"/>
          <p:nvPr/>
        </p:nvSpPr>
        <p:spPr>
          <a:xfrm>
            <a:off x="7484415" y="6324600"/>
            <a:ext cx="1300356" cy="323165"/>
          </a:xfrm>
          <a:prstGeom prst="rect">
            <a:avLst/>
          </a:prstGeom>
          <a:noFill/>
        </p:spPr>
        <p:txBody>
          <a:bodyPr wrap="none" rtlCol="0">
            <a:spAutoFit/>
          </a:bodyPr>
          <a:lstStyle/>
          <a:p>
            <a:r>
              <a:rPr lang="en-US" sz="1500" dirty="0">
                <a:solidFill>
                  <a:schemeClr val="tx2"/>
                </a:solidFill>
                <a:latin typeface="Franklin Gothic Medium" panose="020B0603020102020204" pitchFamily="34" charset="0"/>
              </a:rPr>
              <a:t>www.aphl.org</a:t>
            </a:r>
          </a:p>
        </p:txBody>
      </p:sp>
    </p:spTree>
    <p:extLst>
      <p:ext uri="{BB962C8B-B14F-4D97-AF65-F5344CB8AC3E}">
        <p14:creationId xmlns:p14="http://schemas.microsoft.com/office/powerpoint/2010/main" val="1549608865"/>
      </p:ext>
    </p:extLst>
  </p:cSld>
  <p:clrMap bg1="lt1" tx1="dk1" bg2="lt2" tx2="dk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Lst>
  <p:txStyles>
    <p:titleStyle>
      <a:lvl1pPr algn="l" defTabSz="914400" rtl="0" eaLnBrk="1" latinLnBrk="0" hangingPunct="1">
        <a:spcBef>
          <a:spcPct val="0"/>
        </a:spcBef>
        <a:buNone/>
        <a:defRPr sz="4000" kern="1200" baseline="30000">
          <a:solidFill>
            <a:schemeClr val="tx2"/>
          </a:solidFill>
          <a:latin typeface="Franklin Gothic Medium" panose="020B0603020102020204" pitchFamily="34" charset="0"/>
          <a:ea typeface="+mj-ea"/>
          <a:cs typeface="+mj-cs"/>
        </a:defRPr>
      </a:lvl1pPr>
    </p:titleStyle>
    <p:bodyStyle>
      <a:lvl1pPr marL="0" indent="0" algn="l" defTabSz="914400" rtl="0" eaLnBrk="1" latinLnBrk="0" hangingPunct="1">
        <a:spcBef>
          <a:spcPct val="20000"/>
        </a:spcBef>
        <a:buFontTx/>
        <a:buNone/>
        <a:defRPr sz="3200" kern="1200" baseline="0">
          <a:solidFill>
            <a:srgbClr val="FF0000"/>
          </a:solidFill>
          <a:latin typeface="Arial" panose="020B0604020202020204" pitchFamily="34" charset="0"/>
          <a:ea typeface="+mn-ea"/>
          <a:cs typeface="Arial" panose="020B0604020202020204" pitchFamily="34" charset="0"/>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6.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5.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hyperlink" Target="https://www.iso.org/standard/39883.html" TargetMode="External"/><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a:xfrm>
            <a:off x="457200" y="2793886"/>
            <a:ext cx="7772400" cy="1277273"/>
          </a:xfrm>
        </p:spPr>
        <p:txBody>
          <a:bodyPr/>
          <a:lstStyle/>
          <a:p>
            <a:r>
              <a:rPr lang="en-US" dirty="0"/>
              <a:t>Sample Handling and Assuring the Quality of Test Results</a:t>
            </a:r>
          </a:p>
        </p:txBody>
      </p:sp>
      <p:sp>
        <p:nvSpPr>
          <p:cNvPr id="2" name="Subtitle 1"/>
          <p:cNvSpPr>
            <a:spLocks noGrp="1"/>
          </p:cNvSpPr>
          <p:nvPr>
            <p:ph type="subTitle" idx="1"/>
          </p:nvPr>
        </p:nvSpPr>
        <p:spPr>
          <a:xfrm>
            <a:off x="457200" y="4419600"/>
            <a:ext cx="7772400" cy="1031051"/>
          </a:xfrm>
        </p:spPr>
        <p:txBody>
          <a:bodyPr/>
          <a:lstStyle/>
          <a:p>
            <a:r>
              <a:rPr lang="en-US" dirty="0"/>
              <a:t>ISO/IEC 17025, clauses 5.8 and 5.9</a:t>
            </a:r>
          </a:p>
        </p:txBody>
      </p:sp>
    </p:spTree>
    <p:extLst>
      <p:ext uri="{BB962C8B-B14F-4D97-AF65-F5344CB8AC3E}">
        <p14:creationId xmlns:p14="http://schemas.microsoft.com/office/powerpoint/2010/main" val="18550149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304800"/>
            <a:ext cx="8229600" cy="1277273"/>
          </a:xfrm>
        </p:spPr>
        <p:txBody>
          <a:bodyPr/>
          <a:lstStyle/>
          <a:p>
            <a:r>
              <a:rPr lang="en-US" dirty="0"/>
              <a:t>What does ISO/IEC 17025 require as a QC sample?</a:t>
            </a:r>
          </a:p>
        </p:txBody>
      </p:sp>
      <p:sp>
        <p:nvSpPr>
          <p:cNvPr id="2" name="Content Placeholder 1"/>
          <p:cNvSpPr>
            <a:spLocks noGrp="1"/>
          </p:cNvSpPr>
          <p:nvPr>
            <p:ph idx="1"/>
          </p:nvPr>
        </p:nvSpPr>
        <p:spPr>
          <a:xfrm>
            <a:off x="457200" y="1828800"/>
            <a:ext cx="8229600" cy="3962400"/>
          </a:xfrm>
        </p:spPr>
        <p:txBody>
          <a:bodyPr/>
          <a:lstStyle/>
          <a:p>
            <a:r>
              <a:rPr lang="en-US" altLang="en-US" sz="2200" dirty="0"/>
              <a:t>The standard does not require any particular QC sample. These are dictated by test methods and accreditation bodies.</a:t>
            </a:r>
          </a:p>
          <a:p>
            <a:endParaRPr lang="en-US" altLang="en-US" sz="1200" dirty="0"/>
          </a:p>
          <a:p>
            <a:r>
              <a:rPr lang="en-US" altLang="en-US" sz="2200" dirty="0"/>
              <a:t>The standard recommends use of the following :</a:t>
            </a:r>
          </a:p>
          <a:p>
            <a:pPr lvl="1"/>
            <a:r>
              <a:rPr lang="en-US" altLang="en-US" sz="2000" dirty="0"/>
              <a:t>Certified Reference Materials</a:t>
            </a:r>
          </a:p>
          <a:p>
            <a:pPr lvl="1"/>
            <a:r>
              <a:rPr lang="en-US" altLang="en-US" sz="2000" dirty="0"/>
              <a:t>Internal QC using secondary Reference Materials</a:t>
            </a:r>
          </a:p>
          <a:p>
            <a:pPr lvl="1"/>
            <a:r>
              <a:rPr lang="en-US" altLang="en-US" sz="2000" dirty="0"/>
              <a:t>Participation in proficiency testing or interlaboratory comparison programs</a:t>
            </a:r>
          </a:p>
          <a:p>
            <a:pPr lvl="1"/>
            <a:r>
              <a:rPr lang="en-US" altLang="en-US" sz="2000" dirty="0"/>
              <a:t>Replicate tests </a:t>
            </a:r>
          </a:p>
          <a:p>
            <a:pPr lvl="1"/>
            <a:r>
              <a:rPr lang="en-US" altLang="en-US" sz="2000" dirty="0"/>
              <a:t>Retesting retained samples</a:t>
            </a:r>
          </a:p>
          <a:p>
            <a:pPr lvl="1"/>
            <a:r>
              <a:rPr lang="en-US" altLang="en-US" sz="2000" dirty="0"/>
              <a:t>Correlation of results for different characteristics of a item</a:t>
            </a:r>
            <a:endParaRPr lang="en-US" altLang="en-US" sz="2800" dirty="0"/>
          </a:p>
          <a:p>
            <a:endParaRPr lang="en-US" dirty="0"/>
          </a:p>
        </p:txBody>
      </p:sp>
    </p:spTree>
    <p:extLst>
      <p:ext uri="{BB962C8B-B14F-4D97-AF65-F5344CB8AC3E}">
        <p14:creationId xmlns:p14="http://schemas.microsoft.com/office/powerpoint/2010/main" val="326811671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304800"/>
            <a:ext cx="8229600" cy="1031051"/>
          </a:xfrm>
        </p:spPr>
        <p:txBody>
          <a:bodyPr/>
          <a:lstStyle/>
          <a:p>
            <a:r>
              <a:rPr lang="en-US" sz="3200" dirty="0"/>
              <a:t>Most Accrediting Bodies Require Procedures and Documentation for:  </a:t>
            </a:r>
          </a:p>
        </p:txBody>
      </p:sp>
      <p:sp>
        <p:nvSpPr>
          <p:cNvPr id="5" name="Slide Number Placeholder 4"/>
          <p:cNvSpPr>
            <a:spLocks noGrp="1"/>
          </p:cNvSpPr>
          <p:nvPr>
            <p:ph type="sldNum" sz="quarter" idx="4294967295"/>
          </p:nvPr>
        </p:nvSpPr>
        <p:spPr>
          <a:xfrm>
            <a:off x="7010400" y="6356350"/>
            <a:ext cx="2133600" cy="365125"/>
          </a:xfrm>
          <a:prstGeom prst="rect">
            <a:avLst/>
          </a:prstGeom>
        </p:spPr>
        <p:txBody>
          <a:bodyPr/>
          <a:lstStyle/>
          <a:p>
            <a:fld id="{036221B5-AD9B-45B4-8ECA-755ECE6740E1}" type="slidenum">
              <a:rPr lang="en-US" smtClean="0"/>
              <a:pPr/>
              <a:t>11</a:t>
            </a:fld>
            <a:endParaRPr lang="en-US" dirty="0"/>
          </a:p>
        </p:txBody>
      </p:sp>
      <p:sp>
        <p:nvSpPr>
          <p:cNvPr id="4" name="Content Placeholder 3"/>
          <p:cNvSpPr>
            <a:spLocks noGrp="1"/>
          </p:cNvSpPr>
          <p:nvPr>
            <p:ph type="body" sz="quarter" idx="4294967295"/>
          </p:nvPr>
        </p:nvSpPr>
        <p:spPr>
          <a:xfrm>
            <a:off x="0" y="2362200"/>
            <a:ext cx="7162800" cy="1030288"/>
          </a:xfrm>
        </p:spPr>
        <p:txBody>
          <a:bodyPr>
            <a:normAutofit/>
          </a:bodyPr>
          <a:lstStyle/>
          <a:p>
            <a:endParaRPr lang="en-US" dirty="0"/>
          </a:p>
          <a:p>
            <a:endParaRPr lang="en-US" dirty="0"/>
          </a:p>
        </p:txBody>
      </p:sp>
      <p:graphicFrame>
        <p:nvGraphicFramePr>
          <p:cNvPr id="16" name="Content Placeholder 8"/>
          <p:cNvGraphicFramePr>
            <a:graphicFrameLocks/>
          </p:cNvGraphicFramePr>
          <p:nvPr>
            <p:extLst>
              <p:ext uri="{D42A27DB-BD31-4B8C-83A1-F6EECF244321}">
                <p14:modId xmlns:p14="http://schemas.microsoft.com/office/powerpoint/2010/main" val="2579953838"/>
              </p:ext>
            </p:extLst>
          </p:nvPr>
        </p:nvGraphicFramePr>
        <p:xfrm>
          <a:off x="1524000" y="1676400"/>
          <a:ext cx="6172200" cy="40386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10028084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304800"/>
            <a:ext cx="8229600" cy="661720"/>
          </a:xfrm>
        </p:spPr>
        <p:txBody>
          <a:bodyPr/>
          <a:lstStyle/>
          <a:p>
            <a:r>
              <a:rPr lang="en-US" dirty="0"/>
              <a:t>What happens when QC fails?</a:t>
            </a:r>
          </a:p>
        </p:txBody>
      </p:sp>
      <p:sp>
        <p:nvSpPr>
          <p:cNvPr id="2" name="Content Placeholder 1"/>
          <p:cNvSpPr>
            <a:spLocks noGrp="1"/>
          </p:cNvSpPr>
          <p:nvPr>
            <p:ph idx="1"/>
          </p:nvPr>
        </p:nvSpPr>
        <p:spPr>
          <a:xfrm>
            <a:off x="457200" y="1447800"/>
            <a:ext cx="8229600" cy="3711785"/>
          </a:xfrm>
        </p:spPr>
        <p:txBody>
          <a:bodyPr/>
          <a:lstStyle/>
          <a:p>
            <a:r>
              <a:rPr lang="en-US" altLang="en-US" sz="2800" dirty="0"/>
              <a:t>When QC is outside predefined criteria, planned action must be taken to:</a:t>
            </a:r>
          </a:p>
          <a:p>
            <a:pPr lvl="1"/>
            <a:r>
              <a:rPr lang="en-US" altLang="en-US" sz="2400" dirty="0"/>
              <a:t>Correct the problem</a:t>
            </a:r>
          </a:p>
          <a:p>
            <a:pPr lvl="1"/>
            <a:r>
              <a:rPr lang="en-US" altLang="en-US" sz="2400" dirty="0"/>
              <a:t>Prevent incorrect results from being reported</a:t>
            </a:r>
            <a:endParaRPr lang="en-US" altLang="en-US" sz="1400" dirty="0"/>
          </a:p>
          <a:p>
            <a:r>
              <a:rPr lang="en-US" altLang="en-US" sz="2800" dirty="0"/>
              <a:t>Key terms:</a:t>
            </a:r>
          </a:p>
          <a:p>
            <a:pPr lvl="1"/>
            <a:r>
              <a:rPr lang="en-US" altLang="en-US" sz="2000" b="1" dirty="0">
                <a:solidFill>
                  <a:schemeClr val="tx2"/>
                </a:solidFill>
              </a:rPr>
              <a:t>Predefined criteria</a:t>
            </a:r>
            <a:r>
              <a:rPr lang="en-US" altLang="en-US" sz="2000" dirty="0"/>
              <a:t>:  The laboratory must define acceptance criteria for its routine QC</a:t>
            </a:r>
          </a:p>
          <a:p>
            <a:pPr lvl="1"/>
            <a:r>
              <a:rPr lang="en-US" altLang="en-US" sz="2000" b="1" dirty="0">
                <a:solidFill>
                  <a:schemeClr val="tx2"/>
                </a:solidFill>
              </a:rPr>
              <a:t>Planned action</a:t>
            </a:r>
            <a:r>
              <a:rPr lang="en-US" altLang="en-US" sz="2000" dirty="0"/>
              <a:t>:  The laboratory must specify what to do if QC fails to meet acceptance criteria.  This may be corrective action</a:t>
            </a:r>
          </a:p>
        </p:txBody>
      </p:sp>
    </p:spTree>
    <p:extLst>
      <p:ext uri="{BB962C8B-B14F-4D97-AF65-F5344CB8AC3E}">
        <p14:creationId xmlns:p14="http://schemas.microsoft.com/office/powerpoint/2010/main" val="353622244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661720"/>
          </a:xfrm>
        </p:spPr>
        <p:txBody>
          <a:bodyPr/>
          <a:lstStyle/>
          <a:p>
            <a:r>
              <a:rPr lang="en-US" dirty="0"/>
              <a:t>Proficiency Testing</a:t>
            </a:r>
          </a:p>
        </p:txBody>
      </p:sp>
      <p:sp>
        <p:nvSpPr>
          <p:cNvPr id="3" name="Content Placeholder 2"/>
          <p:cNvSpPr>
            <a:spLocks noGrp="1"/>
          </p:cNvSpPr>
          <p:nvPr>
            <p:ph idx="1"/>
          </p:nvPr>
        </p:nvSpPr>
        <p:spPr>
          <a:xfrm>
            <a:off x="457200" y="1600200"/>
            <a:ext cx="8229600" cy="3896451"/>
          </a:xfrm>
        </p:spPr>
        <p:txBody>
          <a:bodyPr/>
          <a:lstStyle/>
          <a:p>
            <a:r>
              <a:rPr lang="en-US" dirty="0"/>
              <a:t>ISO/IEC 17025 does not require any particular amount or frequency of proficiency testing</a:t>
            </a:r>
          </a:p>
          <a:p>
            <a:pPr marL="0" indent="0">
              <a:buNone/>
            </a:pPr>
            <a:endParaRPr lang="en-US" sz="1400" dirty="0"/>
          </a:p>
          <a:p>
            <a:r>
              <a:rPr lang="en-US" dirty="0"/>
              <a:t>Accrediting bodies have their own requirements for amount and frequency of proficiency testing that laboratories must follow</a:t>
            </a:r>
          </a:p>
        </p:txBody>
      </p:sp>
    </p:spTree>
    <p:extLst>
      <p:ext uri="{BB962C8B-B14F-4D97-AF65-F5344CB8AC3E}">
        <p14:creationId xmlns:p14="http://schemas.microsoft.com/office/powerpoint/2010/main" val="341686243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Summing it up: Sample Handling </a:t>
            </a:r>
          </a:p>
        </p:txBody>
      </p:sp>
      <p:graphicFrame>
        <p:nvGraphicFramePr>
          <p:cNvPr id="11" name="Content Placeholder 3"/>
          <p:cNvGraphicFramePr>
            <a:graphicFrameLocks noGrp="1"/>
          </p:cNvGraphicFramePr>
          <p:nvPr>
            <p:ph sz="half" idx="1"/>
            <p:extLst>
              <p:ext uri="{D42A27DB-BD31-4B8C-83A1-F6EECF244321}">
                <p14:modId xmlns:p14="http://schemas.microsoft.com/office/powerpoint/2010/main" val="4257973440"/>
              </p:ext>
            </p:extLst>
          </p:nvPr>
        </p:nvGraphicFramePr>
        <p:xfrm>
          <a:off x="457200" y="1228498"/>
          <a:ext cx="4038600" cy="45259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Content Placeholder 3"/>
          <p:cNvSpPr>
            <a:spLocks noGrp="1"/>
          </p:cNvSpPr>
          <p:nvPr>
            <p:ph sz="half" idx="2"/>
          </p:nvPr>
        </p:nvSpPr>
        <p:spPr>
          <a:xfrm>
            <a:off x="4648200" y="1676400"/>
            <a:ext cx="4038600" cy="4487382"/>
          </a:xfrm>
        </p:spPr>
        <p:txBody>
          <a:bodyPr/>
          <a:lstStyle/>
          <a:p>
            <a:r>
              <a:rPr lang="en-US" dirty="0"/>
              <a:t>Sample handling includes ensuring the laboratory meets customer requirements, protects sample integrity, and provides appropriate security of samples</a:t>
            </a:r>
          </a:p>
          <a:p>
            <a:endParaRPr lang="en-US" dirty="0"/>
          </a:p>
        </p:txBody>
      </p:sp>
    </p:spTree>
    <p:extLst>
      <p:ext uri="{BB962C8B-B14F-4D97-AF65-F5344CB8AC3E}">
        <p14:creationId xmlns:p14="http://schemas.microsoft.com/office/powerpoint/2010/main" val="276434326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Summing it up: QC</a:t>
            </a:r>
          </a:p>
        </p:txBody>
      </p:sp>
      <p:sp>
        <p:nvSpPr>
          <p:cNvPr id="3" name="Content Placeholder 2"/>
          <p:cNvSpPr>
            <a:spLocks noGrp="1"/>
          </p:cNvSpPr>
          <p:nvPr>
            <p:ph sz="half" idx="1"/>
          </p:nvPr>
        </p:nvSpPr>
        <p:spPr>
          <a:xfrm>
            <a:off x="457200" y="1371600"/>
            <a:ext cx="4038600" cy="2763834"/>
          </a:xfrm>
        </p:spPr>
        <p:txBody>
          <a:bodyPr/>
          <a:lstStyle/>
          <a:p>
            <a:pPr marL="0" indent="0">
              <a:buNone/>
            </a:pPr>
            <a:r>
              <a:rPr lang="en-US" dirty="0"/>
              <a:t>QC— A system that compares performance against specific requirements and defined standards</a:t>
            </a:r>
          </a:p>
          <a:p>
            <a:endParaRPr lang="en-US" dirty="0"/>
          </a:p>
        </p:txBody>
      </p:sp>
      <p:sp>
        <p:nvSpPr>
          <p:cNvPr id="4" name="Content Placeholder 3"/>
          <p:cNvSpPr>
            <a:spLocks noGrp="1"/>
          </p:cNvSpPr>
          <p:nvPr>
            <p:ph sz="half" idx="2"/>
          </p:nvPr>
        </p:nvSpPr>
        <p:spPr>
          <a:xfrm>
            <a:off x="4665453" y="1371600"/>
            <a:ext cx="4038600" cy="4659737"/>
          </a:xfrm>
        </p:spPr>
        <p:txBody>
          <a:bodyPr/>
          <a:lstStyle/>
          <a:p>
            <a:r>
              <a:rPr lang="en-US" dirty="0"/>
              <a:t>QC data must be monitored, reviewed, and analyzed</a:t>
            </a:r>
          </a:p>
          <a:p>
            <a:r>
              <a:rPr lang="en-US" dirty="0"/>
              <a:t>Failing QC requires action</a:t>
            </a:r>
          </a:p>
          <a:p>
            <a:r>
              <a:rPr lang="en-US" dirty="0"/>
              <a:t>Proficiency testing is part of the laboratory’s overall QC plan</a:t>
            </a:r>
          </a:p>
          <a:p>
            <a:endParaRPr lang="en-US" dirty="0"/>
          </a:p>
        </p:txBody>
      </p:sp>
      <p:pic>
        <p:nvPicPr>
          <p:cNvPr id="5" name="Content Placeholder 4"/>
          <p:cNvPicPr>
            <a:picLocks/>
          </p:cNvPicPr>
          <p:nvPr/>
        </p:nvPicPr>
        <p:blipFill>
          <a:blip r:embed="rId2" cstate="print"/>
          <a:stretch>
            <a:fillRect/>
          </a:stretch>
        </p:blipFill>
        <p:spPr bwMode="auto">
          <a:xfrm>
            <a:off x="1828800" y="4413920"/>
            <a:ext cx="1524000" cy="1453480"/>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Tree>
    <p:extLst>
      <p:ext uri="{BB962C8B-B14F-4D97-AF65-F5344CB8AC3E}">
        <p14:creationId xmlns:p14="http://schemas.microsoft.com/office/powerpoint/2010/main" val="398149019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Reference</a:t>
            </a:r>
          </a:p>
        </p:txBody>
      </p:sp>
      <p:sp>
        <p:nvSpPr>
          <p:cNvPr id="5" name="Text Placeholder 4"/>
          <p:cNvSpPr>
            <a:spLocks noGrp="1"/>
          </p:cNvSpPr>
          <p:nvPr>
            <p:ph type="body" sz="quarter" idx="10"/>
          </p:nvPr>
        </p:nvSpPr>
        <p:spPr>
          <a:xfrm>
            <a:off x="457200" y="1371600"/>
            <a:ext cx="8229600" cy="1618905"/>
          </a:xfrm>
        </p:spPr>
        <p:txBody>
          <a:bodyPr/>
          <a:lstStyle/>
          <a:p>
            <a:r>
              <a:rPr lang="en-US" dirty="0"/>
              <a:t>ISO/IEC 17025:2005</a:t>
            </a:r>
          </a:p>
          <a:p>
            <a:pPr lvl="1"/>
            <a:r>
              <a:rPr lang="en-US" dirty="0">
                <a:hlinkClick r:id="rId3"/>
              </a:rPr>
              <a:t>https://www.iso.org/standard/39883.html</a:t>
            </a:r>
            <a:endParaRPr lang="en-US" dirty="0"/>
          </a:p>
          <a:p>
            <a:pPr lvl="1"/>
            <a:endParaRPr lang="en-US" dirty="0"/>
          </a:p>
        </p:txBody>
      </p:sp>
    </p:spTree>
    <p:extLst>
      <p:ext uri="{BB962C8B-B14F-4D97-AF65-F5344CB8AC3E}">
        <p14:creationId xmlns:p14="http://schemas.microsoft.com/office/powerpoint/2010/main" val="33268362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Abbreviations and Acronyms</a:t>
            </a:r>
          </a:p>
        </p:txBody>
      </p:sp>
      <p:sp>
        <p:nvSpPr>
          <p:cNvPr id="3" name="Content Placeholder 2"/>
          <p:cNvSpPr>
            <a:spLocks noGrp="1"/>
          </p:cNvSpPr>
          <p:nvPr>
            <p:ph type="body" sz="quarter" idx="10"/>
          </p:nvPr>
        </p:nvSpPr>
        <p:spPr>
          <a:xfrm>
            <a:off x="457200" y="1295400"/>
            <a:ext cx="8229600" cy="584775"/>
          </a:xfrm>
        </p:spPr>
        <p:txBody>
          <a:bodyPr/>
          <a:lstStyle/>
          <a:p>
            <a:r>
              <a:rPr lang="en-US" b="1" dirty="0"/>
              <a:t>QC</a:t>
            </a:r>
            <a:r>
              <a:rPr lang="en-US" dirty="0"/>
              <a:t>-Quality control</a:t>
            </a:r>
          </a:p>
        </p:txBody>
      </p:sp>
    </p:spTree>
    <p:extLst>
      <p:ext uri="{BB962C8B-B14F-4D97-AF65-F5344CB8AC3E}">
        <p14:creationId xmlns:p14="http://schemas.microsoft.com/office/powerpoint/2010/main" val="240984342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 will be covered in this training?</a:t>
            </a:r>
          </a:p>
        </p:txBody>
      </p:sp>
      <p:sp>
        <p:nvSpPr>
          <p:cNvPr id="3" name="Content Placeholder 2"/>
          <p:cNvSpPr>
            <a:spLocks noGrp="1"/>
          </p:cNvSpPr>
          <p:nvPr>
            <p:ph type="body" sz="quarter" idx="10"/>
          </p:nvPr>
        </p:nvSpPr>
        <p:spPr>
          <a:xfrm>
            <a:off x="457200" y="1295400"/>
            <a:ext cx="8229600" cy="4019562"/>
          </a:xfrm>
        </p:spPr>
        <p:txBody>
          <a:bodyPr/>
          <a:lstStyle/>
          <a:p>
            <a:r>
              <a:rPr lang="en-US" dirty="0"/>
              <a:t>Sample Handling</a:t>
            </a:r>
          </a:p>
          <a:p>
            <a:pPr lvl="1"/>
            <a:r>
              <a:rPr lang="en-US" dirty="0"/>
              <a:t>What does this encompass?</a:t>
            </a:r>
          </a:p>
          <a:p>
            <a:pPr lvl="1"/>
            <a:r>
              <a:rPr lang="en-US" dirty="0"/>
              <a:t>What does the laboratory need to consider?</a:t>
            </a:r>
          </a:p>
          <a:p>
            <a:pPr marL="457200" lvl="1" indent="0">
              <a:buNone/>
            </a:pPr>
            <a:endParaRPr lang="en-US" sz="1400" dirty="0"/>
          </a:p>
          <a:p>
            <a:r>
              <a:rPr lang="en-US" dirty="0"/>
              <a:t>Quality Control (QC)</a:t>
            </a:r>
          </a:p>
          <a:p>
            <a:pPr lvl="1"/>
            <a:r>
              <a:rPr lang="en-US" dirty="0"/>
              <a:t>Requirements of ISO/IEC 17025</a:t>
            </a:r>
          </a:p>
          <a:p>
            <a:pPr lvl="1"/>
            <a:r>
              <a:rPr lang="en-US" dirty="0"/>
              <a:t>What happens when QC fails?</a:t>
            </a:r>
          </a:p>
          <a:p>
            <a:pPr lvl="1"/>
            <a:r>
              <a:rPr lang="en-US" dirty="0"/>
              <a:t>Proficiency testing</a:t>
            </a:r>
          </a:p>
        </p:txBody>
      </p:sp>
    </p:spTree>
    <p:extLst>
      <p:ext uri="{BB962C8B-B14F-4D97-AF65-F5344CB8AC3E}">
        <p14:creationId xmlns:p14="http://schemas.microsoft.com/office/powerpoint/2010/main" val="408663934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Connections</a:t>
            </a:r>
          </a:p>
        </p:txBody>
      </p:sp>
      <p:sp>
        <p:nvSpPr>
          <p:cNvPr id="3" name="Content Placeholder 2"/>
          <p:cNvSpPr>
            <a:spLocks noGrp="1"/>
          </p:cNvSpPr>
          <p:nvPr>
            <p:ph type="body" sz="quarter" idx="10"/>
          </p:nvPr>
        </p:nvSpPr>
        <p:spPr>
          <a:xfrm>
            <a:off x="484517" y="1295400"/>
            <a:ext cx="8229600" cy="4351961"/>
          </a:xfrm>
        </p:spPr>
        <p:txBody>
          <a:bodyPr/>
          <a:lstStyle/>
          <a:p>
            <a:r>
              <a:rPr lang="en-US" dirty="0"/>
              <a:t>How are sample handling and QC related to each other?</a:t>
            </a:r>
          </a:p>
          <a:p>
            <a:pPr lvl="1"/>
            <a:r>
              <a:rPr lang="en-US" dirty="0"/>
              <a:t>Results are only as good as the sample which is tested</a:t>
            </a:r>
          </a:p>
          <a:p>
            <a:pPr lvl="1"/>
            <a:r>
              <a:rPr lang="en-US" dirty="0"/>
              <a:t>Ensuring proper sample handling supports the validity of testing</a:t>
            </a:r>
          </a:p>
          <a:p>
            <a:pPr lvl="1"/>
            <a:r>
              <a:rPr lang="en-US" dirty="0"/>
              <a:t>Sample handling and QC also play a part in regulatory work by ensuring sample integrity and data defensibility</a:t>
            </a:r>
          </a:p>
        </p:txBody>
      </p:sp>
    </p:spTree>
    <p:extLst>
      <p:ext uri="{BB962C8B-B14F-4D97-AF65-F5344CB8AC3E}">
        <p14:creationId xmlns:p14="http://schemas.microsoft.com/office/powerpoint/2010/main" val="74297448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304800"/>
            <a:ext cx="8229600" cy="661720"/>
          </a:xfrm>
        </p:spPr>
        <p:txBody>
          <a:bodyPr/>
          <a:lstStyle/>
          <a:p>
            <a:r>
              <a:rPr lang="en-US" dirty="0"/>
              <a:t>Sample Handling</a:t>
            </a:r>
          </a:p>
        </p:txBody>
      </p:sp>
      <p:sp>
        <p:nvSpPr>
          <p:cNvPr id="2" name="Content Placeholder 1"/>
          <p:cNvSpPr>
            <a:spLocks noGrp="1"/>
          </p:cNvSpPr>
          <p:nvPr>
            <p:ph idx="1"/>
          </p:nvPr>
        </p:nvSpPr>
        <p:spPr>
          <a:xfrm>
            <a:off x="381000" y="1752600"/>
            <a:ext cx="8229600" cy="4099584"/>
          </a:xfrm>
        </p:spPr>
        <p:txBody>
          <a:bodyPr/>
          <a:lstStyle/>
          <a:p>
            <a:pPr marL="342900" lvl="1" indent="-342900">
              <a:buFont typeface="Arial" panose="020B0604020202020204" pitchFamily="34" charset="0"/>
              <a:buChar char="•"/>
            </a:pPr>
            <a:r>
              <a:rPr lang="en-US" altLang="en-US" dirty="0"/>
              <a:t>5.8.1 The laboratory shall have procedures for the </a:t>
            </a:r>
            <a:r>
              <a:rPr lang="en-US" altLang="en-US" dirty="0">
                <a:solidFill>
                  <a:schemeClr val="tx2"/>
                </a:solidFill>
              </a:rPr>
              <a:t>transportation, receipt, handling, protection, storage, retention, and/or disposal </a:t>
            </a:r>
            <a:r>
              <a:rPr lang="en-US" altLang="en-US" dirty="0"/>
              <a:t>of test items, including all provisions necessary to </a:t>
            </a:r>
            <a:r>
              <a:rPr lang="en-US" altLang="en-US" dirty="0">
                <a:solidFill>
                  <a:schemeClr val="tx2"/>
                </a:solidFill>
              </a:rPr>
              <a:t>protect the integrity </a:t>
            </a:r>
            <a:r>
              <a:rPr lang="en-US" altLang="en-US" dirty="0"/>
              <a:t>of the test item, and to </a:t>
            </a:r>
            <a:r>
              <a:rPr lang="en-US" altLang="en-US" dirty="0">
                <a:solidFill>
                  <a:schemeClr val="tx2"/>
                </a:solidFill>
              </a:rPr>
              <a:t>protect the interests of the laboratory and the customer</a:t>
            </a:r>
            <a:r>
              <a:rPr lang="en-US" altLang="en-US" dirty="0"/>
              <a:t>.</a:t>
            </a:r>
          </a:p>
          <a:p>
            <a:pPr marL="0" lvl="1" indent="0">
              <a:buNone/>
            </a:pPr>
            <a:endParaRPr lang="en-US" altLang="en-US" sz="1400" dirty="0"/>
          </a:p>
          <a:p>
            <a:pPr marL="742950" lvl="2" indent="-342900">
              <a:buFont typeface="Wingdings" panose="05000000000000000000" pitchFamily="2" charset="2"/>
              <a:buChar char="Ø"/>
            </a:pPr>
            <a:r>
              <a:rPr lang="en-US" altLang="en-US" i="1" dirty="0"/>
              <a:t>This also means the laboratory must be aware of any customer requirements for sample handling</a:t>
            </a:r>
          </a:p>
          <a:p>
            <a:pPr marL="400050" lvl="2" indent="0">
              <a:buNone/>
            </a:pPr>
            <a:endParaRPr lang="en-US" altLang="en-US" sz="1900" dirty="0"/>
          </a:p>
        </p:txBody>
      </p:sp>
      <p:sp>
        <p:nvSpPr>
          <p:cNvPr id="5" name="Text Placeholder 4"/>
          <p:cNvSpPr>
            <a:spLocks noGrp="1"/>
          </p:cNvSpPr>
          <p:nvPr>
            <p:ph type="body" sz="quarter" idx="10"/>
          </p:nvPr>
        </p:nvSpPr>
        <p:spPr>
          <a:xfrm>
            <a:off x="457200" y="1082933"/>
            <a:ext cx="8077200" cy="477054"/>
          </a:xfrm>
        </p:spPr>
        <p:txBody>
          <a:bodyPr/>
          <a:lstStyle/>
          <a:p>
            <a:r>
              <a:rPr lang="en-US" dirty="0"/>
              <a:t>ISO/IEC 17025 clause 5.8</a:t>
            </a:r>
          </a:p>
        </p:txBody>
      </p:sp>
    </p:spTree>
    <p:extLst>
      <p:ext uri="{BB962C8B-B14F-4D97-AF65-F5344CB8AC3E}">
        <p14:creationId xmlns:p14="http://schemas.microsoft.com/office/powerpoint/2010/main" val="61328360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304800"/>
            <a:ext cx="8229600" cy="661720"/>
          </a:xfrm>
        </p:spPr>
        <p:txBody>
          <a:bodyPr/>
          <a:lstStyle/>
          <a:p>
            <a:r>
              <a:rPr lang="en-US" dirty="0"/>
              <a:t>Sample Handling</a:t>
            </a:r>
          </a:p>
        </p:txBody>
      </p:sp>
      <p:sp>
        <p:nvSpPr>
          <p:cNvPr id="2" name="Content Placeholder 1"/>
          <p:cNvSpPr>
            <a:spLocks noGrp="1"/>
          </p:cNvSpPr>
          <p:nvPr>
            <p:ph idx="1"/>
          </p:nvPr>
        </p:nvSpPr>
        <p:spPr>
          <a:xfrm>
            <a:off x="457200" y="1219200"/>
            <a:ext cx="8229600" cy="4813625"/>
          </a:xfrm>
        </p:spPr>
        <p:txBody>
          <a:bodyPr/>
          <a:lstStyle/>
          <a:p>
            <a:pPr marL="342900" lvl="1" indent="-342900">
              <a:buFont typeface="Arial" panose="020B0604020202020204" pitchFamily="34" charset="0"/>
              <a:buChar char="•"/>
            </a:pPr>
            <a:r>
              <a:rPr lang="en-US" altLang="en-US" dirty="0"/>
              <a:t>5.8.2 The laboratory shall have a system for </a:t>
            </a:r>
            <a:r>
              <a:rPr lang="en-US" altLang="en-US" dirty="0">
                <a:solidFill>
                  <a:schemeClr val="tx2"/>
                </a:solidFill>
              </a:rPr>
              <a:t>identifying test items</a:t>
            </a:r>
            <a:r>
              <a:rPr lang="en-US" altLang="en-US" dirty="0"/>
              <a:t>:</a:t>
            </a:r>
          </a:p>
          <a:p>
            <a:pPr marL="0" lvl="1" indent="0">
              <a:buNone/>
            </a:pPr>
            <a:endParaRPr lang="en-US" altLang="en-US" sz="1400" dirty="0"/>
          </a:p>
          <a:p>
            <a:pPr marL="742950" lvl="2" indent="-342900"/>
            <a:r>
              <a:rPr lang="en-US" altLang="en-US" dirty="0"/>
              <a:t>Retain the identification on the sample throughout its time in the laboratory (including conditions such as freezing, autoclaving, etc.)</a:t>
            </a:r>
          </a:p>
          <a:p>
            <a:pPr marL="742950" lvl="2" indent="-342900"/>
            <a:r>
              <a:rPr lang="en-US" altLang="en-US" dirty="0"/>
              <a:t>Procedures to avoid mixing up samples physically or in records</a:t>
            </a:r>
          </a:p>
          <a:p>
            <a:pPr marL="742950" lvl="2" indent="-342900"/>
            <a:r>
              <a:rPr lang="en-US" altLang="en-US" dirty="0"/>
              <a:t>Address subdividing samples and retaining identity</a:t>
            </a:r>
          </a:p>
          <a:p>
            <a:pPr marL="742950" lvl="2" indent="-342900"/>
            <a:r>
              <a:rPr lang="en-US" altLang="en-US" dirty="0"/>
              <a:t>Address how to transfer items within and from the laboratory</a:t>
            </a:r>
          </a:p>
          <a:p>
            <a:pPr marL="400050" lvl="2" indent="0">
              <a:buNone/>
            </a:pPr>
            <a:endParaRPr lang="en-US" altLang="en-US" sz="1900" dirty="0"/>
          </a:p>
        </p:txBody>
      </p:sp>
    </p:spTree>
    <p:extLst>
      <p:ext uri="{BB962C8B-B14F-4D97-AF65-F5344CB8AC3E}">
        <p14:creationId xmlns:p14="http://schemas.microsoft.com/office/powerpoint/2010/main" val="277731320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304800"/>
            <a:ext cx="8229600" cy="661720"/>
          </a:xfrm>
        </p:spPr>
        <p:txBody>
          <a:bodyPr/>
          <a:lstStyle/>
          <a:p>
            <a:r>
              <a:rPr lang="en-US" dirty="0"/>
              <a:t>Sample Handling</a:t>
            </a:r>
          </a:p>
        </p:txBody>
      </p:sp>
      <p:sp>
        <p:nvSpPr>
          <p:cNvPr id="2" name="Content Placeholder 1"/>
          <p:cNvSpPr>
            <a:spLocks noGrp="1"/>
          </p:cNvSpPr>
          <p:nvPr>
            <p:ph idx="1"/>
          </p:nvPr>
        </p:nvSpPr>
        <p:spPr>
          <a:xfrm>
            <a:off x="457200" y="1219200"/>
            <a:ext cx="8229600" cy="4573560"/>
          </a:xfrm>
        </p:spPr>
        <p:txBody>
          <a:bodyPr/>
          <a:lstStyle/>
          <a:p>
            <a:pPr marL="342900" lvl="1" indent="-342900">
              <a:buFont typeface="Arial" panose="020B0604020202020204" pitchFamily="34" charset="0"/>
              <a:buChar char="•"/>
            </a:pPr>
            <a:r>
              <a:rPr lang="en-US" altLang="en-US" dirty="0"/>
              <a:t>5.8.3 Upon receipt of a sample the laboratory must:</a:t>
            </a:r>
          </a:p>
          <a:p>
            <a:pPr marL="742950" lvl="2" indent="-342900"/>
            <a:r>
              <a:rPr lang="en-US" altLang="en-US" dirty="0"/>
              <a:t>Record abnormalities or departures from normal or specified sample conditions</a:t>
            </a:r>
            <a:endParaRPr lang="en-US" altLang="en-US" sz="1400" dirty="0"/>
          </a:p>
          <a:p>
            <a:pPr marL="742950" lvl="2" indent="-342900"/>
            <a:r>
              <a:rPr lang="en-US" altLang="en-US" dirty="0"/>
              <a:t>Consult the customer if samples may not be suitable for testing, do not conform to the description provided, or the requested test is not specified in sufficient detail</a:t>
            </a:r>
            <a:endParaRPr lang="en-US" altLang="en-US" sz="1400" dirty="0"/>
          </a:p>
          <a:p>
            <a:pPr marL="742950" lvl="2" indent="-342900"/>
            <a:r>
              <a:rPr lang="en-US" altLang="en-US" dirty="0"/>
              <a:t>Discussions with the customer and instructions received from the customer must be recorded</a:t>
            </a:r>
          </a:p>
          <a:p>
            <a:pPr marL="400050" lvl="2" indent="0">
              <a:buNone/>
            </a:pPr>
            <a:endParaRPr lang="en-US" altLang="en-US" dirty="0"/>
          </a:p>
        </p:txBody>
      </p:sp>
    </p:spTree>
    <p:extLst>
      <p:ext uri="{BB962C8B-B14F-4D97-AF65-F5344CB8AC3E}">
        <p14:creationId xmlns:p14="http://schemas.microsoft.com/office/powerpoint/2010/main" val="271705048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304800"/>
            <a:ext cx="8229600" cy="661720"/>
          </a:xfrm>
        </p:spPr>
        <p:txBody>
          <a:bodyPr/>
          <a:lstStyle/>
          <a:p>
            <a:r>
              <a:rPr lang="en-US" dirty="0"/>
              <a:t>Sample Handling</a:t>
            </a:r>
          </a:p>
        </p:txBody>
      </p:sp>
      <p:sp>
        <p:nvSpPr>
          <p:cNvPr id="2" name="Content Placeholder 1"/>
          <p:cNvSpPr>
            <a:spLocks noGrp="1"/>
          </p:cNvSpPr>
          <p:nvPr>
            <p:ph idx="1"/>
          </p:nvPr>
        </p:nvSpPr>
        <p:spPr>
          <a:xfrm>
            <a:off x="457200" y="1143000"/>
            <a:ext cx="8229600" cy="4758226"/>
          </a:xfrm>
        </p:spPr>
        <p:txBody>
          <a:bodyPr/>
          <a:lstStyle/>
          <a:p>
            <a:pPr marL="342900" lvl="1" indent="-342900">
              <a:buFont typeface="Arial" panose="020B0604020202020204" pitchFamily="34" charset="0"/>
              <a:buChar char="•"/>
            </a:pPr>
            <a:r>
              <a:rPr lang="en-US" altLang="en-US" sz="2400" dirty="0"/>
              <a:t>5.8.4 The laboratory must have procedures and facilities for avoiding deterioration, loss, or damage to the test item during storage, handling, and preparation.</a:t>
            </a:r>
          </a:p>
          <a:p>
            <a:pPr marL="342900" lvl="1" indent="-342900">
              <a:buFont typeface="Arial" panose="020B0604020202020204" pitchFamily="34" charset="0"/>
              <a:buChar char="•"/>
            </a:pPr>
            <a:endParaRPr lang="en-US" altLang="en-US" sz="1400" dirty="0"/>
          </a:p>
          <a:p>
            <a:pPr marL="742950" lvl="2" indent="-342900"/>
            <a:r>
              <a:rPr lang="en-US" altLang="en-US" sz="2000" b="1" dirty="0"/>
              <a:t>Any handling instructions that come with the sample must be followed</a:t>
            </a:r>
          </a:p>
          <a:p>
            <a:pPr marL="742950" lvl="2" indent="-342900"/>
            <a:endParaRPr lang="en-US" altLang="en-US" sz="1400" b="1" dirty="0"/>
          </a:p>
          <a:p>
            <a:pPr marL="742950" lvl="2" indent="-342900"/>
            <a:r>
              <a:rPr lang="en-US" altLang="en-US" sz="2000" b="1" dirty="0"/>
              <a:t>If samples must be stored or conditioned under specific environmental conditions, these conditions must be maintained, monitored, and recorded</a:t>
            </a:r>
          </a:p>
          <a:p>
            <a:pPr marL="742950" lvl="2" indent="-342900"/>
            <a:endParaRPr lang="en-US" altLang="en-US" sz="1400" b="1" dirty="0"/>
          </a:p>
          <a:p>
            <a:pPr marL="742950" lvl="2" indent="-342900"/>
            <a:r>
              <a:rPr lang="en-US" altLang="en-US" sz="2000" b="1" dirty="0"/>
              <a:t>The laboratory must be able to store and secure samples if required to maintain their integrity</a:t>
            </a:r>
          </a:p>
          <a:p>
            <a:pPr marL="400050" lvl="2" indent="0">
              <a:buNone/>
            </a:pPr>
            <a:endParaRPr lang="en-US" altLang="en-US" dirty="0"/>
          </a:p>
        </p:txBody>
      </p:sp>
    </p:spTree>
    <p:extLst>
      <p:ext uri="{BB962C8B-B14F-4D97-AF65-F5344CB8AC3E}">
        <p14:creationId xmlns:p14="http://schemas.microsoft.com/office/powerpoint/2010/main" val="428937272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304800"/>
            <a:ext cx="8229600" cy="661720"/>
          </a:xfrm>
        </p:spPr>
        <p:txBody>
          <a:bodyPr/>
          <a:lstStyle/>
          <a:p>
            <a:r>
              <a:rPr lang="en-US" dirty="0"/>
              <a:t>Ensuring the quality of test results</a:t>
            </a:r>
          </a:p>
        </p:txBody>
      </p:sp>
      <p:sp>
        <p:nvSpPr>
          <p:cNvPr id="2" name="Content Placeholder 1"/>
          <p:cNvSpPr>
            <a:spLocks noGrp="1"/>
          </p:cNvSpPr>
          <p:nvPr>
            <p:ph idx="1"/>
          </p:nvPr>
        </p:nvSpPr>
        <p:spPr>
          <a:xfrm>
            <a:off x="457200" y="1371600"/>
            <a:ext cx="8229600" cy="5687711"/>
          </a:xfrm>
        </p:spPr>
        <p:txBody>
          <a:bodyPr/>
          <a:lstStyle/>
          <a:p>
            <a:r>
              <a:rPr lang="en-US" altLang="en-US" sz="2800" dirty="0"/>
              <a:t>5.9 The laboratory must have QC procedures</a:t>
            </a:r>
          </a:p>
          <a:p>
            <a:pPr marL="0" indent="0">
              <a:buNone/>
            </a:pPr>
            <a:endParaRPr lang="en-US" altLang="en-US" sz="1400" dirty="0"/>
          </a:p>
          <a:p>
            <a:pPr lvl="1"/>
            <a:r>
              <a:rPr lang="en-US" altLang="en-US" sz="2400" dirty="0"/>
              <a:t>To monitor validity of testing (plan the monitoring, review the results) to ensure:</a:t>
            </a:r>
          </a:p>
          <a:p>
            <a:pPr lvl="2"/>
            <a:r>
              <a:rPr lang="en-US" altLang="en-US" sz="2000" dirty="0"/>
              <a:t>Accuracy</a:t>
            </a:r>
          </a:p>
          <a:p>
            <a:pPr lvl="2"/>
            <a:r>
              <a:rPr lang="en-US" altLang="en-US" sz="2000" dirty="0"/>
              <a:t>Precision</a:t>
            </a:r>
          </a:p>
          <a:p>
            <a:pPr marL="914400" lvl="2" indent="0">
              <a:buNone/>
            </a:pPr>
            <a:endParaRPr lang="en-US" altLang="en-US" sz="1400" dirty="0"/>
          </a:p>
          <a:p>
            <a:pPr lvl="1"/>
            <a:r>
              <a:rPr lang="en-US" altLang="en-US" sz="2400" dirty="0"/>
              <a:t>Record QC results so that trends can be detected</a:t>
            </a:r>
            <a:br>
              <a:rPr lang="en-US" altLang="en-US" sz="2400" dirty="0"/>
            </a:br>
            <a:endParaRPr lang="en-US" altLang="en-US" sz="1400" dirty="0"/>
          </a:p>
          <a:p>
            <a:pPr lvl="1"/>
            <a:r>
              <a:rPr lang="en-US" altLang="en-US" sz="2400" dirty="0"/>
              <a:t>Apply statistical techniques to review of QC data, where practical</a:t>
            </a:r>
          </a:p>
          <a:p>
            <a:pPr marL="0" indent="0">
              <a:buNone/>
            </a:pPr>
            <a:endParaRPr lang="en-US" altLang="en-US" sz="2800" dirty="0"/>
          </a:p>
          <a:p>
            <a:endParaRPr lang="en-US" altLang="en-US" sz="2800" dirty="0"/>
          </a:p>
          <a:p>
            <a:endParaRPr lang="en-US" dirty="0"/>
          </a:p>
        </p:txBody>
      </p:sp>
    </p:spTree>
    <p:extLst>
      <p:ext uri="{BB962C8B-B14F-4D97-AF65-F5344CB8AC3E}">
        <p14:creationId xmlns:p14="http://schemas.microsoft.com/office/powerpoint/2010/main" val="2884502032"/>
      </p:ext>
    </p:extLst>
  </p:cSld>
  <p:clrMapOvr>
    <a:masterClrMapping/>
  </p:clrMapOvr>
</p:sld>
</file>

<file path=ppt/theme/theme1.xml><?xml version="1.0" encoding="utf-8"?>
<a:theme xmlns:a="http://schemas.openxmlformats.org/drawingml/2006/main" name="APHL_PPTTemp_120814">
  <a:themeElements>
    <a:clrScheme name="APHL PPT">
      <a:dk1>
        <a:srgbClr val="3F3F3F"/>
      </a:dk1>
      <a:lt1>
        <a:sysClr val="window" lastClr="FFFFFF"/>
      </a:lt1>
      <a:dk2>
        <a:srgbClr val="00A0AF"/>
      </a:dk2>
      <a:lt2>
        <a:srgbClr val="EEECE1"/>
      </a:lt2>
      <a:accent1>
        <a:srgbClr val="B42E34"/>
      </a:accent1>
      <a:accent2>
        <a:srgbClr val="EF7521"/>
      </a:accent2>
      <a:accent3>
        <a:srgbClr val="853175"/>
      </a:accent3>
      <a:accent4>
        <a:srgbClr val="8064A2"/>
      </a:accent4>
      <a:accent5>
        <a:srgbClr val="4BACC6"/>
      </a:accent5>
      <a:accent6>
        <a:srgbClr val="F79646"/>
      </a:accent6>
      <a:hlink>
        <a:srgbClr val="0000FF"/>
      </a:hlink>
      <a:folHlink>
        <a:srgbClr val="800080"/>
      </a:folHlink>
    </a:clrScheme>
    <a:fontScheme name="APHL PPT">
      <a:majorFont>
        <a:latin typeface="Franklin Gothic Medium"/>
        <a:ea typeface=""/>
        <a:cs typeface=""/>
      </a:majorFont>
      <a:minorFont>
        <a:latin typeface="Arial"/>
        <a:ea typeface=""/>
        <a:cs typeface=""/>
      </a:minorFont>
    </a:fontScheme>
    <a:fmtScheme name="Clarity">
      <a:fillStyleLst>
        <a:solidFill>
          <a:schemeClr val="phClr"/>
        </a:solidFill>
        <a:gradFill rotWithShape="1">
          <a:gsLst>
            <a:gs pos="0">
              <a:schemeClr val="phClr">
                <a:tint val="50000"/>
                <a:shade val="86000"/>
                <a:satMod val="140000"/>
              </a:schemeClr>
            </a:gs>
            <a:gs pos="45000">
              <a:schemeClr val="phClr">
                <a:tint val="48000"/>
                <a:satMod val="150000"/>
              </a:schemeClr>
            </a:gs>
            <a:gs pos="100000">
              <a:schemeClr val="phClr">
                <a:tint val="28000"/>
                <a:satMod val="160000"/>
              </a:schemeClr>
            </a:gs>
          </a:gsLst>
          <a:path path="circle">
            <a:fillToRect l="100000" t="100000" r="100000" b="100000"/>
          </a:path>
        </a:gradFill>
        <a:gradFill rotWithShape="1">
          <a:gsLst>
            <a:gs pos="0">
              <a:schemeClr val="phClr">
                <a:shade val="70000"/>
                <a:satMod val="150000"/>
              </a:schemeClr>
            </a:gs>
            <a:gs pos="34000">
              <a:schemeClr val="phClr">
                <a:shade val="70000"/>
                <a:satMod val="140000"/>
              </a:schemeClr>
            </a:gs>
            <a:gs pos="70000">
              <a:schemeClr val="phClr">
                <a:tint val="100000"/>
                <a:shade val="90000"/>
                <a:satMod val="140000"/>
              </a:schemeClr>
            </a:gs>
            <a:gs pos="100000">
              <a:schemeClr val="phClr">
                <a:tint val="100000"/>
                <a:shade val="100000"/>
                <a:satMod val="100000"/>
              </a:schemeClr>
            </a:gs>
          </a:gsLst>
          <a:path path="circle">
            <a:fillToRect l="100000" t="100000" r="100000" b="100000"/>
          </a:path>
        </a:gradFill>
      </a:fillStyleLst>
      <a:lnStyleLst>
        <a:ln w="9525" cap="flat" cmpd="sng" algn="ctr">
          <a:solidFill>
            <a:schemeClr val="phClr"/>
          </a:solidFill>
          <a:prstDash val="solid"/>
        </a:ln>
        <a:ln w="26425" cap="flat" cmpd="sng" algn="ctr">
          <a:solidFill>
            <a:schemeClr val="phClr"/>
          </a:solidFill>
          <a:prstDash val="solid"/>
        </a:ln>
        <a:ln w="4445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38100" dist="25400" dir="2700000" algn="br" rotWithShape="0">
              <a:srgbClr val="000000">
                <a:alpha val="60000"/>
              </a:srgbClr>
            </a:outerShdw>
          </a:effectLst>
          <a:scene3d>
            <a:camera prst="orthographicFront">
              <a:rot lat="0" lon="0" rev="0"/>
            </a:camera>
            <a:lightRig rig="balanced" dir="t">
              <a:rot lat="0" lon="0" rev="5100000"/>
            </a:lightRig>
          </a:scene3d>
          <a:sp3d contourW="6350">
            <a:bevelT w="29210" h="12700"/>
            <a:contourClr>
              <a:schemeClr val="phClr">
                <a:shade val="30000"/>
                <a:satMod val="13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a:defRPr sz="3600" dirty="0" smtClean="0">
            <a:solidFill>
              <a:schemeClr val="bg1"/>
            </a:solidFill>
          </a:defRPr>
        </a:defPPr>
      </a:lstStyle>
    </a:txDef>
  </a:objectDefaults>
  <a:extraClrSchemeLst/>
  <a:extLst>
    <a:ext uri="{05A4C25C-085E-4340-85A3-A5531E510DB2}">
      <thm15:themeFamily xmlns:thm15="http://schemas.microsoft.com/office/thememl/2012/main" name="APHL PPT Template_121014" id="{2490BC46-96F1-4E2C-ADEE-A21D1E31D251}" vid="{8A0E0DAA-FCE9-4396-9885-668F1ECBE4D5}"/>
    </a:ext>
  </a:extLst>
</a:theme>
</file>

<file path=ppt/theme/theme2.xml><?xml version="1.0" encoding="utf-8"?>
<a:theme xmlns:a="http://schemas.openxmlformats.org/drawingml/2006/main" name="1_Office Theme">
  <a:themeElements>
    <a:clrScheme name="APHL PPT">
      <a:dk1>
        <a:srgbClr val="3F3F3F"/>
      </a:dk1>
      <a:lt1>
        <a:sysClr val="window" lastClr="FFFFFF"/>
      </a:lt1>
      <a:dk2>
        <a:srgbClr val="00A0AF"/>
      </a:dk2>
      <a:lt2>
        <a:srgbClr val="EEECE1"/>
      </a:lt2>
      <a:accent1>
        <a:srgbClr val="B42E34"/>
      </a:accent1>
      <a:accent2>
        <a:srgbClr val="EF7521"/>
      </a:accent2>
      <a:accent3>
        <a:srgbClr val="853175"/>
      </a:accent3>
      <a:accent4>
        <a:srgbClr val="8064A2"/>
      </a:accent4>
      <a:accent5>
        <a:srgbClr val="4BACC6"/>
      </a:accent5>
      <a:accent6>
        <a:srgbClr val="F79646"/>
      </a:accent6>
      <a:hlink>
        <a:srgbClr val="0000FF"/>
      </a:hlink>
      <a:folHlink>
        <a:srgbClr val="800080"/>
      </a:folHlink>
    </a:clrScheme>
    <a:fontScheme name="APHL PPT">
      <a:majorFont>
        <a:latin typeface="Franklin Gothic Medium"/>
        <a:ea typeface=""/>
        <a:cs typeface=""/>
      </a:majorFont>
      <a:minorFont>
        <a:latin typeface="Arial"/>
        <a:ea typeface=""/>
        <a:cs typeface=""/>
      </a:minorFont>
    </a:fontScheme>
    <a:fmtScheme name="Clarity">
      <a:fillStyleLst>
        <a:solidFill>
          <a:schemeClr val="phClr"/>
        </a:solidFill>
        <a:gradFill rotWithShape="1">
          <a:gsLst>
            <a:gs pos="0">
              <a:schemeClr val="phClr">
                <a:tint val="50000"/>
                <a:shade val="86000"/>
                <a:satMod val="140000"/>
              </a:schemeClr>
            </a:gs>
            <a:gs pos="45000">
              <a:schemeClr val="phClr">
                <a:tint val="48000"/>
                <a:satMod val="150000"/>
              </a:schemeClr>
            </a:gs>
            <a:gs pos="100000">
              <a:schemeClr val="phClr">
                <a:tint val="28000"/>
                <a:satMod val="160000"/>
              </a:schemeClr>
            </a:gs>
          </a:gsLst>
          <a:path path="circle">
            <a:fillToRect l="100000" t="100000" r="100000" b="100000"/>
          </a:path>
        </a:gradFill>
        <a:gradFill rotWithShape="1">
          <a:gsLst>
            <a:gs pos="0">
              <a:schemeClr val="phClr">
                <a:shade val="70000"/>
                <a:satMod val="150000"/>
              </a:schemeClr>
            </a:gs>
            <a:gs pos="34000">
              <a:schemeClr val="phClr">
                <a:shade val="70000"/>
                <a:satMod val="140000"/>
              </a:schemeClr>
            </a:gs>
            <a:gs pos="70000">
              <a:schemeClr val="phClr">
                <a:tint val="100000"/>
                <a:shade val="90000"/>
                <a:satMod val="140000"/>
              </a:schemeClr>
            </a:gs>
            <a:gs pos="100000">
              <a:schemeClr val="phClr">
                <a:tint val="100000"/>
                <a:shade val="100000"/>
                <a:satMod val="100000"/>
              </a:schemeClr>
            </a:gs>
          </a:gsLst>
          <a:path path="circle">
            <a:fillToRect l="100000" t="100000" r="100000" b="100000"/>
          </a:path>
        </a:gradFill>
      </a:fillStyleLst>
      <a:lnStyleLst>
        <a:ln w="9525" cap="flat" cmpd="sng" algn="ctr">
          <a:solidFill>
            <a:schemeClr val="phClr"/>
          </a:solidFill>
          <a:prstDash val="solid"/>
        </a:ln>
        <a:ln w="26425" cap="flat" cmpd="sng" algn="ctr">
          <a:solidFill>
            <a:schemeClr val="phClr"/>
          </a:solidFill>
          <a:prstDash val="solid"/>
        </a:ln>
        <a:ln w="4445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38100" dist="25400" dir="2700000" algn="br" rotWithShape="0">
              <a:srgbClr val="000000">
                <a:alpha val="60000"/>
              </a:srgbClr>
            </a:outerShdw>
          </a:effectLst>
          <a:scene3d>
            <a:camera prst="orthographicFront">
              <a:rot lat="0" lon="0" rev="0"/>
            </a:camera>
            <a:lightRig rig="balanced" dir="t">
              <a:rot lat="0" lon="0" rev="5100000"/>
            </a:lightRig>
          </a:scene3d>
          <a:sp3d contourW="6350">
            <a:bevelT w="29210" h="12700"/>
            <a:contourClr>
              <a:schemeClr val="phClr">
                <a:shade val="30000"/>
                <a:satMod val="13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a:defRPr sz="3600" dirty="0" smtClean="0">
            <a:solidFill>
              <a:schemeClr val="bg1"/>
            </a:solidFill>
          </a:defRPr>
        </a:defPPr>
      </a:lstStyle>
    </a:txDef>
  </a:objectDefaults>
  <a:extraClrSchemeLst/>
  <a:extLst>
    <a:ext uri="{05A4C25C-085E-4340-85A3-A5531E510DB2}">
      <thm15:themeFamily xmlns:thm15="http://schemas.microsoft.com/office/thememl/2012/main" name="APHL PPT Template_121014" id="{2490BC46-96F1-4E2C-ADEE-A21D1E31D251}" vid="{B542C3A0-12DD-45C9-A0DB-E862C8E00C82}"/>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10.xml.rels><?xml version="1.0" encoding="UTF-8" standalone="yes"?>
<Relationships xmlns="http://schemas.openxmlformats.org/package/2006/relationships"><Relationship Id="rId1" Type="http://schemas.openxmlformats.org/officeDocument/2006/relationships/customXmlProps" Target="itemProps10.xml"/></Relationships>
</file>

<file path=customXml/_rels/item11.xml.rels><?xml version="1.0" encoding="UTF-8" standalone="yes"?>
<Relationships xmlns="http://schemas.openxmlformats.org/package/2006/relationships"><Relationship Id="rId1" Type="http://schemas.openxmlformats.org/officeDocument/2006/relationships/customXmlProps" Target="itemProps11.xml"/></Relationships>
</file>

<file path=customXml/_rels/item12.xml.rels><?xml version="1.0" encoding="UTF-8" standalone="yes"?>
<Relationships xmlns="http://schemas.openxmlformats.org/package/2006/relationships"><Relationship Id="rId1" Type="http://schemas.openxmlformats.org/officeDocument/2006/relationships/customXmlProps" Target="itemProps12.xml"/></Relationships>
</file>

<file path=customXml/_rels/item13.xml.rels><?xml version="1.0" encoding="UTF-8" standalone="yes"?>
<Relationships xmlns="http://schemas.openxmlformats.org/package/2006/relationships"><Relationship Id="rId1" Type="http://schemas.openxmlformats.org/officeDocument/2006/relationships/customXmlProps" Target="itemProps13.xml"/></Relationships>
</file>

<file path=customXml/_rels/item14.xml.rels><?xml version="1.0" encoding="UTF-8" standalone="yes"?>
<Relationships xmlns="http://schemas.openxmlformats.org/package/2006/relationships"><Relationship Id="rId1" Type="http://schemas.openxmlformats.org/officeDocument/2006/relationships/customXmlProps" Target="itemProps14.xml"/></Relationships>
</file>

<file path=customXml/_rels/item15.xml.rels><?xml version="1.0" encoding="UTF-8" standalone="yes"?>
<Relationships xmlns="http://schemas.openxmlformats.org/package/2006/relationships"><Relationship Id="rId1" Type="http://schemas.openxmlformats.org/officeDocument/2006/relationships/customXmlProps" Target="itemProps15.xml"/></Relationships>
</file>

<file path=customXml/_rels/item16.xml.rels><?xml version="1.0" encoding="UTF-8" standalone="yes"?>
<Relationships xmlns="http://schemas.openxmlformats.org/package/2006/relationships"><Relationship Id="rId1" Type="http://schemas.openxmlformats.org/officeDocument/2006/relationships/customXmlProps" Target="itemProps16.xml"/></Relationships>
</file>

<file path=customXml/_rels/item17.xml.rels><?xml version="1.0" encoding="UTF-8" standalone="yes"?>
<Relationships xmlns="http://schemas.openxmlformats.org/package/2006/relationships"><Relationship Id="rId1" Type="http://schemas.openxmlformats.org/officeDocument/2006/relationships/customXmlProps" Target="itemProps17.xml"/></Relationships>
</file>

<file path=customXml/_rels/item18.xml.rels><?xml version="1.0" encoding="UTF-8" standalone="yes"?>
<Relationships xmlns="http://schemas.openxmlformats.org/package/2006/relationships"><Relationship Id="rId1" Type="http://schemas.openxmlformats.org/officeDocument/2006/relationships/customXmlProps" Target="itemProps18.xml"/></Relationships>
</file>

<file path=customXml/_rels/item19.xml.rels><?xml version="1.0" encoding="UTF-8" standalone="yes"?>
<Relationships xmlns="http://schemas.openxmlformats.org/package/2006/relationships"><Relationship Id="rId1" Type="http://schemas.openxmlformats.org/officeDocument/2006/relationships/customXmlProps" Target="itemProps19.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20.xml.rels><?xml version="1.0" encoding="UTF-8" standalone="yes"?>
<Relationships xmlns="http://schemas.openxmlformats.org/package/2006/relationships"><Relationship Id="rId1" Type="http://schemas.openxmlformats.org/officeDocument/2006/relationships/customXmlProps" Target="itemProps20.xml"/></Relationships>
</file>

<file path=customXml/_rels/item21.xml.rels><?xml version="1.0" encoding="UTF-8" standalone="yes"?>
<Relationships xmlns="http://schemas.openxmlformats.org/package/2006/relationships"><Relationship Id="rId1" Type="http://schemas.openxmlformats.org/officeDocument/2006/relationships/customXmlProps" Target="itemProps21.xml"/></Relationships>
</file>

<file path=customXml/_rels/item22.xml.rels><?xml version="1.0" encoding="UTF-8" standalone="yes"?>
<Relationships xmlns="http://schemas.openxmlformats.org/package/2006/relationships"><Relationship Id="rId1" Type="http://schemas.openxmlformats.org/officeDocument/2006/relationships/customXmlProps" Target="itemProps22.xml"/></Relationships>
</file>

<file path=customXml/_rels/item23.xml.rels><?xml version="1.0" encoding="UTF-8" standalone="yes"?>
<Relationships xmlns="http://schemas.openxmlformats.org/package/2006/relationships"><Relationship Id="rId1" Type="http://schemas.openxmlformats.org/officeDocument/2006/relationships/customXmlProps" Target="itemProps23.xml"/></Relationships>
</file>

<file path=customXml/_rels/item24.xml.rels><?xml version="1.0" encoding="UTF-8" standalone="yes"?>
<Relationships xmlns="http://schemas.openxmlformats.org/package/2006/relationships"><Relationship Id="rId1" Type="http://schemas.openxmlformats.org/officeDocument/2006/relationships/customXmlProps" Target="itemProps24.xml"/></Relationships>
</file>

<file path=customXml/_rels/item25.xml.rels><?xml version="1.0" encoding="UTF-8" standalone="yes"?>
<Relationships xmlns="http://schemas.openxmlformats.org/package/2006/relationships"><Relationship Id="rId1" Type="http://schemas.openxmlformats.org/officeDocument/2006/relationships/customXmlProps" Target="itemProps25.xml"/></Relationships>
</file>

<file path=customXml/_rels/item26.xml.rels><?xml version="1.0" encoding="UTF-8" standalone="yes"?>
<Relationships xmlns="http://schemas.openxmlformats.org/package/2006/relationships"><Relationship Id="rId1" Type="http://schemas.openxmlformats.org/officeDocument/2006/relationships/customXmlProps" Target="itemProps26.xml"/></Relationships>
</file>

<file path=customXml/_rels/item27.xml.rels><?xml version="1.0" encoding="UTF-8" standalone="yes"?>
<Relationships xmlns="http://schemas.openxmlformats.org/package/2006/relationships"><Relationship Id="rId1" Type="http://schemas.openxmlformats.org/officeDocument/2006/relationships/customXmlProps" Target="itemProps27.xml"/></Relationships>
</file>

<file path=customXml/_rels/item28.xml.rels><?xml version="1.0" encoding="UTF-8" standalone="yes"?>
<Relationships xmlns="http://schemas.openxmlformats.org/package/2006/relationships"><Relationship Id="rId1" Type="http://schemas.openxmlformats.org/officeDocument/2006/relationships/customXmlProps" Target="itemProps28.xml"/></Relationships>
</file>

<file path=customXml/_rels/item29.xml.rels><?xml version="1.0" encoding="UTF-8" standalone="yes"?>
<Relationships xmlns="http://schemas.openxmlformats.org/package/2006/relationships"><Relationship Id="rId1" Type="http://schemas.openxmlformats.org/officeDocument/2006/relationships/customXmlProps" Target="itemProps29.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30.xml.rels><?xml version="1.0" encoding="UTF-8" standalone="yes"?>
<Relationships xmlns="http://schemas.openxmlformats.org/package/2006/relationships"><Relationship Id="rId1" Type="http://schemas.openxmlformats.org/officeDocument/2006/relationships/customXmlProps" Target="itemProps30.xml"/></Relationships>
</file>

<file path=customXml/_rels/item31.xml.rels><?xml version="1.0" encoding="UTF-8" standalone="yes"?>
<Relationships xmlns="http://schemas.openxmlformats.org/package/2006/relationships"><Relationship Id="rId1" Type="http://schemas.openxmlformats.org/officeDocument/2006/relationships/customXmlProps" Target="itemProps31.xml"/></Relationships>
</file>

<file path=customXml/_rels/item32.xml.rels><?xml version="1.0" encoding="UTF-8" standalone="yes"?>
<Relationships xmlns="http://schemas.openxmlformats.org/package/2006/relationships"><Relationship Id="rId1" Type="http://schemas.openxmlformats.org/officeDocument/2006/relationships/customXmlProps" Target="itemProps32.xml"/></Relationships>
</file>

<file path=customXml/_rels/item33.xml.rels><?xml version="1.0" encoding="UTF-8" standalone="yes"?>
<Relationships xmlns="http://schemas.openxmlformats.org/package/2006/relationships"><Relationship Id="rId1" Type="http://schemas.openxmlformats.org/officeDocument/2006/relationships/customXmlProps" Target="itemProps33.xml"/></Relationships>
</file>

<file path=customXml/_rels/item34.xml.rels><?xml version="1.0" encoding="UTF-8" standalone="yes"?>
<Relationships xmlns="http://schemas.openxmlformats.org/package/2006/relationships"><Relationship Id="rId1" Type="http://schemas.openxmlformats.org/officeDocument/2006/relationships/customXmlProps" Target="itemProps34.xml"/></Relationships>
</file>

<file path=customXml/_rels/item35.xml.rels><?xml version="1.0" encoding="UTF-8" standalone="yes"?>
<Relationships xmlns="http://schemas.openxmlformats.org/package/2006/relationships"><Relationship Id="rId1" Type="http://schemas.openxmlformats.org/officeDocument/2006/relationships/customXmlProps" Target="itemProps35.xml"/></Relationships>
</file>

<file path=customXml/_rels/item36.xml.rels><?xml version="1.0" encoding="UTF-8" standalone="yes"?>
<Relationships xmlns="http://schemas.openxmlformats.org/package/2006/relationships"><Relationship Id="rId1" Type="http://schemas.openxmlformats.org/officeDocument/2006/relationships/customXmlProps" Target="itemProps36.xml"/></Relationships>
</file>

<file path=customXml/_rels/item37.xml.rels><?xml version="1.0" encoding="UTF-8" standalone="yes"?>
<Relationships xmlns="http://schemas.openxmlformats.org/package/2006/relationships"><Relationship Id="rId1" Type="http://schemas.openxmlformats.org/officeDocument/2006/relationships/customXmlProps" Target="itemProps37.xml"/></Relationships>
</file>

<file path=customXml/_rels/item38.xml.rels><?xml version="1.0" encoding="UTF-8" standalone="yes"?>
<Relationships xmlns="http://schemas.openxmlformats.org/package/2006/relationships"><Relationship Id="rId1" Type="http://schemas.openxmlformats.org/officeDocument/2006/relationships/customXmlProps" Target="itemProps38.xml"/></Relationships>
</file>

<file path=customXml/_rels/item39.xml.rels><?xml version="1.0" encoding="UTF-8" standalone="yes"?>
<Relationships xmlns="http://schemas.openxmlformats.org/package/2006/relationships"><Relationship Id="rId1" Type="http://schemas.openxmlformats.org/officeDocument/2006/relationships/customXmlProps" Target="itemProps39.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40.xml.rels><?xml version="1.0" encoding="UTF-8" standalone="yes"?>
<Relationships xmlns="http://schemas.openxmlformats.org/package/2006/relationships"><Relationship Id="rId1" Type="http://schemas.openxmlformats.org/officeDocument/2006/relationships/customXmlProps" Target="itemProps40.xml"/></Relationships>
</file>

<file path=customXml/_rels/item41.xml.rels><?xml version="1.0" encoding="UTF-8" standalone="yes"?>
<Relationships xmlns="http://schemas.openxmlformats.org/package/2006/relationships"><Relationship Id="rId1" Type="http://schemas.openxmlformats.org/officeDocument/2006/relationships/customXmlProps" Target="itemProps41.xml"/></Relationships>
</file>

<file path=customXml/_rels/item42.xml.rels><?xml version="1.0" encoding="UTF-8" standalone="yes"?>
<Relationships xmlns="http://schemas.openxmlformats.org/package/2006/relationships"><Relationship Id="rId1" Type="http://schemas.openxmlformats.org/officeDocument/2006/relationships/customXmlProps" Target="itemProps42.xml"/></Relationships>
</file>

<file path=customXml/_rels/item43.xml.rels><?xml version="1.0" encoding="UTF-8" standalone="yes"?>
<Relationships xmlns="http://schemas.openxmlformats.org/package/2006/relationships"><Relationship Id="rId1" Type="http://schemas.openxmlformats.org/officeDocument/2006/relationships/customXmlProps" Target="itemProps43.xml"/></Relationships>
</file>

<file path=customXml/_rels/item44.xml.rels><?xml version="1.0" encoding="UTF-8" standalone="yes"?>
<Relationships xmlns="http://schemas.openxmlformats.org/package/2006/relationships"><Relationship Id="rId1" Type="http://schemas.openxmlformats.org/officeDocument/2006/relationships/customXmlProps" Target="itemProps44.xml"/></Relationships>
</file>

<file path=customXml/_rels/item45.xml.rels><?xml version="1.0" encoding="UTF-8" standalone="yes"?>
<Relationships xmlns="http://schemas.openxmlformats.org/package/2006/relationships"><Relationship Id="rId1" Type="http://schemas.openxmlformats.org/officeDocument/2006/relationships/customXmlProps" Target="itemProps45.xml"/></Relationships>
</file>

<file path=customXml/_rels/item46.xml.rels><?xml version="1.0" encoding="UTF-8" standalone="yes"?>
<Relationships xmlns="http://schemas.openxmlformats.org/package/2006/relationships"><Relationship Id="rId1" Type="http://schemas.openxmlformats.org/officeDocument/2006/relationships/customXmlProps" Target="itemProps46.xml"/></Relationships>
</file>

<file path=customXml/_rels/item47.xml.rels><?xml version="1.0" encoding="UTF-8" standalone="yes"?>
<Relationships xmlns="http://schemas.openxmlformats.org/package/2006/relationships"><Relationship Id="rId1" Type="http://schemas.openxmlformats.org/officeDocument/2006/relationships/customXmlProps" Target="itemProps47.xml"/></Relationships>
</file>

<file path=customXml/_rels/item48.xml.rels><?xml version="1.0" encoding="UTF-8" standalone="yes"?>
<Relationships xmlns="http://schemas.openxmlformats.org/package/2006/relationships"><Relationship Id="rId1" Type="http://schemas.openxmlformats.org/officeDocument/2006/relationships/customXmlProps" Target="itemProps48.xml"/></Relationships>
</file>

<file path=customXml/_rels/item49.xml.rels><?xml version="1.0" encoding="UTF-8" standalone="yes"?>
<Relationships xmlns="http://schemas.openxmlformats.org/package/2006/relationships"><Relationship Id="rId1" Type="http://schemas.openxmlformats.org/officeDocument/2006/relationships/customXmlProps" Target="itemProps49.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_rels/item50.xml.rels><?xml version="1.0" encoding="UTF-8" standalone="yes"?>
<Relationships xmlns="http://schemas.openxmlformats.org/package/2006/relationships"><Relationship Id="rId1" Type="http://schemas.openxmlformats.org/officeDocument/2006/relationships/customXmlProps" Target="itemProps50.xml"/></Relationships>
</file>

<file path=customXml/_rels/item51.xml.rels><?xml version="1.0" encoding="UTF-8" standalone="yes"?>
<Relationships xmlns="http://schemas.openxmlformats.org/package/2006/relationships"><Relationship Id="rId1" Type="http://schemas.openxmlformats.org/officeDocument/2006/relationships/customXmlProps" Target="itemProps51.xml"/></Relationships>
</file>

<file path=customXml/_rels/item52.xml.rels><?xml version="1.0" encoding="UTF-8" standalone="yes"?>
<Relationships xmlns="http://schemas.openxmlformats.org/package/2006/relationships"><Relationship Id="rId1" Type="http://schemas.openxmlformats.org/officeDocument/2006/relationships/customXmlProps" Target="itemProps52.xml"/></Relationships>
</file>

<file path=customXml/_rels/item53.xml.rels><?xml version="1.0" encoding="UTF-8" standalone="yes"?>
<Relationships xmlns="http://schemas.openxmlformats.org/package/2006/relationships"><Relationship Id="rId1" Type="http://schemas.openxmlformats.org/officeDocument/2006/relationships/customXmlProps" Target="itemProps53.xml"/></Relationships>
</file>

<file path=customXml/_rels/item54.xml.rels><?xml version="1.0" encoding="UTF-8" standalone="yes"?>
<Relationships xmlns="http://schemas.openxmlformats.org/package/2006/relationships"><Relationship Id="rId1" Type="http://schemas.openxmlformats.org/officeDocument/2006/relationships/customXmlProps" Target="itemProps54.xml"/></Relationships>
</file>

<file path=customXml/_rels/item55.xml.rels><?xml version="1.0" encoding="UTF-8" standalone="yes"?>
<Relationships xmlns="http://schemas.openxmlformats.org/package/2006/relationships"><Relationship Id="rId1" Type="http://schemas.openxmlformats.org/officeDocument/2006/relationships/customXmlProps" Target="itemProps55.xml"/></Relationships>
</file>

<file path=customXml/_rels/item56.xml.rels><?xml version="1.0" encoding="UTF-8" standalone="yes"?>
<Relationships xmlns="http://schemas.openxmlformats.org/package/2006/relationships"><Relationship Id="rId1" Type="http://schemas.openxmlformats.org/officeDocument/2006/relationships/customXmlProps" Target="itemProps56.xml"/></Relationships>
</file>

<file path=customXml/_rels/item6.xml.rels><?xml version="1.0" encoding="UTF-8" standalone="yes"?>
<Relationships xmlns="http://schemas.openxmlformats.org/package/2006/relationships"><Relationship Id="rId1" Type="http://schemas.openxmlformats.org/officeDocument/2006/relationships/customXmlProps" Target="itemProps6.xml"/></Relationships>
</file>

<file path=customXml/_rels/item7.xml.rels><?xml version="1.0" encoding="UTF-8" standalone="yes"?>
<Relationships xmlns="http://schemas.openxmlformats.org/package/2006/relationships"><Relationship Id="rId1" Type="http://schemas.openxmlformats.org/officeDocument/2006/relationships/customXmlProps" Target="itemProps7.xml"/></Relationships>
</file>

<file path=customXml/_rels/item8.xml.rels><?xml version="1.0" encoding="UTF-8" standalone="yes"?>
<Relationships xmlns="http://schemas.openxmlformats.org/package/2006/relationships"><Relationship Id="rId1" Type="http://schemas.openxmlformats.org/officeDocument/2006/relationships/customXmlProps" Target="itemProps8.xml"/></Relationships>
</file>

<file path=customXml/_rels/item9.xml.rels><?xml version="1.0" encoding="UTF-8" standalone="yes"?>
<Relationships xmlns="http://schemas.openxmlformats.org/package/2006/relationships"><Relationship Id="rId1" Type="http://schemas.openxmlformats.org/officeDocument/2006/relationships/customXmlProps" Target="itemProps9.xml"/></Relationships>
</file>

<file path=customXml/item1.xml><?xml version="1.0" encoding="utf-8"?>
<EsriMapsInfo xmlns="ESRI.ArcGIS.Mapping.OfficeIntegration.PowerPointInfo">
  <Version>Version1</Version>
  <RequiresSignIn>False</RequiresSignIn>
</EsriMapsInfo>
</file>

<file path=customXml/item10.xml><?xml version="1.0" encoding="utf-8"?>
<EsriMapsInfo xmlns="ESRI.ArcGIS.Mapping.OfficeIntegration.PowerPointInfo">
  <Version>Version1</Version>
  <RequiresSignIn>False</RequiresSignIn>
</EsriMapsInfo>
</file>

<file path=customXml/item11.xml><?xml version="1.0" encoding="utf-8"?>
<EsriMapsInfo xmlns="ESRI.ArcGIS.Mapping.OfficeIntegration.PowerPointInfo">
  <Version>Version1</Version>
  <RequiresSignIn>False</RequiresSignIn>
</EsriMapsInfo>
</file>

<file path=customXml/item12.xml><?xml version="1.0" encoding="utf-8"?>
<p:properties xmlns:p="http://schemas.microsoft.com/office/2006/metadata/properties" xmlns:xsi="http://www.w3.org/2001/XMLSchema-instance" xmlns:pc="http://schemas.microsoft.com/office/infopath/2007/PartnerControls">
  <documentManagement>
    <Description xmlns="5af08be3-da31-4ed0-bd15-c2f68cc29029" xsi:nil="true"/>
    <_dlc_DocId xmlns="5af08be3-da31-4ed0-bd15-c2f68cc29029">Q77AU6S3KYZS-4287-188</_dlc_DocId>
    <_dlc_DocIdUrl xmlns="5af08be3-da31-4ed0-bd15-c2f68cc29029">
      <Url>https://www.aphlweb.org/aphl_departments/FS/dfsr/iso17025/_layouts/15/DocIdRedir.aspx?ID=Q77AU6S3KYZS-4287-188</Url>
      <Description>Q77AU6S3KYZS-4287-188</Description>
    </_dlc_DocIdUrl>
    <Module xmlns="fa1fb52d-8fe2-4f49-9882-b9b989e07643">07. Sample Handling</Module>
    <Final xmlns="fa1fb52d-8fe2-4f49-9882-b9b989e07643">Ready for Production</Final>
  </documentManagement>
</p:properties>
</file>

<file path=customXml/item13.xml><?xml version="1.0" encoding="utf-8"?>
<EsriMapsInfo xmlns="ESRI.ArcGIS.Mapping.OfficeIntegration.PowerPointInfo">
  <Version>Version1</Version>
  <RequiresSignIn>False</RequiresSignIn>
</EsriMapsInfo>
</file>

<file path=customXml/item14.xml><?xml version="1.0" encoding="utf-8"?>
<EsriMapsInfo xmlns="ESRI.ArcGIS.Mapping.OfficeIntegration.PowerPointInfo">
  <Version>Version1</Version>
  <RequiresSignIn>False</RequiresSignIn>
</EsriMapsInfo>
</file>

<file path=customXml/item15.xml><?xml version="1.0" encoding="utf-8"?>
<EsriMapsInfo xmlns="ESRI.ArcGIS.Mapping.OfficeIntegration.PowerPointInfo">
  <Version>Version1</Version>
  <RequiresSignIn>False</RequiresSignIn>
</EsriMapsInfo>
</file>

<file path=customXml/item16.xml><?xml version="1.0" encoding="utf-8"?>
<EsriMapsInfo xmlns="ESRI.ArcGIS.Mapping.OfficeIntegration.PowerPointInfo">
  <Version>Version1</Version>
  <RequiresSignIn>False</RequiresSignIn>
</EsriMapsInfo>
</file>

<file path=customXml/item17.xml><?xml version="1.0" encoding="utf-8"?>
<EsriMapsInfo xmlns="ESRI.ArcGIS.Mapping.OfficeIntegration.PowerPointInfo">
  <Version>Version1</Version>
  <RequiresSignIn>False</RequiresSignIn>
</EsriMapsInfo>
</file>

<file path=customXml/item18.xml><?xml version="1.0" encoding="utf-8"?>
<EsriMapsInfo xmlns="ESRI.ArcGIS.Mapping.OfficeIntegration.PowerPointInfo">
  <Version>Version1</Version>
  <RequiresSignIn>False</RequiresSignIn>
</EsriMapsInfo>
</file>

<file path=customXml/item19.xml><?xml version="1.0" encoding="utf-8"?>
<EsriMapsInfo xmlns="ESRI.ArcGIS.Mapping.OfficeIntegration.PowerPointInfo">
  <Version>Version1</Version>
  <RequiresSignIn>False</RequiresSignIn>
</EsriMapsInfo>
</file>

<file path=customXml/item2.xml><?xml version="1.0" encoding="utf-8"?>
<EsriMapsInfo xmlns="ESRI.ArcGIS.Mapping.OfficeIntegration.PowerPointInfo">
  <Version>Version1</Version>
  <RequiresSignIn>False</RequiresSignIn>
</EsriMapsInfo>
</file>

<file path=customXml/item20.xml><?xml version="1.0" encoding="utf-8"?>
<?mso-contentType ?>
<FormTemplates xmlns="http://schemas.microsoft.com/sharepoint/v3/contenttype/forms">
  <Display>DocumentLibraryForm</Display>
  <Edit>DocumentLibraryForm</Edit>
  <New>DocumentLibraryForm</New>
</FormTemplates>
</file>

<file path=customXml/item21.xml><?xml version="1.0" encoding="utf-8"?>
<ct:contentTypeSchema xmlns:ct="http://schemas.microsoft.com/office/2006/metadata/contentType" xmlns:ma="http://schemas.microsoft.com/office/2006/metadata/properties/metaAttributes" ct:_="" ma:_="" ma:contentTypeName="Document" ma:contentTypeID="0x010100F7BC6C7B60FF484DB3B80FE9E5C87508" ma:contentTypeVersion="2" ma:contentTypeDescription="Create a new document." ma:contentTypeScope="" ma:versionID="454abd631f34276ea95cfe9163469086">
  <xsd:schema xmlns:xsd="http://www.w3.org/2001/XMLSchema" xmlns:xs="http://www.w3.org/2001/XMLSchema" xmlns:p="http://schemas.microsoft.com/office/2006/metadata/properties" xmlns:ns2="5af08be3-da31-4ed0-bd15-c2f68cc29029" xmlns:ns3="fa1fb52d-8fe2-4f49-9882-b9b989e07643" targetNamespace="http://schemas.microsoft.com/office/2006/metadata/properties" ma:root="true" ma:fieldsID="59c33e8876c22e7b2911b317d07d6af5" ns2:_="" ns3:_="">
    <xsd:import namespace="5af08be3-da31-4ed0-bd15-c2f68cc29029"/>
    <xsd:import namespace="fa1fb52d-8fe2-4f49-9882-b9b989e07643"/>
    <xsd:element name="properties">
      <xsd:complexType>
        <xsd:sequence>
          <xsd:element name="documentManagement">
            <xsd:complexType>
              <xsd:all>
                <xsd:element ref="ns2:Description" minOccurs="0"/>
                <xsd:element ref="ns2:_dlc_DocId" minOccurs="0"/>
                <xsd:element ref="ns2:_dlc_DocIdUrl" minOccurs="0"/>
                <xsd:element ref="ns2:_dlc_DocIdPersistId" minOccurs="0"/>
                <xsd:element ref="ns3:Module"/>
                <xsd:element ref="ns3:Fina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af08be3-da31-4ed0-bd15-c2f68cc29029" elementFormDefault="qualified">
    <xsd:import namespace="http://schemas.microsoft.com/office/2006/documentManagement/types"/>
    <xsd:import namespace="http://schemas.microsoft.com/office/infopath/2007/PartnerControls"/>
    <xsd:element name="Description" ma:index="8" nillable="true" ma:displayName="Description" ma:internalName="Description">
      <xsd:simpleType>
        <xsd:restriction base="dms:Note">
          <xsd:maxLength value="255"/>
        </xsd:restriction>
      </xsd:simpleType>
    </xsd:element>
    <xsd:element name="_dlc_DocId" ma:index="9" nillable="true" ma:displayName="Document ID Value" ma:description="The value of the document ID assigned to this item." ma:internalName="_dlc_DocId" ma:readOnly="true">
      <xsd:simpleType>
        <xsd:restriction base="dms:Text"/>
      </xsd:simpleType>
    </xsd:element>
    <xsd:element name="_dlc_DocIdUrl" ma:index="10"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1" nillable="true" ma:displayName="Persist ID" ma:description="Keep ID on add." ma:hidden="true" ma:internalName="_dlc_DocIdPersistId" ma:readOnly="true">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fa1fb52d-8fe2-4f49-9882-b9b989e07643" elementFormDefault="qualified">
    <xsd:import namespace="http://schemas.microsoft.com/office/2006/documentManagement/types"/>
    <xsd:import namespace="http://schemas.microsoft.com/office/infopath/2007/PartnerControls"/>
    <xsd:element name="Module" ma:index="12" ma:displayName="Module" ma:format="Dropdown" ma:internalName="Module">
      <xsd:simpleType>
        <xsd:union memberTypes="dms:Text">
          <xsd:simpleType>
            <xsd:restriction base="dms:Choice">
              <xsd:enumeration value="* Agendas"/>
              <xsd:enumeration value="* Meeting Summaries"/>
              <xsd:enumeration value="* Competencies documents"/>
              <xsd:enumeration value="* Quick Learning Module template"/>
              <xsd:enumeration value="* Volunteer chart"/>
              <xsd:enumeration value="00. FDA Webinars"/>
              <xsd:enumeration value="01. Welcome to ISO17025"/>
              <xsd:enumeration value="02. Quality Policies, Customers Service &amp; complaints"/>
              <xsd:enumeration value="03. Personnel, Ethics, Cont Improvement"/>
              <xsd:enumeration value="04. Records Control, Data, Data integrity"/>
              <xsd:enumeration value="05. Traceability"/>
              <xsd:enumeration value="06. Sampling: Measurement of Uncertainty"/>
              <xsd:enumeration value="07. Sample Handling"/>
              <xsd:enumeration value="08. Proficiency testing"/>
              <xsd:enumeration value="09. Equipment and Calibration"/>
              <xsd:enumeration value="10. Test methods, validation, verification"/>
              <xsd:enumeration value="11. Document Control"/>
              <xsd:enumeration value="12. Controls and control charting"/>
              <xsd:enumeration value="13. Control of Nonconforming work ; Internal audits"/>
              <xsd:enumeration value="14. Corrective &amp; Preventive Actions; Root Cause Analysis"/>
              <xsd:enumeration value="15. Data Review &amp; Reporting"/>
              <xsd:enumeration value="16. Purchasing"/>
              <xsd:enumeration value="17, ALACC"/>
              <xsd:enumeration value="18, AAFCO"/>
              <xsd:enumeration value="19. AFDO"/>
              <xsd:enumeration value="20. Accrediting Bodies"/>
            </xsd:restriction>
          </xsd:simpleType>
        </xsd:union>
      </xsd:simpleType>
    </xsd:element>
    <xsd:element name="Final" ma:index="13" nillable="true" ma:displayName="Status" ma:format="Dropdown" ma:internalName="Final">
      <xsd:simpleType>
        <xsd:restriction base="dms:Choice">
          <xsd:enumeration value="Ready for Production"/>
          <xsd:enumeration value="In Development"/>
          <xsd:enumeration value="In Review"/>
          <xsd:enumeration value="Posted to Web"/>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2.xml><?xml version="1.0" encoding="utf-8"?>
<EsriMapsInfo xmlns="ESRI.ArcGIS.Mapping.OfficeIntegration.PowerPointInfo">
  <Version>Version1</Version>
  <RequiresSignIn>False</RequiresSignIn>
</EsriMapsInfo>
</file>

<file path=customXml/item23.xml><?xml version="1.0" encoding="utf-8"?>
<EsriMapsInfo xmlns="ESRI.ArcGIS.Mapping.OfficeIntegration.PowerPointInfo">
  <Version>Version1</Version>
  <RequiresSignIn>False</RequiresSignIn>
</EsriMapsInfo>
</file>

<file path=customXml/item24.xml><?xml version="1.0" encoding="utf-8"?>
<EsriMapsInfo xmlns="ESRI.ArcGIS.Mapping.OfficeIntegration.PowerPointInfo">
  <Version>Version1</Version>
  <RequiresSignIn>False</RequiresSignIn>
</EsriMapsInfo>
</file>

<file path=customXml/item25.xml><?xml version="1.0" encoding="utf-8"?>
<EsriMapsInfo xmlns="ESRI.ArcGIS.Mapping.OfficeIntegration.PowerPointInfo">
  <Version>Version1</Version>
  <RequiresSignIn>False</RequiresSignIn>
</EsriMapsInfo>
</file>

<file path=customXml/item26.xml><?xml version="1.0" encoding="utf-8"?>
<EsriMapsInfo xmlns="ESRI.ArcGIS.Mapping.OfficeIntegration.PowerPointInfo">
  <Version>Version1</Version>
  <RequiresSignIn>False</RequiresSignIn>
</EsriMapsInfo>
</file>

<file path=customXml/item27.xml><?xml version="1.0" encoding="utf-8"?>
<EsriMapsInfo xmlns="ESRI.ArcGIS.Mapping.OfficeIntegration.PowerPointInfo">
  <Version>Version1</Version>
  <RequiresSignIn>False</RequiresSignIn>
</EsriMapsInfo>
</file>

<file path=customXml/item28.xml><?xml version="1.0" encoding="utf-8"?>
<EsriMapsInfo xmlns="ESRI.ArcGIS.Mapping.OfficeIntegration.PowerPointInfo">
  <Version>Version1</Version>
  <RequiresSignIn>False</RequiresSignIn>
</EsriMapsInfo>
</file>

<file path=customXml/item29.xml><?xml version="1.0" encoding="utf-8"?>
<EsriMapsInfo xmlns="ESRI.ArcGIS.Mapping.OfficeIntegration.PowerPointInfo">
  <Version>Version1</Version>
  <RequiresSignIn>False</RequiresSignIn>
</EsriMapsInfo>
</file>

<file path=customXml/item3.xml><?xml version="1.0" encoding="utf-8"?>
<EsriMapsInfo xmlns="ESRI.ArcGIS.Mapping.OfficeIntegration.PowerPointInfo">
  <Version>Version1</Version>
  <RequiresSignIn>False</RequiresSignIn>
</EsriMapsInfo>
</file>

<file path=customXml/item30.xml><?xml version="1.0" encoding="utf-8"?>
<EsriMapsInfo xmlns="ESRI.ArcGIS.Mapping.OfficeIntegration.PowerPointInfo">
  <Version>Version1</Version>
  <RequiresSignIn>False</RequiresSignIn>
</EsriMapsInfo>
</file>

<file path=customXml/item31.xml><?xml version="1.0" encoding="utf-8"?>
<EsriMapsInfo xmlns="ESRI.ArcGIS.Mapping.OfficeIntegration.PowerPointInfo">
  <Version>Version1</Version>
  <RequiresSignIn>False</RequiresSignIn>
</EsriMapsInfo>
</file>

<file path=customXml/item32.xml><?xml version="1.0" encoding="utf-8"?>
<EsriMapsInfo xmlns="ESRI.ArcGIS.Mapping.OfficeIntegration.PowerPointInfo">
  <Version>Version1</Version>
  <RequiresSignIn>False</RequiresSignIn>
</EsriMapsInfo>
</file>

<file path=customXml/item33.xml><?xml version="1.0" encoding="utf-8"?>
<EsriMapsInfo xmlns="ESRI.ArcGIS.Mapping.OfficeIntegration.PowerPointInfo">
  <Version>Version1</Version>
  <RequiresSignIn>False</RequiresSignIn>
</EsriMapsInfo>
</file>

<file path=customXml/item34.xml><?xml version="1.0" encoding="utf-8"?>
<EsriMapsInfo xmlns="ESRI.ArcGIS.Mapping.OfficeIntegration.PowerPointInfo">
  <Version>Version1</Version>
  <RequiresSignIn>False</RequiresSignIn>
</EsriMapsInfo>
</file>

<file path=customXml/item35.xml><?xml version="1.0" encoding="utf-8"?>
<EsriMapsInfo xmlns="ESRI.ArcGIS.Mapping.OfficeIntegration.PowerPointInfo">
  <Version>Version1</Version>
  <RequiresSignIn>False</RequiresSignIn>
</EsriMapsInfo>
</file>

<file path=customXml/item36.xml><?xml version="1.0" encoding="utf-8"?>
<EsriMapsInfo xmlns="ESRI.ArcGIS.Mapping.OfficeIntegration.PowerPointInfo">
  <Version>Version1</Version>
  <RequiresSignIn>False</RequiresSignIn>
</EsriMapsInfo>
</file>

<file path=customXml/item37.xml><?xml version="1.0" encoding="utf-8"?>
<EsriMapsInfo xmlns="ESRI.ArcGIS.Mapping.OfficeIntegration.PowerPointInfo">
  <Version>Version1</Version>
  <RequiresSignIn>False</RequiresSignIn>
</EsriMapsInfo>
</file>

<file path=customXml/item38.xml><?xml version="1.0" encoding="utf-8"?>
<EsriMapsInfo xmlns="ESRI.ArcGIS.Mapping.OfficeIntegration.PowerPointInfo">
  <Version>Version1</Version>
  <RequiresSignIn>False</RequiresSignIn>
</EsriMapsInfo>
</file>

<file path=customXml/item39.xml><?xml version="1.0" encoding="utf-8"?>
<EsriMapsInfo xmlns="ESRI.ArcGIS.Mapping.OfficeIntegration.PowerPointInfo">
  <Version>Version1</Version>
  <RequiresSignIn>False</RequiresSignIn>
</EsriMapsInfo>
</file>

<file path=customXml/item4.xml><?xml version="1.0" encoding="utf-8"?>
<EsriMapsInfo xmlns="ESRI.ArcGIS.Mapping.OfficeIntegration.PowerPointInfo">
  <Version>Version1</Version>
  <RequiresSignIn>False</RequiresSignIn>
</EsriMapsInfo>
</file>

<file path=customXml/item40.xml><?xml version="1.0" encoding="utf-8"?>
<EsriMapsInfo xmlns="ESRI.ArcGIS.Mapping.OfficeIntegration.PowerPointInfo">
  <Version>Version1</Version>
  <RequiresSignIn>False</RequiresSignIn>
</EsriMapsInfo>
</file>

<file path=customXml/item41.xml><?xml version="1.0" encoding="utf-8"?>
<EsriMapsInfo xmlns="ESRI.ArcGIS.Mapping.OfficeIntegration.PowerPointInfo">
  <Version>Version1</Version>
  <RequiresSignIn>False</RequiresSignIn>
</EsriMapsInfo>
</file>

<file path=customXml/item42.xml><?xml version="1.0" encoding="utf-8"?>
<EsriMapsInfo xmlns="ESRI.ArcGIS.Mapping.OfficeIntegration.PowerPointInfo">
  <Version>Version1</Version>
  <RequiresSignIn>False</RequiresSignIn>
</EsriMapsInfo>
</file>

<file path=customXml/item43.xml><?xml version="1.0" encoding="utf-8"?>
<EsriMapsInfo xmlns="ESRI.ArcGIS.Mapping.OfficeIntegration.PowerPointInfo">
  <Version>Version1</Version>
  <RequiresSignIn>False</RequiresSignIn>
</EsriMapsInfo>
</file>

<file path=customXml/item44.xml><?xml version="1.0" encoding="utf-8"?>
<EsriMapsInfo xmlns="ESRI.ArcGIS.Mapping.OfficeIntegration.PowerPointInfo">
  <Version>Version1</Version>
  <RequiresSignIn>False</RequiresSignIn>
</EsriMapsInfo>
</file>

<file path=customXml/item45.xml><?xml version="1.0" encoding="utf-8"?>
<EsriMapsInfo xmlns="ESRI.ArcGIS.Mapping.OfficeIntegration.PowerPointInfo">
  <Version>Version1</Version>
  <RequiresSignIn>False</RequiresSignIn>
</EsriMapsInfo>
</file>

<file path=customXml/item46.xml><?xml version="1.0" encoding="utf-8"?>
<EsriMapsInfo xmlns="ESRI.ArcGIS.Mapping.OfficeIntegration.PowerPointInfo">
  <Version>Version1</Version>
  <RequiresSignIn>False</RequiresSignIn>
</EsriMapsInfo>
</file>

<file path=customXml/item47.xml><?xml version="1.0" encoding="utf-8"?>
<EsriMapsInfo xmlns="ESRI.ArcGIS.Mapping.OfficeIntegration.PowerPointInfo">
  <Version>Version1</Version>
  <RequiresSignIn>False</RequiresSignIn>
</EsriMapsInfo>
</file>

<file path=customXml/item48.xml><?xml version="1.0" encoding="utf-8"?>
<EsriMapsInfo xmlns="ESRI.ArcGIS.Mapping.OfficeIntegration.PowerPointInfo">
  <Version>Version1</Version>
  <RequiresSignIn>False</RequiresSignIn>
</EsriMapsInfo>
</file>

<file path=customXml/item49.xml><?xml version="1.0" encoding="utf-8"?>
<?mso-contentType ?>
<spe:Receivers xmlns:spe="http://schemas.microsoft.com/sharepoint/events">
  <Receiver>
    <Name>Document ID Generator</Name>
    <Synchronization>Synchronous</Synchronization>
    <Type>10001</Type>
    <SequenceNumber>1000</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10002</Type>
    <SequenceNumber>1001</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10004</Type>
    <SequenceNumber>1002</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10006</Type>
    <SequenceNumber>1003</SequenceNumber>
    <Assembly>Microsoft.Office.DocumentManagement, Version=14.0.0.0, Culture=neutral, PublicKeyToken=71e9bce111e9429c</Assembly>
    <Class>Microsoft.Office.DocumentManagement.Internal.DocIdHandler</Class>
    <Data/>
    <Filter/>
  </Receiver>
</spe:Receivers>
</file>

<file path=customXml/item5.xml><?xml version="1.0" encoding="utf-8"?>
<EsriMapsInfo xmlns="ESRI.ArcGIS.Mapping.OfficeIntegration.PowerPointInfo">
  <Version>Version1</Version>
  <RequiresSignIn>False</RequiresSignIn>
</EsriMapsInfo>
</file>

<file path=customXml/item50.xml><?xml version="1.0" encoding="utf-8"?>
<EsriMapsInfo xmlns="ESRI.ArcGIS.Mapping.OfficeIntegration.PowerPointInfo">
  <Version>Version1</Version>
  <RequiresSignIn>False</RequiresSignIn>
</EsriMapsInfo>
</file>

<file path=customXml/item51.xml><?xml version="1.0" encoding="utf-8"?>
<EsriMapsInfo xmlns="ESRI.ArcGIS.Mapping.OfficeIntegration.PowerPointInfo">
  <Version>Version1</Version>
  <RequiresSignIn>False</RequiresSignIn>
</EsriMapsInfo>
</file>

<file path=customXml/item52.xml><?xml version="1.0" encoding="utf-8"?>
<EsriMapsInfo xmlns="ESRI.ArcGIS.Mapping.OfficeIntegration.PowerPointInfo">
  <Version>Version1</Version>
  <RequiresSignIn>False</RequiresSignIn>
</EsriMapsInfo>
</file>

<file path=customXml/item53.xml><?xml version="1.0" encoding="utf-8"?>
<EsriMapsInfo xmlns="ESRI.ArcGIS.Mapping.OfficeIntegration.PowerPointInfo">
  <Version>Version1</Version>
  <RequiresSignIn>False</RequiresSignIn>
</EsriMapsInfo>
</file>

<file path=customXml/item54.xml><?xml version="1.0" encoding="utf-8"?>
<EsriMapsInfo xmlns="ESRI.ArcGIS.Mapping.OfficeIntegration.PowerPointInfo">
  <Version>Version1</Version>
  <RequiresSignIn>False</RequiresSignIn>
</EsriMapsInfo>
</file>

<file path=customXml/item55.xml><?xml version="1.0" encoding="utf-8"?>
<EsriMapsInfo xmlns="ESRI.ArcGIS.Mapping.OfficeIntegration.PowerPointInfo">
  <Version>Version1</Version>
  <RequiresSignIn>False</RequiresSignIn>
</EsriMapsInfo>
</file>

<file path=customXml/item56.xml><?xml version="1.0" encoding="utf-8"?>
<EsriMapsInfo xmlns="ESRI.ArcGIS.Mapping.OfficeIntegration.PowerPointInfo">
  <Version>Version1</Version>
  <RequiresSignIn>False</RequiresSignIn>
</EsriMapsInfo>
</file>

<file path=customXml/item6.xml><?xml version="1.0" encoding="utf-8"?>
<EsriMapsInfo xmlns="ESRI.ArcGIS.Mapping.OfficeIntegration.PowerPointInfo">
  <Version>Version1</Version>
  <RequiresSignIn>False</RequiresSignIn>
</EsriMapsInfo>
</file>

<file path=customXml/item7.xml><?xml version="1.0" encoding="utf-8"?>
<EsriMapsInfo xmlns="ESRI.ArcGIS.Mapping.OfficeIntegration.PowerPointInfo">
  <Version>Version1</Version>
  <RequiresSignIn>False</RequiresSignIn>
</EsriMapsInfo>
</file>

<file path=customXml/item8.xml><?xml version="1.0" encoding="utf-8"?>
<EsriMapsInfo xmlns="ESRI.ArcGIS.Mapping.OfficeIntegration.PowerPointInfo">
  <Version>Version1</Version>
  <RequiresSignIn>False</RequiresSignIn>
</EsriMapsInfo>
</file>

<file path=customXml/item9.xml><?xml version="1.0" encoding="utf-8"?>
<EsriMapsInfo xmlns="ESRI.ArcGIS.Mapping.OfficeIntegration.PowerPointInfo">
  <Version>Version1</Version>
  <RequiresSignIn>False</RequiresSignIn>
</EsriMapsInfo>
</file>

<file path=customXml/itemProps1.xml><?xml version="1.0" encoding="utf-8"?>
<ds:datastoreItem xmlns:ds="http://schemas.openxmlformats.org/officeDocument/2006/customXml" ds:itemID="{4455359C-A82F-4796-BA4B-2B882485F4BC}">
  <ds:schemaRefs>
    <ds:schemaRef ds:uri="ESRI.ArcGIS.Mapping.OfficeIntegration.PowerPointInfo"/>
  </ds:schemaRefs>
</ds:datastoreItem>
</file>

<file path=customXml/itemProps10.xml><?xml version="1.0" encoding="utf-8"?>
<ds:datastoreItem xmlns:ds="http://schemas.openxmlformats.org/officeDocument/2006/customXml" ds:itemID="{518F09DD-610E-4075-BC56-B7DF243660DD}">
  <ds:schemaRefs>
    <ds:schemaRef ds:uri="ESRI.ArcGIS.Mapping.OfficeIntegration.PowerPointInfo"/>
  </ds:schemaRefs>
</ds:datastoreItem>
</file>

<file path=customXml/itemProps11.xml><?xml version="1.0" encoding="utf-8"?>
<ds:datastoreItem xmlns:ds="http://schemas.openxmlformats.org/officeDocument/2006/customXml" ds:itemID="{A7A014C6-604F-41C7-8CD6-EFAEC12486BE}">
  <ds:schemaRefs>
    <ds:schemaRef ds:uri="ESRI.ArcGIS.Mapping.OfficeIntegration.PowerPointInfo"/>
  </ds:schemaRefs>
</ds:datastoreItem>
</file>

<file path=customXml/itemProps12.xml><?xml version="1.0" encoding="utf-8"?>
<ds:datastoreItem xmlns:ds="http://schemas.openxmlformats.org/officeDocument/2006/customXml" ds:itemID="{A9BA46EC-EF08-47BD-A556-54312EED9EC1}">
  <ds:schemaRefs>
    <ds:schemaRef ds:uri="http://purl.org/dc/elements/1.1/"/>
    <ds:schemaRef ds:uri="http://schemas.microsoft.com/office/2006/metadata/properties"/>
    <ds:schemaRef ds:uri="fa1fb52d-8fe2-4f49-9882-b9b989e07643"/>
    <ds:schemaRef ds:uri="http://schemas.microsoft.com/office/2006/documentManagement/types"/>
    <ds:schemaRef ds:uri="http://purl.org/dc/terms/"/>
    <ds:schemaRef ds:uri="http://schemas.openxmlformats.org/package/2006/metadata/core-properties"/>
    <ds:schemaRef ds:uri="http://purl.org/dc/dcmitype/"/>
    <ds:schemaRef ds:uri="http://schemas.microsoft.com/office/infopath/2007/PartnerControls"/>
    <ds:schemaRef ds:uri="5af08be3-da31-4ed0-bd15-c2f68cc29029"/>
    <ds:schemaRef ds:uri="http://www.w3.org/XML/1998/namespace"/>
  </ds:schemaRefs>
</ds:datastoreItem>
</file>

<file path=customXml/itemProps13.xml><?xml version="1.0" encoding="utf-8"?>
<ds:datastoreItem xmlns:ds="http://schemas.openxmlformats.org/officeDocument/2006/customXml" ds:itemID="{98331C9F-0C9C-4DF9-A2D5-D23182DF5BF1}">
  <ds:schemaRefs>
    <ds:schemaRef ds:uri="ESRI.ArcGIS.Mapping.OfficeIntegration.PowerPointInfo"/>
  </ds:schemaRefs>
</ds:datastoreItem>
</file>

<file path=customXml/itemProps14.xml><?xml version="1.0" encoding="utf-8"?>
<ds:datastoreItem xmlns:ds="http://schemas.openxmlformats.org/officeDocument/2006/customXml" ds:itemID="{D2E303A4-EB9B-45D4-8040-42CB668899F1}">
  <ds:schemaRefs>
    <ds:schemaRef ds:uri="ESRI.ArcGIS.Mapping.OfficeIntegration.PowerPointInfo"/>
  </ds:schemaRefs>
</ds:datastoreItem>
</file>

<file path=customXml/itemProps15.xml><?xml version="1.0" encoding="utf-8"?>
<ds:datastoreItem xmlns:ds="http://schemas.openxmlformats.org/officeDocument/2006/customXml" ds:itemID="{5FA0AA7B-E49A-4DB6-B0C4-5318F946CCD8}">
  <ds:schemaRefs>
    <ds:schemaRef ds:uri="ESRI.ArcGIS.Mapping.OfficeIntegration.PowerPointInfo"/>
  </ds:schemaRefs>
</ds:datastoreItem>
</file>

<file path=customXml/itemProps16.xml><?xml version="1.0" encoding="utf-8"?>
<ds:datastoreItem xmlns:ds="http://schemas.openxmlformats.org/officeDocument/2006/customXml" ds:itemID="{DCFFE37A-0F73-435F-98C3-A5BF08CD7535}">
  <ds:schemaRefs>
    <ds:schemaRef ds:uri="ESRI.ArcGIS.Mapping.OfficeIntegration.PowerPointInfo"/>
  </ds:schemaRefs>
</ds:datastoreItem>
</file>

<file path=customXml/itemProps17.xml><?xml version="1.0" encoding="utf-8"?>
<ds:datastoreItem xmlns:ds="http://schemas.openxmlformats.org/officeDocument/2006/customXml" ds:itemID="{7544C62A-92D9-496F-953A-73B578701840}">
  <ds:schemaRefs>
    <ds:schemaRef ds:uri="ESRI.ArcGIS.Mapping.OfficeIntegration.PowerPointInfo"/>
  </ds:schemaRefs>
</ds:datastoreItem>
</file>

<file path=customXml/itemProps18.xml><?xml version="1.0" encoding="utf-8"?>
<ds:datastoreItem xmlns:ds="http://schemas.openxmlformats.org/officeDocument/2006/customXml" ds:itemID="{C29AAC04-E94B-48E5-817F-6E95EE7A5B76}">
  <ds:schemaRefs>
    <ds:schemaRef ds:uri="ESRI.ArcGIS.Mapping.OfficeIntegration.PowerPointInfo"/>
  </ds:schemaRefs>
</ds:datastoreItem>
</file>

<file path=customXml/itemProps19.xml><?xml version="1.0" encoding="utf-8"?>
<ds:datastoreItem xmlns:ds="http://schemas.openxmlformats.org/officeDocument/2006/customXml" ds:itemID="{2D3941FC-5EC8-4A52-AB39-876A21E402B2}">
  <ds:schemaRefs>
    <ds:schemaRef ds:uri="ESRI.ArcGIS.Mapping.OfficeIntegration.PowerPointInfo"/>
  </ds:schemaRefs>
</ds:datastoreItem>
</file>

<file path=customXml/itemProps2.xml><?xml version="1.0" encoding="utf-8"?>
<ds:datastoreItem xmlns:ds="http://schemas.openxmlformats.org/officeDocument/2006/customXml" ds:itemID="{A619B994-DBE2-4316-94C7-08C753354DED}">
  <ds:schemaRefs>
    <ds:schemaRef ds:uri="ESRI.ArcGIS.Mapping.OfficeIntegration.PowerPointInfo"/>
  </ds:schemaRefs>
</ds:datastoreItem>
</file>

<file path=customXml/itemProps20.xml><?xml version="1.0" encoding="utf-8"?>
<ds:datastoreItem xmlns:ds="http://schemas.openxmlformats.org/officeDocument/2006/customXml" ds:itemID="{548DD95C-E66F-4510-849A-0B00A5CEED56}">
  <ds:schemaRefs>
    <ds:schemaRef ds:uri="http://schemas.microsoft.com/sharepoint/v3/contenttype/forms"/>
  </ds:schemaRefs>
</ds:datastoreItem>
</file>

<file path=customXml/itemProps21.xml><?xml version="1.0" encoding="utf-8"?>
<ds:datastoreItem xmlns:ds="http://schemas.openxmlformats.org/officeDocument/2006/customXml" ds:itemID="{C943B98F-6350-4F4E-8258-9BE44D52C51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5af08be3-da31-4ed0-bd15-c2f68cc29029"/>
    <ds:schemaRef ds:uri="fa1fb52d-8fe2-4f49-9882-b9b989e0764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2.xml><?xml version="1.0" encoding="utf-8"?>
<ds:datastoreItem xmlns:ds="http://schemas.openxmlformats.org/officeDocument/2006/customXml" ds:itemID="{25048C94-B5FB-45DD-8DFC-33F00E6FB842}">
  <ds:schemaRefs>
    <ds:schemaRef ds:uri="ESRI.ArcGIS.Mapping.OfficeIntegration.PowerPointInfo"/>
  </ds:schemaRefs>
</ds:datastoreItem>
</file>

<file path=customXml/itemProps23.xml><?xml version="1.0" encoding="utf-8"?>
<ds:datastoreItem xmlns:ds="http://schemas.openxmlformats.org/officeDocument/2006/customXml" ds:itemID="{5826FE81-E538-4589-9520-3E93D2160F89}">
  <ds:schemaRefs>
    <ds:schemaRef ds:uri="ESRI.ArcGIS.Mapping.OfficeIntegration.PowerPointInfo"/>
  </ds:schemaRefs>
</ds:datastoreItem>
</file>

<file path=customXml/itemProps24.xml><?xml version="1.0" encoding="utf-8"?>
<ds:datastoreItem xmlns:ds="http://schemas.openxmlformats.org/officeDocument/2006/customXml" ds:itemID="{5C43F66C-07F1-463A-B875-242A50107928}">
  <ds:schemaRefs>
    <ds:schemaRef ds:uri="ESRI.ArcGIS.Mapping.OfficeIntegration.PowerPointInfo"/>
  </ds:schemaRefs>
</ds:datastoreItem>
</file>

<file path=customXml/itemProps25.xml><?xml version="1.0" encoding="utf-8"?>
<ds:datastoreItem xmlns:ds="http://schemas.openxmlformats.org/officeDocument/2006/customXml" ds:itemID="{54D4EB55-8D22-409B-A9F4-4C1494405F9F}">
  <ds:schemaRefs>
    <ds:schemaRef ds:uri="ESRI.ArcGIS.Mapping.OfficeIntegration.PowerPointInfo"/>
  </ds:schemaRefs>
</ds:datastoreItem>
</file>

<file path=customXml/itemProps26.xml><?xml version="1.0" encoding="utf-8"?>
<ds:datastoreItem xmlns:ds="http://schemas.openxmlformats.org/officeDocument/2006/customXml" ds:itemID="{5C0B2EBB-69AC-406D-A210-DDACA6AEB0C7}">
  <ds:schemaRefs>
    <ds:schemaRef ds:uri="ESRI.ArcGIS.Mapping.OfficeIntegration.PowerPointInfo"/>
  </ds:schemaRefs>
</ds:datastoreItem>
</file>

<file path=customXml/itemProps27.xml><?xml version="1.0" encoding="utf-8"?>
<ds:datastoreItem xmlns:ds="http://schemas.openxmlformats.org/officeDocument/2006/customXml" ds:itemID="{A2BBC639-DA30-49A7-ADC6-2980953B3F63}">
  <ds:schemaRefs>
    <ds:schemaRef ds:uri="ESRI.ArcGIS.Mapping.OfficeIntegration.PowerPointInfo"/>
  </ds:schemaRefs>
</ds:datastoreItem>
</file>

<file path=customXml/itemProps28.xml><?xml version="1.0" encoding="utf-8"?>
<ds:datastoreItem xmlns:ds="http://schemas.openxmlformats.org/officeDocument/2006/customXml" ds:itemID="{EF5FE898-CD85-4A5B-9F20-CEE135BE7203}">
  <ds:schemaRefs>
    <ds:schemaRef ds:uri="ESRI.ArcGIS.Mapping.OfficeIntegration.PowerPointInfo"/>
  </ds:schemaRefs>
</ds:datastoreItem>
</file>

<file path=customXml/itemProps29.xml><?xml version="1.0" encoding="utf-8"?>
<ds:datastoreItem xmlns:ds="http://schemas.openxmlformats.org/officeDocument/2006/customXml" ds:itemID="{EE76ECA5-5EA3-4DDF-8604-A0C5EDCA5D73}">
  <ds:schemaRefs>
    <ds:schemaRef ds:uri="ESRI.ArcGIS.Mapping.OfficeIntegration.PowerPointInfo"/>
  </ds:schemaRefs>
</ds:datastoreItem>
</file>

<file path=customXml/itemProps3.xml><?xml version="1.0" encoding="utf-8"?>
<ds:datastoreItem xmlns:ds="http://schemas.openxmlformats.org/officeDocument/2006/customXml" ds:itemID="{3CB14718-F86C-48F9-B5ED-2FF913F5F8EA}">
  <ds:schemaRefs>
    <ds:schemaRef ds:uri="ESRI.ArcGIS.Mapping.OfficeIntegration.PowerPointInfo"/>
  </ds:schemaRefs>
</ds:datastoreItem>
</file>

<file path=customXml/itemProps30.xml><?xml version="1.0" encoding="utf-8"?>
<ds:datastoreItem xmlns:ds="http://schemas.openxmlformats.org/officeDocument/2006/customXml" ds:itemID="{CB07F4E0-E5EC-4988-AD39-AD761E4B0FF4}">
  <ds:schemaRefs>
    <ds:schemaRef ds:uri="ESRI.ArcGIS.Mapping.OfficeIntegration.PowerPointInfo"/>
  </ds:schemaRefs>
</ds:datastoreItem>
</file>

<file path=customXml/itemProps31.xml><?xml version="1.0" encoding="utf-8"?>
<ds:datastoreItem xmlns:ds="http://schemas.openxmlformats.org/officeDocument/2006/customXml" ds:itemID="{03FF03D1-528E-45AF-9922-1A0BBBA909CB}">
  <ds:schemaRefs>
    <ds:schemaRef ds:uri="ESRI.ArcGIS.Mapping.OfficeIntegration.PowerPointInfo"/>
  </ds:schemaRefs>
</ds:datastoreItem>
</file>

<file path=customXml/itemProps32.xml><?xml version="1.0" encoding="utf-8"?>
<ds:datastoreItem xmlns:ds="http://schemas.openxmlformats.org/officeDocument/2006/customXml" ds:itemID="{BFA85535-6ABA-417B-96E9-5BC318D0E645}">
  <ds:schemaRefs>
    <ds:schemaRef ds:uri="ESRI.ArcGIS.Mapping.OfficeIntegration.PowerPointInfo"/>
  </ds:schemaRefs>
</ds:datastoreItem>
</file>

<file path=customXml/itemProps33.xml><?xml version="1.0" encoding="utf-8"?>
<ds:datastoreItem xmlns:ds="http://schemas.openxmlformats.org/officeDocument/2006/customXml" ds:itemID="{D149EFD1-3D7E-49DA-88FB-306E508F7142}">
  <ds:schemaRefs>
    <ds:schemaRef ds:uri="ESRI.ArcGIS.Mapping.OfficeIntegration.PowerPointInfo"/>
  </ds:schemaRefs>
</ds:datastoreItem>
</file>

<file path=customXml/itemProps34.xml><?xml version="1.0" encoding="utf-8"?>
<ds:datastoreItem xmlns:ds="http://schemas.openxmlformats.org/officeDocument/2006/customXml" ds:itemID="{A9B464D0-39D1-4FDD-B688-D9DCB651DCAD}">
  <ds:schemaRefs>
    <ds:schemaRef ds:uri="ESRI.ArcGIS.Mapping.OfficeIntegration.PowerPointInfo"/>
  </ds:schemaRefs>
</ds:datastoreItem>
</file>

<file path=customXml/itemProps35.xml><?xml version="1.0" encoding="utf-8"?>
<ds:datastoreItem xmlns:ds="http://schemas.openxmlformats.org/officeDocument/2006/customXml" ds:itemID="{5396F036-39EC-4113-AE70-71B49CCB4F26}">
  <ds:schemaRefs>
    <ds:schemaRef ds:uri="ESRI.ArcGIS.Mapping.OfficeIntegration.PowerPointInfo"/>
  </ds:schemaRefs>
</ds:datastoreItem>
</file>

<file path=customXml/itemProps36.xml><?xml version="1.0" encoding="utf-8"?>
<ds:datastoreItem xmlns:ds="http://schemas.openxmlformats.org/officeDocument/2006/customXml" ds:itemID="{0B0D479A-D420-44BF-A32E-A7DCD8D7A6C9}">
  <ds:schemaRefs>
    <ds:schemaRef ds:uri="ESRI.ArcGIS.Mapping.OfficeIntegration.PowerPointInfo"/>
  </ds:schemaRefs>
</ds:datastoreItem>
</file>

<file path=customXml/itemProps37.xml><?xml version="1.0" encoding="utf-8"?>
<ds:datastoreItem xmlns:ds="http://schemas.openxmlformats.org/officeDocument/2006/customXml" ds:itemID="{9FE70074-89FE-4E5F-9BE6-82EC1B3E3A56}">
  <ds:schemaRefs>
    <ds:schemaRef ds:uri="ESRI.ArcGIS.Mapping.OfficeIntegration.PowerPointInfo"/>
  </ds:schemaRefs>
</ds:datastoreItem>
</file>

<file path=customXml/itemProps38.xml><?xml version="1.0" encoding="utf-8"?>
<ds:datastoreItem xmlns:ds="http://schemas.openxmlformats.org/officeDocument/2006/customXml" ds:itemID="{915EE810-39ED-415F-B64D-619A22BE726E}">
  <ds:schemaRefs>
    <ds:schemaRef ds:uri="ESRI.ArcGIS.Mapping.OfficeIntegration.PowerPointInfo"/>
  </ds:schemaRefs>
</ds:datastoreItem>
</file>

<file path=customXml/itemProps39.xml><?xml version="1.0" encoding="utf-8"?>
<ds:datastoreItem xmlns:ds="http://schemas.openxmlformats.org/officeDocument/2006/customXml" ds:itemID="{BD9B836E-7942-4168-84ED-DB04C52DD171}">
  <ds:schemaRefs>
    <ds:schemaRef ds:uri="ESRI.ArcGIS.Mapping.OfficeIntegration.PowerPointInfo"/>
  </ds:schemaRefs>
</ds:datastoreItem>
</file>

<file path=customXml/itemProps4.xml><?xml version="1.0" encoding="utf-8"?>
<ds:datastoreItem xmlns:ds="http://schemas.openxmlformats.org/officeDocument/2006/customXml" ds:itemID="{D0F91A8E-917D-4C48-8932-3E1403E153B8}">
  <ds:schemaRefs>
    <ds:schemaRef ds:uri="ESRI.ArcGIS.Mapping.OfficeIntegration.PowerPointInfo"/>
  </ds:schemaRefs>
</ds:datastoreItem>
</file>

<file path=customXml/itemProps40.xml><?xml version="1.0" encoding="utf-8"?>
<ds:datastoreItem xmlns:ds="http://schemas.openxmlformats.org/officeDocument/2006/customXml" ds:itemID="{C98DF059-8A46-41C2-80A2-18A6A24010E6}">
  <ds:schemaRefs>
    <ds:schemaRef ds:uri="ESRI.ArcGIS.Mapping.OfficeIntegration.PowerPointInfo"/>
  </ds:schemaRefs>
</ds:datastoreItem>
</file>

<file path=customXml/itemProps41.xml><?xml version="1.0" encoding="utf-8"?>
<ds:datastoreItem xmlns:ds="http://schemas.openxmlformats.org/officeDocument/2006/customXml" ds:itemID="{F5272A79-3F55-4CAB-A107-46B417E97E84}">
  <ds:schemaRefs>
    <ds:schemaRef ds:uri="ESRI.ArcGIS.Mapping.OfficeIntegration.PowerPointInfo"/>
  </ds:schemaRefs>
</ds:datastoreItem>
</file>

<file path=customXml/itemProps42.xml><?xml version="1.0" encoding="utf-8"?>
<ds:datastoreItem xmlns:ds="http://schemas.openxmlformats.org/officeDocument/2006/customXml" ds:itemID="{F188959C-0977-4BAA-A936-57ECB52BB7A1}">
  <ds:schemaRefs>
    <ds:schemaRef ds:uri="ESRI.ArcGIS.Mapping.OfficeIntegration.PowerPointInfo"/>
  </ds:schemaRefs>
</ds:datastoreItem>
</file>

<file path=customXml/itemProps43.xml><?xml version="1.0" encoding="utf-8"?>
<ds:datastoreItem xmlns:ds="http://schemas.openxmlformats.org/officeDocument/2006/customXml" ds:itemID="{C94CADE6-0054-4362-BA1C-78A07FCA4D23}">
  <ds:schemaRefs>
    <ds:schemaRef ds:uri="ESRI.ArcGIS.Mapping.OfficeIntegration.PowerPointInfo"/>
  </ds:schemaRefs>
</ds:datastoreItem>
</file>

<file path=customXml/itemProps44.xml><?xml version="1.0" encoding="utf-8"?>
<ds:datastoreItem xmlns:ds="http://schemas.openxmlformats.org/officeDocument/2006/customXml" ds:itemID="{9E738231-2982-4EDA-A09B-0758772A5F1D}">
  <ds:schemaRefs>
    <ds:schemaRef ds:uri="ESRI.ArcGIS.Mapping.OfficeIntegration.PowerPointInfo"/>
  </ds:schemaRefs>
</ds:datastoreItem>
</file>

<file path=customXml/itemProps45.xml><?xml version="1.0" encoding="utf-8"?>
<ds:datastoreItem xmlns:ds="http://schemas.openxmlformats.org/officeDocument/2006/customXml" ds:itemID="{54227F77-8CE9-4A4F-9AA0-58EE46410DA5}">
  <ds:schemaRefs>
    <ds:schemaRef ds:uri="ESRI.ArcGIS.Mapping.OfficeIntegration.PowerPointInfo"/>
  </ds:schemaRefs>
</ds:datastoreItem>
</file>

<file path=customXml/itemProps46.xml><?xml version="1.0" encoding="utf-8"?>
<ds:datastoreItem xmlns:ds="http://schemas.openxmlformats.org/officeDocument/2006/customXml" ds:itemID="{FB4A3A52-1DCF-4C99-BC00-3441BEA399AA}">
  <ds:schemaRefs>
    <ds:schemaRef ds:uri="ESRI.ArcGIS.Mapping.OfficeIntegration.PowerPointInfo"/>
  </ds:schemaRefs>
</ds:datastoreItem>
</file>

<file path=customXml/itemProps47.xml><?xml version="1.0" encoding="utf-8"?>
<ds:datastoreItem xmlns:ds="http://schemas.openxmlformats.org/officeDocument/2006/customXml" ds:itemID="{3E902DBD-76DD-4186-AD13-C85D9B7AB902}">
  <ds:schemaRefs>
    <ds:schemaRef ds:uri="ESRI.ArcGIS.Mapping.OfficeIntegration.PowerPointInfo"/>
  </ds:schemaRefs>
</ds:datastoreItem>
</file>

<file path=customXml/itemProps48.xml><?xml version="1.0" encoding="utf-8"?>
<ds:datastoreItem xmlns:ds="http://schemas.openxmlformats.org/officeDocument/2006/customXml" ds:itemID="{4E7AFAD3-A568-4CEF-8A43-ECA5A58E7B69}">
  <ds:schemaRefs>
    <ds:schemaRef ds:uri="ESRI.ArcGIS.Mapping.OfficeIntegration.PowerPointInfo"/>
  </ds:schemaRefs>
</ds:datastoreItem>
</file>

<file path=customXml/itemProps49.xml><?xml version="1.0" encoding="utf-8"?>
<ds:datastoreItem xmlns:ds="http://schemas.openxmlformats.org/officeDocument/2006/customXml" ds:itemID="{0321FBFB-25C0-4F68-9578-731F70FC49E6}">
  <ds:schemaRefs>
    <ds:schemaRef ds:uri="http://schemas.microsoft.com/sharepoint/events"/>
  </ds:schemaRefs>
</ds:datastoreItem>
</file>

<file path=customXml/itemProps5.xml><?xml version="1.0" encoding="utf-8"?>
<ds:datastoreItem xmlns:ds="http://schemas.openxmlformats.org/officeDocument/2006/customXml" ds:itemID="{196FA939-82E4-432E-A989-B60D1079997C}">
  <ds:schemaRefs>
    <ds:schemaRef ds:uri="ESRI.ArcGIS.Mapping.OfficeIntegration.PowerPointInfo"/>
  </ds:schemaRefs>
</ds:datastoreItem>
</file>

<file path=customXml/itemProps50.xml><?xml version="1.0" encoding="utf-8"?>
<ds:datastoreItem xmlns:ds="http://schemas.openxmlformats.org/officeDocument/2006/customXml" ds:itemID="{466DEDA0-8176-4123-B8D8-46C15ECA40C3}">
  <ds:schemaRefs>
    <ds:schemaRef ds:uri="ESRI.ArcGIS.Mapping.OfficeIntegration.PowerPointInfo"/>
  </ds:schemaRefs>
</ds:datastoreItem>
</file>

<file path=customXml/itemProps51.xml><?xml version="1.0" encoding="utf-8"?>
<ds:datastoreItem xmlns:ds="http://schemas.openxmlformats.org/officeDocument/2006/customXml" ds:itemID="{11E68E8E-F173-4F8E-B312-6E3A15FF825E}">
  <ds:schemaRefs>
    <ds:schemaRef ds:uri="ESRI.ArcGIS.Mapping.OfficeIntegration.PowerPointInfo"/>
  </ds:schemaRefs>
</ds:datastoreItem>
</file>

<file path=customXml/itemProps52.xml><?xml version="1.0" encoding="utf-8"?>
<ds:datastoreItem xmlns:ds="http://schemas.openxmlformats.org/officeDocument/2006/customXml" ds:itemID="{FDFFBCD2-D2F7-49AC-9C79-DEF8F80ABD06}">
  <ds:schemaRefs>
    <ds:schemaRef ds:uri="ESRI.ArcGIS.Mapping.OfficeIntegration.PowerPointInfo"/>
  </ds:schemaRefs>
</ds:datastoreItem>
</file>

<file path=customXml/itemProps53.xml><?xml version="1.0" encoding="utf-8"?>
<ds:datastoreItem xmlns:ds="http://schemas.openxmlformats.org/officeDocument/2006/customXml" ds:itemID="{0DBB0A8D-48BF-4250-8ADA-8C4E4DF96553}">
  <ds:schemaRefs>
    <ds:schemaRef ds:uri="ESRI.ArcGIS.Mapping.OfficeIntegration.PowerPointInfo"/>
  </ds:schemaRefs>
</ds:datastoreItem>
</file>

<file path=customXml/itemProps54.xml><?xml version="1.0" encoding="utf-8"?>
<ds:datastoreItem xmlns:ds="http://schemas.openxmlformats.org/officeDocument/2006/customXml" ds:itemID="{5EC94A90-11B6-4B01-85D7-835C3C610EA7}">
  <ds:schemaRefs>
    <ds:schemaRef ds:uri="ESRI.ArcGIS.Mapping.OfficeIntegration.PowerPointInfo"/>
  </ds:schemaRefs>
</ds:datastoreItem>
</file>

<file path=customXml/itemProps55.xml><?xml version="1.0" encoding="utf-8"?>
<ds:datastoreItem xmlns:ds="http://schemas.openxmlformats.org/officeDocument/2006/customXml" ds:itemID="{9C5C8FE0-9DF5-4A87-84C8-6EA4B11258FD}">
  <ds:schemaRefs>
    <ds:schemaRef ds:uri="ESRI.ArcGIS.Mapping.OfficeIntegration.PowerPointInfo"/>
  </ds:schemaRefs>
</ds:datastoreItem>
</file>

<file path=customXml/itemProps56.xml><?xml version="1.0" encoding="utf-8"?>
<ds:datastoreItem xmlns:ds="http://schemas.openxmlformats.org/officeDocument/2006/customXml" ds:itemID="{F290B368-66FD-4A15-A16F-8EAB723F7314}">
  <ds:schemaRefs>
    <ds:schemaRef ds:uri="ESRI.ArcGIS.Mapping.OfficeIntegration.PowerPointInfo"/>
  </ds:schemaRefs>
</ds:datastoreItem>
</file>

<file path=customXml/itemProps6.xml><?xml version="1.0" encoding="utf-8"?>
<ds:datastoreItem xmlns:ds="http://schemas.openxmlformats.org/officeDocument/2006/customXml" ds:itemID="{6EAB6CF9-6967-427E-B0B8-23EC865871FC}">
  <ds:schemaRefs>
    <ds:schemaRef ds:uri="ESRI.ArcGIS.Mapping.OfficeIntegration.PowerPointInfo"/>
  </ds:schemaRefs>
</ds:datastoreItem>
</file>

<file path=customXml/itemProps7.xml><?xml version="1.0" encoding="utf-8"?>
<ds:datastoreItem xmlns:ds="http://schemas.openxmlformats.org/officeDocument/2006/customXml" ds:itemID="{3E2B29F9-6B81-4B70-89D0-42AB53245CB6}">
  <ds:schemaRefs>
    <ds:schemaRef ds:uri="ESRI.ArcGIS.Mapping.OfficeIntegration.PowerPointInfo"/>
  </ds:schemaRefs>
</ds:datastoreItem>
</file>

<file path=customXml/itemProps8.xml><?xml version="1.0" encoding="utf-8"?>
<ds:datastoreItem xmlns:ds="http://schemas.openxmlformats.org/officeDocument/2006/customXml" ds:itemID="{5230ECC0-8BA5-4A0D-A931-8BD398517947}">
  <ds:schemaRefs>
    <ds:schemaRef ds:uri="ESRI.ArcGIS.Mapping.OfficeIntegration.PowerPointInfo"/>
  </ds:schemaRefs>
</ds:datastoreItem>
</file>

<file path=customXml/itemProps9.xml><?xml version="1.0" encoding="utf-8"?>
<ds:datastoreItem xmlns:ds="http://schemas.openxmlformats.org/officeDocument/2006/customXml" ds:itemID="{3E617227-2BD4-4881-8D44-1187655793C0}">
  <ds:schemaRefs>
    <ds:schemaRef ds:uri="ESRI.ArcGIS.Mapping.OfficeIntegration.PowerPointInfo"/>
  </ds:schemaRefs>
</ds:datastoreItem>
</file>

<file path=docProps/app.xml><?xml version="1.0" encoding="utf-8"?>
<Properties xmlns="http://schemas.openxmlformats.org/officeDocument/2006/extended-properties" xmlns:vt="http://schemas.openxmlformats.org/officeDocument/2006/docPropsVTypes">
  <Template>APHL PPT Template_121014</Template>
  <TotalTime>665</TotalTime>
  <Words>776</Words>
  <Application>Microsoft Office PowerPoint</Application>
  <PresentationFormat>On-screen Show (4:3)</PresentationFormat>
  <Paragraphs>124</Paragraphs>
  <Slides>16</Slides>
  <Notes>11</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16</vt:i4>
      </vt:variant>
    </vt:vector>
  </HeadingPairs>
  <TitlesOfParts>
    <vt:vector size="23" baseType="lpstr">
      <vt:lpstr>Arial</vt:lpstr>
      <vt:lpstr>Calibri</vt:lpstr>
      <vt:lpstr>Franklin Gothic Demi</vt:lpstr>
      <vt:lpstr>Franklin Gothic Medium</vt:lpstr>
      <vt:lpstr>Wingdings</vt:lpstr>
      <vt:lpstr>APHL_PPTTemp_120814</vt:lpstr>
      <vt:lpstr>1_Office Theme</vt:lpstr>
      <vt:lpstr>Sample Handling and Assuring the Quality of Test Results</vt:lpstr>
      <vt:lpstr>Abbreviations and Acronyms</vt:lpstr>
      <vt:lpstr>What will be covered in this training?</vt:lpstr>
      <vt:lpstr>Connections</vt:lpstr>
      <vt:lpstr>Sample Handling</vt:lpstr>
      <vt:lpstr>Sample Handling</vt:lpstr>
      <vt:lpstr>Sample Handling</vt:lpstr>
      <vt:lpstr>Sample Handling</vt:lpstr>
      <vt:lpstr>Ensuring the quality of test results</vt:lpstr>
      <vt:lpstr>What does ISO/IEC 17025 require as a QC sample?</vt:lpstr>
      <vt:lpstr>Most Accrediting Bodies Require Procedures and Documentation for:  </vt:lpstr>
      <vt:lpstr>What happens when QC fails?</vt:lpstr>
      <vt:lpstr>Proficiency Testing</vt:lpstr>
      <vt:lpstr>Summing it up: Sample Handling </vt:lpstr>
      <vt:lpstr>Summing it up: QC</vt:lpstr>
      <vt:lpstr>Reference</vt:lpstr>
    </vt:vector>
  </TitlesOfParts>
  <Company>APHLOPS3</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 Template</dc:title>
  <dc:creator>Smith,  Alexandra | APHL</dc:creator>
  <cp:lastModifiedBy>Rowland, Joshua | APHL</cp:lastModifiedBy>
  <cp:revision>51</cp:revision>
  <cp:lastPrinted>2017-08-14T15:15:09Z</cp:lastPrinted>
  <dcterms:created xsi:type="dcterms:W3CDTF">2015-09-04T12:24:31Z</dcterms:created>
  <dcterms:modified xsi:type="dcterms:W3CDTF">2017-08-14T15:15:21Z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0x010100F7BC6C7B60FF484DB3B80FE9E5C87508</vt:lpwstr>
  </property>
  <property fmtid="{D5CDD505-2E9C-101B-9397-08002B2CF9AE}" pid="3" name="_dlc_DocIdItemGuid">
    <vt:lpwstr>0348fec8-fb4b-4317-ab06-714de0756a3a</vt:lpwstr>
  </property>
</Properties>
</file>