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4.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00" r:id="rId5"/>
    <p:sldMasterId id="2147483710" r:id="rId6"/>
  </p:sldMasterIdLst>
  <p:notesMasterIdLst>
    <p:notesMasterId r:id="rId32"/>
  </p:notesMasterIdLst>
  <p:sldIdLst>
    <p:sldId id="383" r:id="rId7"/>
    <p:sldId id="360" r:id="rId8"/>
    <p:sldId id="322" r:id="rId9"/>
    <p:sldId id="320" r:id="rId10"/>
    <p:sldId id="372" r:id="rId11"/>
    <p:sldId id="373" r:id="rId12"/>
    <p:sldId id="370" r:id="rId13"/>
    <p:sldId id="367" r:id="rId14"/>
    <p:sldId id="368" r:id="rId15"/>
    <p:sldId id="379" r:id="rId16"/>
    <p:sldId id="345" r:id="rId17"/>
    <p:sldId id="375" r:id="rId18"/>
    <p:sldId id="341" r:id="rId19"/>
    <p:sldId id="342" r:id="rId20"/>
    <p:sldId id="340" r:id="rId21"/>
    <p:sldId id="344" r:id="rId22"/>
    <p:sldId id="347" r:id="rId23"/>
    <p:sldId id="348" r:id="rId24"/>
    <p:sldId id="363" r:id="rId25"/>
    <p:sldId id="362" r:id="rId26"/>
    <p:sldId id="346" r:id="rId27"/>
    <p:sldId id="366" r:id="rId28"/>
    <p:sldId id="369" r:id="rId29"/>
    <p:sldId id="365" r:id="rId30"/>
    <p:sldId id="364"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niversity Hygienic Lab" initials="UHL" lastIdx="6" clrIdx="0"/>
  <p:cmAuthor id="1" name="State Hygienic Laboratory" initials="SHL"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ADD7"/>
    <a:srgbClr val="AFFFD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726" autoAdjust="0"/>
    <p:restoredTop sz="88402" autoAdjust="0"/>
  </p:normalViewPr>
  <p:slideViewPr>
    <p:cSldViewPr>
      <p:cViewPr varScale="1">
        <p:scale>
          <a:sx n="56" d="100"/>
          <a:sy n="56" d="100"/>
        </p:scale>
        <p:origin x="1200" y="56"/>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viewProps" Target="viewProps.xml"/></Relationships>
</file>

<file path=ppt/diagrams/_rels/data2.xml.rels><?xml version="1.0" encoding="UTF-8" standalone="yes"?>
<Relationships xmlns="http://schemas.openxmlformats.org/package/2006/relationships"><Relationship Id="rId1" Type="http://schemas.openxmlformats.org/officeDocument/2006/relationships/hyperlink" Target="http://www.iso.org/iso/catalogue_detail.htm?csnumber=50174" TargetMode="External"/></Relationships>
</file>

<file path=ppt/diagrams/_rels/data3.xml.rels><?xml version="1.0" encoding="UTF-8" standalone="yes"?>
<Relationships xmlns="http://schemas.openxmlformats.org/package/2006/relationships"><Relationship Id="rId2" Type="http://schemas.openxmlformats.org/officeDocument/2006/relationships/hyperlink" Target="http://www.nist.gov/index.html" TargetMode="External"/><Relationship Id="rId1" Type="http://schemas.openxmlformats.org/officeDocument/2006/relationships/hyperlink" Target="http://www.nist.gov/traceability/suppl_matls_for_nist_policy_rev.cfm" TargetMode="External"/></Relationships>
</file>

<file path=ppt/diagrams/_rels/drawing2.xml.rels><?xml version="1.0" encoding="UTF-8" standalone="yes"?>
<Relationships xmlns="http://schemas.openxmlformats.org/package/2006/relationships"><Relationship Id="rId1" Type="http://schemas.openxmlformats.org/officeDocument/2006/relationships/hyperlink" Target="http://www.iso.org/iso/catalogue_detail.htm?csnumber=50174" TargetMode="External"/></Relationships>
</file>

<file path=ppt/diagrams/_rels/drawing3.xml.rels><?xml version="1.0" encoding="UTF-8" standalone="yes"?>
<Relationships xmlns="http://schemas.openxmlformats.org/package/2006/relationships"><Relationship Id="rId2" Type="http://schemas.openxmlformats.org/officeDocument/2006/relationships/hyperlink" Target="http://www.nist.gov/traceability/suppl_matls_for_nist_policy_rev.cfm" TargetMode="External"/><Relationship Id="rId1" Type="http://schemas.openxmlformats.org/officeDocument/2006/relationships/hyperlink" Target="http://www.nist.gov/index.html" TargetMode="Externa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5_5">
  <dgm:title val=""/>
  <dgm:desc val=""/>
  <dgm:catLst>
    <dgm:cat type="accent5" pri="11500"/>
  </dgm:catLst>
  <dgm:styleLbl name="node0">
    <dgm:fillClrLst meth="cycle">
      <a:schemeClr val="accent5">
        <a:alpha val="80000"/>
      </a:schemeClr>
    </dgm:fillClrLst>
    <dgm:linClrLst meth="repeat">
      <a:schemeClr val="lt1"/>
    </dgm:linClrLst>
    <dgm:effectClrLst/>
    <dgm:txLinClrLst/>
    <dgm:txFillClrLst/>
    <dgm:txEffectClrLst/>
  </dgm:styleLbl>
  <dgm:styleLbl name="node1">
    <dgm:fillClrLst>
      <a:schemeClr val="accent5">
        <a:alpha val="90000"/>
      </a:schemeClr>
      <a:schemeClr val="accent5">
        <a:alpha val="50000"/>
      </a:schemeClr>
    </dgm:fillClrLst>
    <dgm:linClrLst meth="repeat">
      <a:schemeClr val="lt1"/>
    </dgm:linClrLst>
    <dgm:effectClrLst/>
    <dgm:txLinClrLst/>
    <dgm:txFillClrLst/>
    <dgm:txEffectClrLst/>
  </dgm:styleLbl>
  <dgm:styleLbl name="alignNode1">
    <dgm:fillClrLst>
      <a:schemeClr val="accent5">
        <a:alpha val="90000"/>
      </a:schemeClr>
      <a:schemeClr val="accent5">
        <a:alpha val="50000"/>
      </a:schemeClr>
    </dgm:fillClrLst>
    <dgm:linClrLst>
      <a:schemeClr val="accent5">
        <a:alpha val="90000"/>
      </a:schemeClr>
      <a:schemeClr val="accent5">
        <a:alpha val="50000"/>
      </a:schemeClr>
    </dgm:linClrLst>
    <dgm:effectClrLst/>
    <dgm:txLinClrLst/>
    <dgm:txFillClrLst/>
    <dgm:txEffectClrLst/>
  </dgm:styleLbl>
  <dgm:styleLbl name="lnNode1">
    <dgm:fillClrLst>
      <a:schemeClr val="accent5">
        <a:shade val="90000"/>
      </a:schemeClr>
      <a:schemeClr val="accent5">
        <a:alpha val="50000"/>
        <a:tint val="5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alpha val="20000"/>
      </a:schemeClr>
    </dgm:fillClrLst>
    <dgm:linClrLst meth="repeat">
      <a:schemeClr val="lt1"/>
    </dgm:linClrLst>
    <dgm:effectClrLst/>
    <dgm:txLinClrLst/>
    <dgm:txFillClrLst/>
    <dgm:txEffectClrLst/>
  </dgm:styleLbl>
  <dgm:styleLbl name="node2">
    <dgm:fillClrLst>
      <a:schemeClr val="accent5">
        <a:alpha val="70000"/>
      </a:schemeClr>
    </dgm:fillClrLst>
    <dgm:linClrLst meth="repeat">
      <a:schemeClr val="lt1"/>
    </dgm:linClrLst>
    <dgm:effectClrLst/>
    <dgm:txLinClrLst/>
    <dgm:txFillClrLst/>
    <dgm:txEffectClrLst/>
  </dgm:styleLbl>
  <dgm:styleLbl name="node3">
    <dgm:fillClrLst>
      <a:schemeClr val="accent5">
        <a:alpha val="50000"/>
      </a:schemeClr>
    </dgm:fillClrLst>
    <dgm:linClrLst meth="repeat">
      <a:schemeClr val="lt1"/>
    </dgm:linClrLst>
    <dgm:effectClrLst/>
    <dgm:txLinClrLst/>
    <dgm:txFillClrLst/>
    <dgm:txEffectClrLst/>
  </dgm:styleLbl>
  <dgm:styleLbl name="node4">
    <dgm:fillClrLst>
      <a:schemeClr val="accent5">
        <a:alpha val="30000"/>
      </a:schemeClr>
    </dgm:fillClrLst>
    <dgm:linClrLst meth="repeat">
      <a:schemeClr val="lt1"/>
    </dgm:linClrLst>
    <dgm:effectClrLst/>
    <dgm:txLinClrLst/>
    <dgm:txFillClrLst/>
    <dgm:txEffectClrLst/>
  </dgm:styleLbl>
  <dgm:styleLbl name="fgImgPlace1">
    <dgm:fillClrLst>
      <a:schemeClr val="accent5">
        <a:tint val="50000"/>
        <a:alpha val="90000"/>
      </a:schemeClr>
      <a:schemeClr val="accent5">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f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bgSibTrans2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dgm:txEffectClrLst/>
  </dgm:styleLbl>
  <dgm:styleLbl name="sibTrans1D1">
    <dgm:fillClrLst>
      <a:schemeClr val="accent5">
        <a:shade val="90000"/>
      </a:schemeClr>
      <a:schemeClr val="accent5">
        <a:tint val="50000"/>
      </a:schemeClr>
    </dgm:fillClrLst>
    <dgm:linClrLst>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alpha val="90000"/>
      </a:schemeClr>
    </dgm:fillClrLst>
    <dgm:linClrLst meth="repeat">
      <a:schemeClr val="lt1"/>
    </dgm:linClrLst>
    <dgm:effectClrLst/>
    <dgm:txLinClrLst/>
    <dgm:txFillClrLst/>
    <dgm:txEffectClrLst/>
  </dgm:styleLbl>
  <dgm:styleLbl name="asst1">
    <dgm:fillClrLst meth="repeat">
      <a:schemeClr val="accent5">
        <a:alpha val="90000"/>
      </a:schemeClr>
    </dgm:fillClrLst>
    <dgm:linClrLst meth="repeat">
      <a:schemeClr val="lt1"/>
    </dgm:linClrLst>
    <dgm:effectClrLst/>
    <dgm:txLinClrLst/>
    <dgm:txFillClrLst/>
    <dgm:txEffectClrLst/>
  </dgm:styleLbl>
  <dgm:styleLbl name="asst2">
    <dgm:fillClrLst>
      <a:schemeClr val="accent5">
        <a:alpha val="90000"/>
      </a:schemeClr>
    </dgm:fillClrLst>
    <dgm:linClrLst meth="repeat">
      <a:schemeClr val="lt1"/>
    </dgm:linClrLst>
    <dgm:effectClrLst/>
    <dgm:txLinClrLst/>
    <dgm:txFillClrLst/>
    <dgm:txEffectClrLst/>
  </dgm:styleLbl>
  <dgm:styleLbl name="asst3">
    <dgm:fillClrLst>
      <a:schemeClr val="accent5">
        <a:alpha val="70000"/>
      </a:schemeClr>
    </dgm:fillClrLst>
    <dgm:linClrLst meth="repeat">
      <a:schemeClr val="lt1"/>
    </dgm:linClrLst>
    <dgm:effectClrLst/>
    <dgm:txLinClrLst/>
    <dgm:txFillClrLst/>
    <dgm:txEffectClrLst/>
  </dgm:styleLbl>
  <dgm:styleLbl name="asst4">
    <dgm:fillClrLst>
      <a:schemeClr val="accent5">
        <a:alpha val="50000"/>
      </a:schemeClr>
    </dgm:fillClrLst>
    <dgm:linClrLst meth="repeat">
      <a:schemeClr val="lt1"/>
    </dgm:linClrLst>
    <dgm:effectClrLst/>
    <dgm:txLinClrLst/>
    <dgm:txFillClrLst/>
    <dgm:txEffectClrLst/>
  </dgm:styleLbl>
  <dgm:styleLbl name="parChTrans2D1">
    <dgm:fillClrLst meth="repeat">
      <a:schemeClr val="accent5">
        <a:shade val="8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5">
        <a:alpha val="90000"/>
      </a:schemeClr>
      <a:schemeClr val="accent5">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a:schemeClr val="accent5">
        <a:alpha val="90000"/>
        <a:tint val="40000"/>
      </a:schemeClr>
      <a:schemeClr val="accent5">
        <a:alpha val="5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53CD357-213C-44D4-A2DA-F9E9611540A0}" type="doc">
      <dgm:prSet loTypeId="urn:microsoft.com/office/officeart/2005/8/layout/pyramid1" loCatId="pyramid" qsTypeId="urn:microsoft.com/office/officeart/2005/8/quickstyle/simple1" qsCatId="simple" csTypeId="urn:microsoft.com/office/officeart/2005/8/colors/accent1_2" csCatId="accent1" phldr="1"/>
      <dgm:spPr/>
      <dgm:t>
        <a:bodyPr/>
        <a:lstStyle/>
        <a:p>
          <a:endParaRPr lang="en-US"/>
        </a:p>
      </dgm:t>
    </dgm:pt>
    <dgm:pt modelId="{4C7D361E-0556-497A-A1D8-50B7684A6F58}">
      <dgm:prSet custT="1"/>
      <dgm:spPr>
        <a:solidFill>
          <a:schemeClr val="accent4">
            <a:lumMod val="40000"/>
            <a:lumOff val="60000"/>
          </a:schemeClr>
        </a:solidFill>
      </dgm:spPr>
      <dgm:t>
        <a:bodyPr/>
        <a:lstStyle/>
        <a:p>
          <a:pPr rtl="0"/>
          <a:endParaRPr lang="en-US" sz="2000" dirty="0"/>
        </a:p>
        <a:p>
          <a:pPr rtl="0"/>
          <a:r>
            <a:rPr lang="en-US" sz="2000" dirty="0"/>
            <a:t>Policies</a:t>
          </a:r>
        </a:p>
        <a:p>
          <a:pPr rtl="0"/>
          <a:r>
            <a:rPr lang="en-US" sz="2100" dirty="0"/>
            <a:t> </a:t>
          </a:r>
          <a:r>
            <a:rPr lang="en-US" sz="1600" dirty="0"/>
            <a:t>“What we do”</a:t>
          </a:r>
        </a:p>
      </dgm:t>
    </dgm:pt>
    <dgm:pt modelId="{FC61E3A5-E60E-452A-88A5-F9A205BCC386}" type="parTrans" cxnId="{E0FAD7AD-C633-401E-BE67-980F9C6404D1}">
      <dgm:prSet/>
      <dgm:spPr/>
      <dgm:t>
        <a:bodyPr/>
        <a:lstStyle/>
        <a:p>
          <a:endParaRPr lang="en-US"/>
        </a:p>
      </dgm:t>
    </dgm:pt>
    <dgm:pt modelId="{18414BCE-F346-4B10-BAD7-8442E2F3C2AB}" type="sibTrans" cxnId="{E0FAD7AD-C633-401E-BE67-980F9C6404D1}">
      <dgm:prSet/>
      <dgm:spPr/>
      <dgm:t>
        <a:bodyPr/>
        <a:lstStyle/>
        <a:p>
          <a:endParaRPr lang="en-US"/>
        </a:p>
      </dgm:t>
    </dgm:pt>
    <dgm:pt modelId="{343145A2-3A5A-47F7-842D-964E2644D62F}">
      <dgm:prSet custT="1"/>
      <dgm:spPr>
        <a:solidFill>
          <a:schemeClr val="accent5">
            <a:lumMod val="40000"/>
            <a:lumOff val="60000"/>
          </a:schemeClr>
        </a:solidFill>
      </dgm:spPr>
      <dgm:t>
        <a:bodyPr/>
        <a:lstStyle/>
        <a:p>
          <a:pPr rtl="0"/>
          <a:r>
            <a:rPr lang="en-US" sz="2000" dirty="0"/>
            <a:t>Processes</a:t>
          </a:r>
          <a:r>
            <a:rPr lang="en-US" sz="2300" dirty="0"/>
            <a:t> </a:t>
          </a:r>
        </a:p>
        <a:p>
          <a:pPr rtl="0"/>
          <a:r>
            <a:rPr lang="en-US" sz="1600" dirty="0"/>
            <a:t>“How it happens”</a:t>
          </a:r>
        </a:p>
      </dgm:t>
    </dgm:pt>
    <dgm:pt modelId="{C74B17AD-A212-4C22-A048-80201D152525}" type="parTrans" cxnId="{AD77EA14-4B4B-4B4D-845F-1398F0575938}">
      <dgm:prSet/>
      <dgm:spPr/>
      <dgm:t>
        <a:bodyPr/>
        <a:lstStyle/>
        <a:p>
          <a:endParaRPr lang="en-US"/>
        </a:p>
      </dgm:t>
    </dgm:pt>
    <dgm:pt modelId="{A732291B-2AC7-4F7C-83E8-8506138B9375}" type="sibTrans" cxnId="{AD77EA14-4B4B-4B4D-845F-1398F0575938}">
      <dgm:prSet/>
      <dgm:spPr/>
      <dgm:t>
        <a:bodyPr/>
        <a:lstStyle/>
        <a:p>
          <a:endParaRPr lang="en-US"/>
        </a:p>
      </dgm:t>
    </dgm:pt>
    <dgm:pt modelId="{21F0A82D-8DB4-4EFF-8768-36184CAE1283}">
      <dgm:prSet custT="1"/>
      <dgm:spPr>
        <a:solidFill>
          <a:schemeClr val="accent6">
            <a:lumMod val="40000"/>
            <a:lumOff val="60000"/>
          </a:schemeClr>
        </a:solidFill>
      </dgm:spPr>
      <dgm:t>
        <a:bodyPr/>
        <a:lstStyle/>
        <a:p>
          <a:pPr rtl="0"/>
          <a:r>
            <a:rPr lang="en-US" sz="2000" dirty="0"/>
            <a:t>Procedures and Job Aids  </a:t>
          </a:r>
        </a:p>
        <a:p>
          <a:pPr rtl="0"/>
          <a:r>
            <a:rPr lang="en-US" sz="1600" dirty="0"/>
            <a:t>“How to do it”</a:t>
          </a:r>
        </a:p>
      </dgm:t>
    </dgm:pt>
    <dgm:pt modelId="{FD3FB8F7-7BAF-4709-B7E4-824901680CD1}" type="parTrans" cxnId="{B9124D78-4B4E-4B58-9AB2-507B4F49D5A0}">
      <dgm:prSet/>
      <dgm:spPr/>
      <dgm:t>
        <a:bodyPr/>
        <a:lstStyle/>
        <a:p>
          <a:endParaRPr lang="en-US"/>
        </a:p>
      </dgm:t>
    </dgm:pt>
    <dgm:pt modelId="{7D3D8A56-924A-44D1-8821-907FE4906CE7}" type="sibTrans" cxnId="{B9124D78-4B4E-4B58-9AB2-507B4F49D5A0}">
      <dgm:prSet/>
      <dgm:spPr/>
      <dgm:t>
        <a:bodyPr/>
        <a:lstStyle/>
        <a:p>
          <a:endParaRPr lang="en-US"/>
        </a:p>
      </dgm:t>
    </dgm:pt>
    <dgm:pt modelId="{D1DFE98E-EC66-45DE-9CDA-29BB620E2865}">
      <dgm:prSet custT="1"/>
      <dgm:spPr>
        <a:solidFill>
          <a:schemeClr val="accent1">
            <a:lumMod val="20000"/>
            <a:lumOff val="80000"/>
          </a:schemeClr>
        </a:solidFill>
      </dgm:spPr>
      <dgm:t>
        <a:bodyPr/>
        <a:lstStyle/>
        <a:p>
          <a:pPr rtl="0"/>
          <a:r>
            <a:rPr lang="en-US" sz="2000" dirty="0"/>
            <a:t>Forms &amp; Records   </a:t>
          </a:r>
          <a:r>
            <a:rPr lang="en-US" sz="1600" dirty="0"/>
            <a:t>“What happened”</a:t>
          </a:r>
        </a:p>
      </dgm:t>
    </dgm:pt>
    <dgm:pt modelId="{0296CACD-841D-4290-A720-F4E8958A979E}" type="parTrans" cxnId="{55111D8B-4679-4C3C-8477-F49E0D54F864}">
      <dgm:prSet/>
      <dgm:spPr/>
      <dgm:t>
        <a:bodyPr/>
        <a:lstStyle/>
        <a:p>
          <a:endParaRPr lang="en-US"/>
        </a:p>
      </dgm:t>
    </dgm:pt>
    <dgm:pt modelId="{2A31D75C-4975-467E-A84F-727E61B9A644}" type="sibTrans" cxnId="{55111D8B-4679-4C3C-8477-F49E0D54F864}">
      <dgm:prSet/>
      <dgm:spPr/>
      <dgm:t>
        <a:bodyPr/>
        <a:lstStyle/>
        <a:p>
          <a:endParaRPr lang="en-US"/>
        </a:p>
      </dgm:t>
    </dgm:pt>
    <dgm:pt modelId="{074C24DD-B671-44FA-AE61-CE85FC4F16B1}" type="pres">
      <dgm:prSet presAssocID="{753CD357-213C-44D4-A2DA-F9E9611540A0}" presName="Name0" presStyleCnt="0">
        <dgm:presLayoutVars>
          <dgm:dir/>
          <dgm:animLvl val="lvl"/>
          <dgm:resizeHandles val="exact"/>
        </dgm:presLayoutVars>
      </dgm:prSet>
      <dgm:spPr/>
      <dgm:t>
        <a:bodyPr/>
        <a:lstStyle/>
        <a:p>
          <a:endParaRPr lang="en-US"/>
        </a:p>
      </dgm:t>
    </dgm:pt>
    <dgm:pt modelId="{943ADF37-DB3C-4600-8043-D8C9EA7721FE}" type="pres">
      <dgm:prSet presAssocID="{4C7D361E-0556-497A-A1D8-50B7684A6F58}" presName="Name8" presStyleCnt="0"/>
      <dgm:spPr/>
    </dgm:pt>
    <dgm:pt modelId="{1B487730-3D31-42C8-B904-4EF0197CE9B0}" type="pres">
      <dgm:prSet presAssocID="{4C7D361E-0556-497A-A1D8-50B7684A6F58}" presName="level" presStyleLbl="node1" presStyleIdx="0" presStyleCnt="4" custScaleX="103226">
        <dgm:presLayoutVars>
          <dgm:chMax val="1"/>
          <dgm:bulletEnabled val="1"/>
        </dgm:presLayoutVars>
      </dgm:prSet>
      <dgm:spPr/>
      <dgm:t>
        <a:bodyPr/>
        <a:lstStyle/>
        <a:p>
          <a:endParaRPr lang="en-US"/>
        </a:p>
      </dgm:t>
    </dgm:pt>
    <dgm:pt modelId="{5DDB2390-DE5C-4520-A62D-5CDE2468FB8B}" type="pres">
      <dgm:prSet presAssocID="{4C7D361E-0556-497A-A1D8-50B7684A6F58}" presName="levelTx" presStyleLbl="revTx" presStyleIdx="0" presStyleCnt="0">
        <dgm:presLayoutVars>
          <dgm:chMax val="1"/>
          <dgm:bulletEnabled val="1"/>
        </dgm:presLayoutVars>
      </dgm:prSet>
      <dgm:spPr/>
      <dgm:t>
        <a:bodyPr/>
        <a:lstStyle/>
        <a:p>
          <a:endParaRPr lang="en-US"/>
        </a:p>
      </dgm:t>
    </dgm:pt>
    <dgm:pt modelId="{E29DD61D-3224-46D6-B0DB-6E0F7E7CCBBD}" type="pres">
      <dgm:prSet presAssocID="{343145A2-3A5A-47F7-842D-964E2644D62F}" presName="Name8" presStyleCnt="0"/>
      <dgm:spPr/>
    </dgm:pt>
    <dgm:pt modelId="{D25D2B8E-31A1-489B-ABE0-966795241725}" type="pres">
      <dgm:prSet presAssocID="{343145A2-3A5A-47F7-842D-964E2644D62F}" presName="level" presStyleLbl="node1" presStyleIdx="1" presStyleCnt="4">
        <dgm:presLayoutVars>
          <dgm:chMax val="1"/>
          <dgm:bulletEnabled val="1"/>
        </dgm:presLayoutVars>
      </dgm:prSet>
      <dgm:spPr/>
      <dgm:t>
        <a:bodyPr/>
        <a:lstStyle/>
        <a:p>
          <a:endParaRPr lang="en-US"/>
        </a:p>
      </dgm:t>
    </dgm:pt>
    <dgm:pt modelId="{84FEC686-0C47-4337-8290-1582E93CA122}" type="pres">
      <dgm:prSet presAssocID="{343145A2-3A5A-47F7-842D-964E2644D62F}" presName="levelTx" presStyleLbl="revTx" presStyleIdx="0" presStyleCnt="0">
        <dgm:presLayoutVars>
          <dgm:chMax val="1"/>
          <dgm:bulletEnabled val="1"/>
        </dgm:presLayoutVars>
      </dgm:prSet>
      <dgm:spPr/>
      <dgm:t>
        <a:bodyPr/>
        <a:lstStyle/>
        <a:p>
          <a:endParaRPr lang="en-US"/>
        </a:p>
      </dgm:t>
    </dgm:pt>
    <dgm:pt modelId="{01DC6557-7166-4702-A911-46D3EAFB96EC}" type="pres">
      <dgm:prSet presAssocID="{21F0A82D-8DB4-4EFF-8768-36184CAE1283}" presName="Name8" presStyleCnt="0"/>
      <dgm:spPr/>
    </dgm:pt>
    <dgm:pt modelId="{122DF267-4418-40E3-9A70-CD3A7A525F2F}" type="pres">
      <dgm:prSet presAssocID="{21F0A82D-8DB4-4EFF-8768-36184CAE1283}" presName="level" presStyleLbl="node1" presStyleIdx="2" presStyleCnt="4">
        <dgm:presLayoutVars>
          <dgm:chMax val="1"/>
          <dgm:bulletEnabled val="1"/>
        </dgm:presLayoutVars>
      </dgm:prSet>
      <dgm:spPr/>
      <dgm:t>
        <a:bodyPr/>
        <a:lstStyle/>
        <a:p>
          <a:endParaRPr lang="en-US"/>
        </a:p>
      </dgm:t>
    </dgm:pt>
    <dgm:pt modelId="{C4D8B356-75E1-49F2-83B4-E77F1FF21AD4}" type="pres">
      <dgm:prSet presAssocID="{21F0A82D-8DB4-4EFF-8768-36184CAE1283}" presName="levelTx" presStyleLbl="revTx" presStyleIdx="0" presStyleCnt="0">
        <dgm:presLayoutVars>
          <dgm:chMax val="1"/>
          <dgm:bulletEnabled val="1"/>
        </dgm:presLayoutVars>
      </dgm:prSet>
      <dgm:spPr/>
      <dgm:t>
        <a:bodyPr/>
        <a:lstStyle/>
        <a:p>
          <a:endParaRPr lang="en-US"/>
        </a:p>
      </dgm:t>
    </dgm:pt>
    <dgm:pt modelId="{B3B055E0-AEE7-4605-8B35-EAB132096C8E}" type="pres">
      <dgm:prSet presAssocID="{D1DFE98E-EC66-45DE-9CDA-29BB620E2865}" presName="Name8" presStyleCnt="0"/>
      <dgm:spPr/>
    </dgm:pt>
    <dgm:pt modelId="{47179ED7-B0B5-40CB-976E-8650BB8B7776}" type="pres">
      <dgm:prSet presAssocID="{D1DFE98E-EC66-45DE-9CDA-29BB620E2865}" presName="level" presStyleLbl="node1" presStyleIdx="3" presStyleCnt="4">
        <dgm:presLayoutVars>
          <dgm:chMax val="1"/>
          <dgm:bulletEnabled val="1"/>
        </dgm:presLayoutVars>
      </dgm:prSet>
      <dgm:spPr/>
      <dgm:t>
        <a:bodyPr/>
        <a:lstStyle/>
        <a:p>
          <a:endParaRPr lang="en-US"/>
        </a:p>
      </dgm:t>
    </dgm:pt>
    <dgm:pt modelId="{AF60EB20-C638-4761-AFD0-7E72DA01E647}" type="pres">
      <dgm:prSet presAssocID="{D1DFE98E-EC66-45DE-9CDA-29BB620E2865}" presName="levelTx" presStyleLbl="revTx" presStyleIdx="0" presStyleCnt="0">
        <dgm:presLayoutVars>
          <dgm:chMax val="1"/>
          <dgm:bulletEnabled val="1"/>
        </dgm:presLayoutVars>
      </dgm:prSet>
      <dgm:spPr/>
      <dgm:t>
        <a:bodyPr/>
        <a:lstStyle/>
        <a:p>
          <a:endParaRPr lang="en-US"/>
        </a:p>
      </dgm:t>
    </dgm:pt>
  </dgm:ptLst>
  <dgm:cxnLst>
    <dgm:cxn modelId="{B9124D78-4B4E-4B58-9AB2-507B4F49D5A0}" srcId="{753CD357-213C-44D4-A2DA-F9E9611540A0}" destId="{21F0A82D-8DB4-4EFF-8768-36184CAE1283}" srcOrd="2" destOrd="0" parTransId="{FD3FB8F7-7BAF-4709-B7E4-824901680CD1}" sibTransId="{7D3D8A56-924A-44D1-8821-907FE4906CE7}"/>
    <dgm:cxn modelId="{9CD2172B-142D-4420-907F-51FEE0102192}" type="presOf" srcId="{D1DFE98E-EC66-45DE-9CDA-29BB620E2865}" destId="{AF60EB20-C638-4761-AFD0-7E72DA01E647}" srcOrd="1" destOrd="0" presId="urn:microsoft.com/office/officeart/2005/8/layout/pyramid1"/>
    <dgm:cxn modelId="{8B8EAACF-FF6C-4F70-852F-508799003FF8}" type="presOf" srcId="{D1DFE98E-EC66-45DE-9CDA-29BB620E2865}" destId="{47179ED7-B0B5-40CB-976E-8650BB8B7776}" srcOrd="0" destOrd="0" presId="urn:microsoft.com/office/officeart/2005/8/layout/pyramid1"/>
    <dgm:cxn modelId="{DAD9E745-E1B9-449D-A5A7-F7FBF17F3724}" type="presOf" srcId="{753CD357-213C-44D4-A2DA-F9E9611540A0}" destId="{074C24DD-B671-44FA-AE61-CE85FC4F16B1}" srcOrd="0" destOrd="0" presId="urn:microsoft.com/office/officeart/2005/8/layout/pyramid1"/>
    <dgm:cxn modelId="{3E3AFCDF-8222-4813-95C2-6BC739DC0AAC}" type="presOf" srcId="{4C7D361E-0556-497A-A1D8-50B7684A6F58}" destId="{5DDB2390-DE5C-4520-A62D-5CDE2468FB8B}" srcOrd="1" destOrd="0" presId="urn:microsoft.com/office/officeart/2005/8/layout/pyramid1"/>
    <dgm:cxn modelId="{F64AAD42-44D1-4D03-BAB2-071CC8140AD4}" type="presOf" srcId="{343145A2-3A5A-47F7-842D-964E2644D62F}" destId="{84FEC686-0C47-4337-8290-1582E93CA122}" srcOrd="1" destOrd="0" presId="urn:microsoft.com/office/officeart/2005/8/layout/pyramid1"/>
    <dgm:cxn modelId="{A1E5AC76-79EF-4207-B383-1B81396F8B4B}" type="presOf" srcId="{21F0A82D-8DB4-4EFF-8768-36184CAE1283}" destId="{C4D8B356-75E1-49F2-83B4-E77F1FF21AD4}" srcOrd="1" destOrd="0" presId="urn:microsoft.com/office/officeart/2005/8/layout/pyramid1"/>
    <dgm:cxn modelId="{55111D8B-4679-4C3C-8477-F49E0D54F864}" srcId="{753CD357-213C-44D4-A2DA-F9E9611540A0}" destId="{D1DFE98E-EC66-45DE-9CDA-29BB620E2865}" srcOrd="3" destOrd="0" parTransId="{0296CACD-841D-4290-A720-F4E8958A979E}" sibTransId="{2A31D75C-4975-467E-A84F-727E61B9A644}"/>
    <dgm:cxn modelId="{C45FB929-D3A4-410D-A627-BD1C65D9F279}" type="presOf" srcId="{21F0A82D-8DB4-4EFF-8768-36184CAE1283}" destId="{122DF267-4418-40E3-9A70-CD3A7A525F2F}" srcOrd="0" destOrd="0" presId="urn:microsoft.com/office/officeart/2005/8/layout/pyramid1"/>
    <dgm:cxn modelId="{088D968D-673C-4950-825C-F9D9FECDFD4D}" type="presOf" srcId="{4C7D361E-0556-497A-A1D8-50B7684A6F58}" destId="{1B487730-3D31-42C8-B904-4EF0197CE9B0}" srcOrd="0" destOrd="0" presId="urn:microsoft.com/office/officeart/2005/8/layout/pyramid1"/>
    <dgm:cxn modelId="{E0FAD7AD-C633-401E-BE67-980F9C6404D1}" srcId="{753CD357-213C-44D4-A2DA-F9E9611540A0}" destId="{4C7D361E-0556-497A-A1D8-50B7684A6F58}" srcOrd="0" destOrd="0" parTransId="{FC61E3A5-E60E-452A-88A5-F9A205BCC386}" sibTransId="{18414BCE-F346-4B10-BAD7-8442E2F3C2AB}"/>
    <dgm:cxn modelId="{C688C595-1BD4-4000-9648-BFC5A6390BB9}" type="presOf" srcId="{343145A2-3A5A-47F7-842D-964E2644D62F}" destId="{D25D2B8E-31A1-489B-ABE0-966795241725}" srcOrd="0" destOrd="0" presId="urn:microsoft.com/office/officeart/2005/8/layout/pyramid1"/>
    <dgm:cxn modelId="{AD77EA14-4B4B-4B4D-845F-1398F0575938}" srcId="{753CD357-213C-44D4-A2DA-F9E9611540A0}" destId="{343145A2-3A5A-47F7-842D-964E2644D62F}" srcOrd="1" destOrd="0" parTransId="{C74B17AD-A212-4C22-A048-80201D152525}" sibTransId="{A732291B-2AC7-4F7C-83E8-8506138B9375}"/>
    <dgm:cxn modelId="{1266912B-7DBE-4916-973A-08C3C04F5FD2}" type="presParOf" srcId="{074C24DD-B671-44FA-AE61-CE85FC4F16B1}" destId="{943ADF37-DB3C-4600-8043-D8C9EA7721FE}" srcOrd="0" destOrd="0" presId="urn:microsoft.com/office/officeart/2005/8/layout/pyramid1"/>
    <dgm:cxn modelId="{8FD18A6C-3C44-479C-88EC-1E70F3C0466D}" type="presParOf" srcId="{943ADF37-DB3C-4600-8043-D8C9EA7721FE}" destId="{1B487730-3D31-42C8-B904-4EF0197CE9B0}" srcOrd="0" destOrd="0" presId="urn:microsoft.com/office/officeart/2005/8/layout/pyramid1"/>
    <dgm:cxn modelId="{46C7942C-CD02-4AC0-9560-14DD85AB1937}" type="presParOf" srcId="{943ADF37-DB3C-4600-8043-D8C9EA7721FE}" destId="{5DDB2390-DE5C-4520-A62D-5CDE2468FB8B}" srcOrd="1" destOrd="0" presId="urn:microsoft.com/office/officeart/2005/8/layout/pyramid1"/>
    <dgm:cxn modelId="{9BA9B251-AE43-4C0C-9765-8695949878CA}" type="presParOf" srcId="{074C24DD-B671-44FA-AE61-CE85FC4F16B1}" destId="{E29DD61D-3224-46D6-B0DB-6E0F7E7CCBBD}" srcOrd="1" destOrd="0" presId="urn:microsoft.com/office/officeart/2005/8/layout/pyramid1"/>
    <dgm:cxn modelId="{5C7E1DE3-1EF3-45CA-BE26-5F3E6C3D3A6A}" type="presParOf" srcId="{E29DD61D-3224-46D6-B0DB-6E0F7E7CCBBD}" destId="{D25D2B8E-31A1-489B-ABE0-966795241725}" srcOrd="0" destOrd="0" presId="urn:microsoft.com/office/officeart/2005/8/layout/pyramid1"/>
    <dgm:cxn modelId="{D6C0B54E-FC99-40BB-B8E7-9D1558276CEA}" type="presParOf" srcId="{E29DD61D-3224-46D6-B0DB-6E0F7E7CCBBD}" destId="{84FEC686-0C47-4337-8290-1582E93CA122}" srcOrd="1" destOrd="0" presId="urn:microsoft.com/office/officeart/2005/8/layout/pyramid1"/>
    <dgm:cxn modelId="{5EA444BF-243C-459A-B691-AE1A8F7A353B}" type="presParOf" srcId="{074C24DD-B671-44FA-AE61-CE85FC4F16B1}" destId="{01DC6557-7166-4702-A911-46D3EAFB96EC}" srcOrd="2" destOrd="0" presId="urn:microsoft.com/office/officeart/2005/8/layout/pyramid1"/>
    <dgm:cxn modelId="{20EE87F9-E1DC-4041-8C67-21720939FB92}" type="presParOf" srcId="{01DC6557-7166-4702-A911-46D3EAFB96EC}" destId="{122DF267-4418-40E3-9A70-CD3A7A525F2F}" srcOrd="0" destOrd="0" presId="urn:microsoft.com/office/officeart/2005/8/layout/pyramid1"/>
    <dgm:cxn modelId="{D0E9E2D3-B34B-4FB7-8E4C-45AB1CF8A397}" type="presParOf" srcId="{01DC6557-7166-4702-A911-46D3EAFB96EC}" destId="{C4D8B356-75E1-49F2-83B4-E77F1FF21AD4}" srcOrd="1" destOrd="0" presId="urn:microsoft.com/office/officeart/2005/8/layout/pyramid1"/>
    <dgm:cxn modelId="{E29726AF-4CEA-4D07-BA33-5544A455E276}" type="presParOf" srcId="{074C24DD-B671-44FA-AE61-CE85FC4F16B1}" destId="{B3B055E0-AEE7-4605-8B35-EAB132096C8E}" srcOrd="3" destOrd="0" presId="urn:microsoft.com/office/officeart/2005/8/layout/pyramid1"/>
    <dgm:cxn modelId="{234173FA-105F-40D7-A89D-E800473BC77E}" type="presParOf" srcId="{B3B055E0-AEE7-4605-8B35-EAB132096C8E}" destId="{47179ED7-B0B5-40CB-976E-8650BB8B7776}" srcOrd="0" destOrd="0" presId="urn:microsoft.com/office/officeart/2005/8/layout/pyramid1"/>
    <dgm:cxn modelId="{1B2D6299-F75E-4D47-9155-DF604FFB2246}" type="presParOf" srcId="{B3B055E0-AEE7-4605-8B35-EAB132096C8E}" destId="{AF60EB20-C638-4761-AFD0-7E72DA01E647}" srcOrd="1" destOrd="0" presId="urn:microsoft.com/office/officeart/2005/8/layout/pyramid1"/>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1C06E9F-D46D-436C-BA2D-F4E7E3DCED99}" type="doc">
      <dgm:prSet loTypeId="urn:microsoft.com/office/officeart/2005/8/layout/chevron2" loCatId="process" qsTypeId="urn:microsoft.com/office/officeart/2005/8/quickstyle/3d4" qsCatId="3D" csTypeId="urn:microsoft.com/office/officeart/2005/8/colors/colorful1" csCatId="colorful" phldr="1"/>
      <dgm:spPr/>
      <dgm:t>
        <a:bodyPr/>
        <a:lstStyle/>
        <a:p>
          <a:endParaRPr lang="en-US"/>
        </a:p>
      </dgm:t>
    </dgm:pt>
    <dgm:pt modelId="{BDA91532-A53F-4D0F-B3E4-AA687E480125}">
      <dgm:prSet phldrT="[Text]"/>
      <dgm:spPr/>
      <dgm:t>
        <a:bodyPr/>
        <a:lstStyle/>
        <a:p>
          <a:r>
            <a:rPr lang="en-US" dirty="0">
              <a:solidFill>
                <a:schemeClr val="tx1"/>
              </a:solidFill>
            </a:rPr>
            <a:t>ISO/IEC 17025:2005 </a:t>
          </a:r>
        </a:p>
      </dgm:t>
    </dgm:pt>
    <dgm:pt modelId="{41F71087-73B8-4778-BA54-177CE5473584}" type="parTrans" cxnId="{FDF92DFC-E22F-4DDD-BA4E-E9CDFBD11559}">
      <dgm:prSet/>
      <dgm:spPr/>
      <dgm:t>
        <a:bodyPr/>
        <a:lstStyle/>
        <a:p>
          <a:endParaRPr lang="en-US"/>
        </a:p>
      </dgm:t>
    </dgm:pt>
    <dgm:pt modelId="{4C348530-6F35-43E9-843C-EF0EF4F9628D}" type="sibTrans" cxnId="{FDF92DFC-E22F-4DDD-BA4E-E9CDFBD11559}">
      <dgm:prSet/>
      <dgm:spPr/>
      <dgm:t>
        <a:bodyPr/>
        <a:lstStyle/>
        <a:p>
          <a:endParaRPr lang="en-US"/>
        </a:p>
      </dgm:t>
    </dgm:pt>
    <dgm:pt modelId="{8449EB8A-09CA-4C3D-BF25-879F5ABB8EBF}">
      <dgm:prSet phldrT="[Text]" custT="1"/>
      <dgm:spPr/>
      <dgm:t>
        <a:bodyPr/>
        <a:lstStyle/>
        <a:p>
          <a:r>
            <a:rPr lang="en-US" sz="1800" dirty="0"/>
            <a:t>Requires laboratories to have calibration systems in place that ensure that their measurements (results) are comparable with any other laboratory</a:t>
          </a:r>
          <a:r>
            <a:rPr lang="en-US" sz="1400" dirty="0"/>
            <a:t>.</a:t>
          </a:r>
        </a:p>
      </dgm:t>
    </dgm:pt>
    <dgm:pt modelId="{823FF3A1-5645-42CE-9BF7-39BF23D4203A}" type="parTrans" cxnId="{92D806FE-A8FD-428A-BE05-0AFB182765C5}">
      <dgm:prSet/>
      <dgm:spPr/>
      <dgm:t>
        <a:bodyPr/>
        <a:lstStyle/>
        <a:p>
          <a:endParaRPr lang="en-US"/>
        </a:p>
      </dgm:t>
    </dgm:pt>
    <dgm:pt modelId="{F1A930AE-58F8-414D-B73A-737490675B27}" type="sibTrans" cxnId="{92D806FE-A8FD-428A-BE05-0AFB182765C5}">
      <dgm:prSet/>
      <dgm:spPr/>
      <dgm:t>
        <a:bodyPr/>
        <a:lstStyle/>
        <a:p>
          <a:endParaRPr lang="en-US"/>
        </a:p>
      </dgm:t>
    </dgm:pt>
    <dgm:pt modelId="{C88950BA-630D-405A-9B91-4D9B13055CD2}">
      <dgm:prSet phldrT="[Text]"/>
      <dgm:spPr/>
      <dgm:t>
        <a:bodyPr/>
        <a:lstStyle/>
        <a:p>
          <a:r>
            <a:rPr lang="en-US" dirty="0">
              <a:solidFill>
                <a:schemeClr val="tx1"/>
              </a:solidFill>
            </a:rPr>
            <a:t>ISO Guide 34 </a:t>
          </a:r>
        </a:p>
      </dgm:t>
    </dgm:pt>
    <dgm:pt modelId="{72C7C7DF-8A55-4FF6-804A-D031A451A1FF}" type="parTrans" cxnId="{4A52BDC4-8AB7-4E78-995F-97ECB885C9D5}">
      <dgm:prSet/>
      <dgm:spPr/>
      <dgm:t>
        <a:bodyPr/>
        <a:lstStyle/>
        <a:p>
          <a:endParaRPr lang="en-US"/>
        </a:p>
      </dgm:t>
    </dgm:pt>
    <dgm:pt modelId="{9969AFC8-0E06-4061-B604-2101A29F7DCB}" type="sibTrans" cxnId="{4A52BDC4-8AB7-4E78-995F-97ECB885C9D5}">
      <dgm:prSet/>
      <dgm:spPr/>
      <dgm:t>
        <a:bodyPr/>
        <a:lstStyle/>
        <a:p>
          <a:endParaRPr lang="en-US"/>
        </a:p>
      </dgm:t>
    </dgm:pt>
    <dgm:pt modelId="{96416EFF-707D-4BD9-812B-7B0064EAF39F}">
      <dgm:prSet phldrT="[Text]" custT="1"/>
      <dgm:spPr/>
      <dgm:t>
        <a:bodyPr/>
        <a:lstStyle/>
        <a:p>
          <a:r>
            <a:rPr lang="en-US" sz="1800" dirty="0"/>
            <a:t>The National Institute of Standards and Technology (NIST) was established as the National Metrology Institute (NMI) for the US by Congress in 1901.</a:t>
          </a:r>
          <a:endParaRPr lang="en-US" sz="1800" b="1" dirty="0"/>
        </a:p>
      </dgm:t>
    </dgm:pt>
    <dgm:pt modelId="{FE586157-71E7-421B-A26F-181197D19E75}" type="parTrans" cxnId="{F98295C2-A9E4-48E4-AFB5-1D1D5BD66D83}">
      <dgm:prSet/>
      <dgm:spPr/>
      <dgm:t>
        <a:bodyPr/>
        <a:lstStyle/>
        <a:p>
          <a:endParaRPr lang="en-US"/>
        </a:p>
      </dgm:t>
    </dgm:pt>
    <dgm:pt modelId="{4FFE6286-3624-4F77-8EC0-26A11149CC79}" type="sibTrans" cxnId="{F98295C2-A9E4-48E4-AFB5-1D1D5BD66D83}">
      <dgm:prSet/>
      <dgm:spPr/>
      <dgm:t>
        <a:bodyPr/>
        <a:lstStyle/>
        <a:p>
          <a:endParaRPr lang="en-US"/>
        </a:p>
      </dgm:t>
    </dgm:pt>
    <dgm:pt modelId="{D87AA311-3E19-4AFD-96E3-44B9719EF301}">
      <dgm:prSet phldrT="[Text]" custT="1"/>
      <dgm:spPr/>
      <dgm:t>
        <a:bodyPr/>
        <a:lstStyle/>
        <a:p>
          <a:pPr rtl="0"/>
          <a:r>
            <a:rPr lang="en-US" sz="1400" dirty="0"/>
            <a:t>“</a:t>
          </a:r>
          <a:r>
            <a:rPr lang="en-US" sz="1800" dirty="0"/>
            <a:t>Specifies general requirements in accordance with which a reference material producer has to demonstrate that it operates, if it is to be recognized as competent to carry out the production of reference materials.”  </a:t>
          </a:r>
          <a:r>
            <a:rPr lang="en-US" sz="1800" dirty="0">
              <a:hlinkClick xmlns:r="http://schemas.openxmlformats.org/officeDocument/2006/relationships" r:id="rId1"/>
            </a:rPr>
            <a:t>http://www.iso.org/iso/catalogue_detail.htm?csnumber=50174</a:t>
          </a:r>
          <a:r>
            <a:rPr lang="en-US" sz="1800" dirty="0"/>
            <a:t> </a:t>
          </a:r>
        </a:p>
      </dgm:t>
    </dgm:pt>
    <dgm:pt modelId="{9D747788-6653-41D5-841D-5079385D4665}" type="parTrans" cxnId="{0E9C106D-8181-45DB-B0E8-2710FF87CC02}">
      <dgm:prSet/>
      <dgm:spPr/>
      <dgm:t>
        <a:bodyPr/>
        <a:lstStyle/>
        <a:p>
          <a:endParaRPr lang="en-US"/>
        </a:p>
      </dgm:t>
    </dgm:pt>
    <dgm:pt modelId="{95B00522-8EC4-4835-B58B-41734CDADA95}" type="sibTrans" cxnId="{0E9C106D-8181-45DB-B0E8-2710FF87CC02}">
      <dgm:prSet/>
      <dgm:spPr/>
      <dgm:t>
        <a:bodyPr/>
        <a:lstStyle/>
        <a:p>
          <a:endParaRPr lang="en-US"/>
        </a:p>
      </dgm:t>
    </dgm:pt>
    <dgm:pt modelId="{716F555B-E4D7-4245-A114-790A95A06306}">
      <dgm:prSet phldrT="[Text]"/>
      <dgm:spPr/>
      <dgm:t>
        <a:bodyPr/>
        <a:lstStyle/>
        <a:p>
          <a:r>
            <a:rPr lang="en-US" dirty="0">
              <a:solidFill>
                <a:schemeClr val="tx1"/>
              </a:solidFill>
            </a:rPr>
            <a:t>NIST</a:t>
          </a:r>
          <a:endParaRPr lang="en-US" dirty="0"/>
        </a:p>
      </dgm:t>
    </dgm:pt>
    <dgm:pt modelId="{91B2B19B-46A5-4BF8-BE37-73A74A040706}" type="parTrans" cxnId="{B2232EC1-6070-4040-B8FE-5D223C2CB3E6}">
      <dgm:prSet/>
      <dgm:spPr/>
      <dgm:t>
        <a:bodyPr/>
        <a:lstStyle/>
        <a:p>
          <a:endParaRPr lang="en-US"/>
        </a:p>
      </dgm:t>
    </dgm:pt>
    <dgm:pt modelId="{13663E8D-0423-4A6E-9D61-AC0F2C520368}" type="sibTrans" cxnId="{B2232EC1-6070-4040-B8FE-5D223C2CB3E6}">
      <dgm:prSet/>
      <dgm:spPr/>
      <dgm:t>
        <a:bodyPr/>
        <a:lstStyle/>
        <a:p>
          <a:endParaRPr lang="en-US"/>
        </a:p>
      </dgm:t>
    </dgm:pt>
    <dgm:pt modelId="{3A1AB9DF-5EB3-43E3-BA9F-51E21DD40871}" type="pres">
      <dgm:prSet presAssocID="{21C06E9F-D46D-436C-BA2D-F4E7E3DCED99}" presName="linearFlow" presStyleCnt="0">
        <dgm:presLayoutVars>
          <dgm:dir/>
          <dgm:animLvl val="lvl"/>
          <dgm:resizeHandles val="exact"/>
        </dgm:presLayoutVars>
      </dgm:prSet>
      <dgm:spPr/>
      <dgm:t>
        <a:bodyPr/>
        <a:lstStyle/>
        <a:p>
          <a:endParaRPr lang="en-US"/>
        </a:p>
      </dgm:t>
    </dgm:pt>
    <dgm:pt modelId="{44A6A535-36F7-47BD-93AE-B6C05C36A2B0}" type="pres">
      <dgm:prSet presAssocID="{BDA91532-A53F-4D0F-B3E4-AA687E480125}" presName="composite" presStyleCnt="0"/>
      <dgm:spPr/>
    </dgm:pt>
    <dgm:pt modelId="{1DF77A2A-BA00-4DD7-B939-0EBE29F2DC7F}" type="pres">
      <dgm:prSet presAssocID="{BDA91532-A53F-4D0F-B3E4-AA687E480125}" presName="parentText" presStyleLbl="alignNode1" presStyleIdx="0" presStyleCnt="3">
        <dgm:presLayoutVars>
          <dgm:chMax val="1"/>
          <dgm:bulletEnabled val="1"/>
        </dgm:presLayoutVars>
      </dgm:prSet>
      <dgm:spPr/>
      <dgm:t>
        <a:bodyPr/>
        <a:lstStyle/>
        <a:p>
          <a:endParaRPr lang="en-US"/>
        </a:p>
      </dgm:t>
    </dgm:pt>
    <dgm:pt modelId="{D1C3BF0E-EFC6-4056-800B-4A1C6CC78DB1}" type="pres">
      <dgm:prSet presAssocID="{BDA91532-A53F-4D0F-B3E4-AA687E480125}" presName="descendantText" presStyleLbl="alignAcc1" presStyleIdx="0" presStyleCnt="3">
        <dgm:presLayoutVars>
          <dgm:bulletEnabled val="1"/>
        </dgm:presLayoutVars>
      </dgm:prSet>
      <dgm:spPr/>
      <dgm:t>
        <a:bodyPr/>
        <a:lstStyle/>
        <a:p>
          <a:endParaRPr lang="en-US"/>
        </a:p>
      </dgm:t>
    </dgm:pt>
    <dgm:pt modelId="{B33B8D6C-88BC-4B9E-AC80-2830F4E43571}" type="pres">
      <dgm:prSet presAssocID="{4C348530-6F35-43E9-843C-EF0EF4F9628D}" presName="sp" presStyleCnt="0"/>
      <dgm:spPr/>
    </dgm:pt>
    <dgm:pt modelId="{0F02CBFB-F886-4E6B-97F5-08311000E4D1}" type="pres">
      <dgm:prSet presAssocID="{C88950BA-630D-405A-9B91-4D9B13055CD2}" presName="composite" presStyleCnt="0"/>
      <dgm:spPr/>
    </dgm:pt>
    <dgm:pt modelId="{388F5157-4656-4A0B-A032-81C76B7A5500}" type="pres">
      <dgm:prSet presAssocID="{C88950BA-630D-405A-9B91-4D9B13055CD2}" presName="parentText" presStyleLbl="alignNode1" presStyleIdx="1" presStyleCnt="3" custLinFactNeighborX="0" custLinFactNeighborY="-17500">
        <dgm:presLayoutVars>
          <dgm:chMax val="1"/>
          <dgm:bulletEnabled val="1"/>
        </dgm:presLayoutVars>
      </dgm:prSet>
      <dgm:spPr/>
      <dgm:t>
        <a:bodyPr/>
        <a:lstStyle/>
        <a:p>
          <a:endParaRPr lang="en-US"/>
        </a:p>
      </dgm:t>
    </dgm:pt>
    <dgm:pt modelId="{38888881-C675-4B72-BD8F-980764799A2F}" type="pres">
      <dgm:prSet presAssocID="{C88950BA-630D-405A-9B91-4D9B13055CD2}" presName="descendantText" presStyleLbl="alignAcc1" presStyleIdx="1" presStyleCnt="3" custScaleY="211181">
        <dgm:presLayoutVars>
          <dgm:bulletEnabled val="1"/>
        </dgm:presLayoutVars>
      </dgm:prSet>
      <dgm:spPr/>
      <dgm:t>
        <a:bodyPr/>
        <a:lstStyle/>
        <a:p>
          <a:endParaRPr lang="en-US"/>
        </a:p>
      </dgm:t>
    </dgm:pt>
    <dgm:pt modelId="{49EFDEF8-0824-4354-8CA3-310F2B3F6DAA}" type="pres">
      <dgm:prSet presAssocID="{9969AFC8-0E06-4061-B604-2101A29F7DCB}" presName="sp" presStyleCnt="0"/>
      <dgm:spPr/>
    </dgm:pt>
    <dgm:pt modelId="{1CE75B18-BC79-46A4-8C70-228D87236AC9}" type="pres">
      <dgm:prSet presAssocID="{716F555B-E4D7-4245-A114-790A95A06306}" presName="composite" presStyleCnt="0"/>
      <dgm:spPr/>
    </dgm:pt>
    <dgm:pt modelId="{44C09EF8-BD09-46B7-9BB7-461B04CEA204}" type="pres">
      <dgm:prSet presAssocID="{716F555B-E4D7-4245-A114-790A95A06306}" presName="parentText" presStyleLbl="alignNode1" presStyleIdx="2" presStyleCnt="3">
        <dgm:presLayoutVars>
          <dgm:chMax val="1"/>
          <dgm:bulletEnabled val="1"/>
        </dgm:presLayoutVars>
      </dgm:prSet>
      <dgm:spPr/>
      <dgm:t>
        <a:bodyPr/>
        <a:lstStyle/>
        <a:p>
          <a:endParaRPr lang="en-US"/>
        </a:p>
      </dgm:t>
    </dgm:pt>
    <dgm:pt modelId="{175E63B3-86DB-4123-945F-4D2B16104FB0}" type="pres">
      <dgm:prSet presAssocID="{716F555B-E4D7-4245-A114-790A95A06306}" presName="descendantText" presStyleLbl="alignAcc1" presStyleIdx="2" presStyleCnt="3" custLinFactNeighborX="516" custLinFactNeighborY="25330">
        <dgm:presLayoutVars>
          <dgm:bulletEnabled val="1"/>
        </dgm:presLayoutVars>
      </dgm:prSet>
      <dgm:spPr/>
      <dgm:t>
        <a:bodyPr/>
        <a:lstStyle/>
        <a:p>
          <a:endParaRPr lang="en-US"/>
        </a:p>
      </dgm:t>
    </dgm:pt>
  </dgm:ptLst>
  <dgm:cxnLst>
    <dgm:cxn modelId="{440DF6D8-625F-43F6-898C-BB9CD38278C3}" type="presOf" srcId="{8449EB8A-09CA-4C3D-BF25-879F5ABB8EBF}" destId="{D1C3BF0E-EFC6-4056-800B-4A1C6CC78DB1}" srcOrd="0" destOrd="0" presId="urn:microsoft.com/office/officeart/2005/8/layout/chevron2"/>
    <dgm:cxn modelId="{84EEBD93-30D6-4FC2-9FDE-AA09F2B57272}" type="presOf" srcId="{C88950BA-630D-405A-9B91-4D9B13055CD2}" destId="{388F5157-4656-4A0B-A032-81C76B7A5500}" srcOrd="0" destOrd="0" presId="urn:microsoft.com/office/officeart/2005/8/layout/chevron2"/>
    <dgm:cxn modelId="{F98295C2-A9E4-48E4-AFB5-1D1D5BD66D83}" srcId="{716F555B-E4D7-4245-A114-790A95A06306}" destId="{96416EFF-707D-4BD9-812B-7B0064EAF39F}" srcOrd="0" destOrd="0" parTransId="{FE586157-71E7-421B-A26F-181197D19E75}" sibTransId="{4FFE6286-3624-4F77-8EC0-26A11149CC79}"/>
    <dgm:cxn modelId="{71AA19F8-4FA3-4393-8B2B-BCDE959DF293}" type="presOf" srcId="{21C06E9F-D46D-436C-BA2D-F4E7E3DCED99}" destId="{3A1AB9DF-5EB3-43E3-BA9F-51E21DD40871}" srcOrd="0" destOrd="0" presId="urn:microsoft.com/office/officeart/2005/8/layout/chevron2"/>
    <dgm:cxn modelId="{E75A2AAD-DD3D-4141-B597-B29CB2132371}" type="presOf" srcId="{BDA91532-A53F-4D0F-B3E4-AA687E480125}" destId="{1DF77A2A-BA00-4DD7-B939-0EBE29F2DC7F}" srcOrd="0" destOrd="0" presId="urn:microsoft.com/office/officeart/2005/8/layout/chevron2"/>
    <dgm:cxn modelId="{B2232EC1-6070-4040-B8FE-5D223C2CB3E6}" srcId="{21C06E9F-D46D-436C-BA2D-F4E7E3DCED99}" destId="{716F555B-E4D7-4245-A114-790A95A06306}" srcOrd="2" destOrd="0" parTransId="{91B2B19B-46A5-4BF8-BE37-73A74A040706}" sibTransId="{13663E8D-0423-4A6E-9D61-AC0F2C520368}"/>
    <dgm:cxn modelId="{92D806FE-A8FD-428A-BE05-0AFB182765C5}" srcId="{BDA91532-A53F-4D0F-B3E4-AA687E480125}" destId="{8449EB8A-09CA-4C3D-BF25-879F5ABB8EBF}" srcOrd="0" destOrd="0" parTransId="{823FF3A1-5645-42CE-9BF7-39BF23D4203A}" sibTransId="{F1A930AE-58F8-414D-B73A-737490675B27}"/>
    <dgm:cxn modelId="{4A52BDC4-8AB7-4E78-995F-97ECB885C9D5}" srcId="{21C06E9F-D46D-436C-BA2D-F4E7E3DCED99}" destId="{C88950BA-630D-405A-9B91-4D9B13055CD2}" srcOrd="1" destOrd="0" parTransId="{72C7C7DF-8A55-4FF6-804A-D031A451A1FF}" sibTransId="{9969AFC8-0E06-4061-B604-2101A29F7DCB}"/>
    <dgm:cxn modelId="{23E033F6-DB3F-4DBF-884B-371ECEA088B0}" type="presOf" srcId="{96416EFF-707D-4BD9-812B-7B0064EAF39F}" destId="{175E63B3-86DB-4123-945F-4D2B16104FB0}" srcOrd="0" destOrd="0" presId="urn:microsoft.com/office/officeart/2005/8/layout/chevron2"/>
    <dgm:cxn modelId="{0E9C106D-8181-45DB-B0E8-2710FF87CC02}" srcId="{C88950BA-630D-405A-9B91-4D9B13055CD2}" destId="{D87AA311-3E19-4AFD-96E3-44B9719EF301}" srcOrd="0" destOrd="0" parTransId="{9D747788-6653-41D5-841D-5079385D4665}" sibTransId="{95B00522-8EC4-4835-B58B-41734CDADA95}"/>
    <dgm:cxn modelId="{121B83CD-37CD-465D-874A-F13296631FF5}" type="presOf" srcId="{D87AA311-3E19-4AFD-96E3-44B9719EF301}" destId="{38888881-C675-4B72-BD8F-980764799A2F}" srcOrd="0" destOrd="0" presId="urn:microsoft.com/office/officeart/2005/8/layout/chevron2"/>
    <dgm:cxn modelId="{FDF92DFC-E22F-4DDD-BA4E-E9CDFBD11559}" srcId="{21C06E9F-D46D-436C-BA2D-F4E7E3DCED99}" destId="{BDA91532-A53F-4D0F-B3E4-AA687E480125}" srcOrd="0" destOrd="0" parTransId="{41F71087-73B8-4778-BA54-177CE5473584}" sibTransId="{4C348530-6F35-43E9-843C-EF0EF4F9628D}"/>
    <dgm:cxn modelId="{B2B6AFB9-7FDD-44F3-94E3-44FEEF999070}" type="presOf" srcId="{716F555B-E4D7-4245-A114-790A95A06306}" destId="{44C09EF8-BD09-46B7-9BB7-461B04CEA204}" srcOrd="0" destOrd="0" presId="urn:microsoft.com/office/officeart/2005/8/layout/chevron2"/>
    <dgm:cxn modelId="{61C9469A-4121-4554-AFB6-56916CE6FF20}" type="presParOf" srcId="{3A1AB9DF-5EB3-43E3-BA9F-51E21DD40871}" destId="{44A6A535-36F7-47BD-93AE-B6C05C36A2B0}" srcOrd="0" destOrd="0" presId="urn:microsoft.com/office/officeart/2005/8/layout/chevron2"/>
    <dgm:cxn modelId="{785E9B44-3390-4654-8B50-9B9440314B63}" type="presParOf" srcId="{44A6A535-36F7-47BD-93AE-B6C05C36A2B0}" destId="{1DF77A2A-BA00-4DD7-B939-0EBE29F2DC7F}" srcOrd="0" destOrd="0" presId="urn:microsoft.com/office/officeart/2005/8/layout/chevron2"/>
    <dgm:cxn modelId="{5E212B1C-CB52-4EB5-A56F-7F9474E8E0D2}" type="presParOf" srcId="{44A6A535-36F7-47BD-93AE-B6C05C36A2B0}" destId="{D1C3BF0E-EFC6-4056-800B-4A1C6CC78DB1}" srcOrd="1" destOrd="0" presId="urn:microsoft.com/office/officeart/2005/8/layout/chevron2"/>
    <dgm:cxn modelId="{1ADD735B-3C35-4A9E-B8E8-1793D78813E1}" type="presParOf" srcId="{3A1AB9DF-5EB3-43E3-BA9F-51E21DD40871}" destId="{B33B8D6C-88BC-4B9E-AC80-2830F4E43571}" srcOrd="1" destOrd="0" presId="urn:microsoft.com/office/officeart/2005/8/layout/chevron2"/>
    <dgm:cxn modelId="{656A8DC7-A480-41E6-8574-205D307AD46B}" type="presParOf" srcId="{3A1AB9DF-5EB3-43E3-BA9F-51E21DD40871}" destId="{0F02CBFB-F886-4E6B-97F5-08311000E4D1}" srcOrd="2" destOrd="0" presId="urn:microsoft.com/office/officeart/2005/8/layout/chevron2"/>
    <dgm:cxn modelId="{6B102A1D-F9CD-428D-BD39-BEB9C54B2B60}" type="presParOf" srcId="{0F02CBFB-F886-4E6B-97F5-08311000E4D1}" destId="{388F5157-4656-4A0B-A032-81C76B7A5500}" srcOrd="0" destOrd="0" presId="urn:microsoft.com/office/officeart/2005/8/layout/chevron2"/>
    <dgm:cxn modelId="{574C82EB-8AF4-4F20-A455-09CCDE5A3C8C}" type="presParOf" srcId="{0F02CBFB-F886-4E6B-97F5-08311000E4D1}" destId="{38888881-C675-4B72-BD8F-980764799A2F}" srcOrd="1" destOrd="0" presId="urn:microsoft.com/office/officeart/2005/8/layout/chevron2"/>
    <dgm:cxn modelId="{CA4EE3ED-0AED-4BAF-8C33-75D7A8FA4C11}" type="presParOf" srcId="{3A1AB9DF-5EB3-43E3-BA9F-51E21DD40871}" destId="{49EFDEF8-0824-4354-8CA3-310F2B3F6DAA}" srcOrd="3" destOrd="0" presId="urn:microsoft.com/office/officeart/2005/8/layout/chevron2"/>
    <dgm:cxn modelId="{8F09953E-3F18-4EDB-9025-A20A183880A4}" type="presParOf" srcId="{3A1AB9DF-5EB3-43E3-BA9F-51E21DD40871}" destId="{1CE75B18-BC79-46A4-8C70-228D87236AC9}" srcOrd="4" destOrd="0" presId="urn:microsoft.com/office/officeart/2005/8/layout/chevron2"/>
    <dgm:cxn modelId="{AD33341F-B6A7-4FB1-809E-17DCBED3996D}" type="presParOf" srcId="{1CE75B18-BC79-46A4-8C70-228D87236AC9}" destId="{44C09EF8-BD09-46B7-9BB7-461B04CEA204}" srcOrd="0" destOrd="0" presId="urn:microsoft.com/office/officeart/2005/8/layout/chevron2"/>
    <dgm:cxn modelId="{78E88B50-AE5A-433E-84D8-22E70D29DD2A}" type="presParOf" srcId="{1CE75B18-BC79-46A4-8C70-228D87236AC9}" destId="{175E63B3-86DB-4123-945F-4D2B16104FB0}"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3CCD084-4766-4743-A3A0-2F3AF93BD879}" type="doc">
      <dgm:prSet loTypeId="urn:microsoft.com/office/officeart/2005/8/layout/chevron2" loCatId="process" qsTypeId="urn:microsoft.com/office/officeart/2005/8/quickstyle/3d4" qsCatId="3D" csTypeId="urn:microsoft.com/office/officeart/2005/8/colors/colorful5" csCatId="colorful" phldr="1"/>
      <dgm:spPr/>
      <dgm:t>
        <a:bodyPr/>
        <a:lstStyle/>
        <a:p>
          <a:endParaRPr lang="en-US"/>
        </a:p>
      </dgm:t>
    </dgm:pt>
    <dgm:pt modelId="{30BEF856-3A46-4B2D-B9BC-A5FF9062E6FF}">
      <dgm:prSet custT="1"/>
      <dgm:spPr/>
      <dgm:t>
        <a:bodyPr/>
        <a:lstStyle/>
        <a:p>
          <a:pPr rtl="0"/>
          <a:r>
            <a:rPr lang="en-US" sz="1800" dirty="0"/>
            <a:t>Requires the establishment of an </a:t>
          </a:r>
          <a:r>
            <a:rPr lang="en-US" sz="1800" u="sng" dirty="0">
              <a:hlinkClick xmlns:r="http://schemas.openxmlformats.org/officeDocument/2006/relationships" r:id="rId1"/>
            </a:rPr>
            <a:t>unbroken chain of calibrations</a:t>
          </a:r>
          <a:r>
            <a:rPr lang="en-US" sz="1800" dirty="0"/>
            <a:t> to </a:t>
          </a:r>
          <a:r>
            <a:rPr lang="en-US" sz="1800" u="sng" dirty="0">
              <a:hlinkClick xmlns:r="http://schemas.openxmlformats.org/officeDocument/2006/relationships" r:id="rId1"/>
            </a:rPr>
            <a:t>specified references</a:t>
          </a:r>
          <a:r>
            <a:rPr lang="en-US" sz="1800" dirty="0"/>
            <a:t>.  </a:t>
          </a:r>
        </a:p>
      </dgm:t>
    </dgm:pt>
    <dgm:pt modelId="{020D4FE3-ACE6-4B08-B142-3B6DE9F0E8F8}" type="parTrans" cxnId="{8596660D-8391-4897-B6F3-07A0C4797C64}">
      <dgm:prSet/>
      <dgm:spPr/>
      <dgm:t>
        <a:bodyPr/>
        <a:lstStyle/>
        <a:p>
          <a:endParaRPr lang="en-US"/>
        </a:p>
      </dgm:t>
    </dgm:pt>
    <dgm:pt modelId="{27503321-25CB-455B-AE66-670A690AD252}" type="sibTrans" cxnId="{8596660D-8391-4897-B6F3-07A0C4797C64}">
      <dgm:prSet/>
      <dgm:spPr/>
      <dgm:t>
        <a:bodyPr/>
        <a:lstStyle/>
        <a:p>
          <a:endParaRPr lang="en-US"/>
        </a:p>
      </dgm:t>
    </dgm:pt>
    <dgm:pt modelId="{D0C7FD94-BD34-4CFE-9F33-76027DE66E14}">
      <dgm:prSet custT="1"/>
      <dgm:spPr/>
      <dgm:t>
        <a:bodyPr/>
        <a:lstStyle/>
        <a:p>
          <a:pPr rtl="0"/>
          <a:r>
            <a:rPr lang="en-US" sz="1800" dirty="0"/>
            <a:t>Test equipment calibration is not traceable to the NIST, but to the SI through NIST: </a:t>
          </a:r>
          <a:r>
            <a:rPr lang="en-US" sz="1800" dirty="0">
              <a:hlinkClick xmlns:r="http://schemas.openxmlformats.org/officeDocument/2006/relationships" r:id="rId2"/>
            </a:rPr>
            <a:t>http://www.nist.gov/index.html</a:t>
          </a:r>
          <a:r>
            <a:rPr lang="en-US" sz="1800" dirty="0"/>
            <a:t> </a:t>
          </a:r>
        </a:p>
      </dgm:t>
    </dgm:pt>
    <dgm:pt modelId="{8DB59687-4521-4629-B812-D8548DB8ECB4}" type="sibTrans" cxnId="{1A413AE4-C31A-48B0-AE86-30F066273BF4}">
      <dgm:prSet/>
      <dgm:spPr/>
      <dgm:t>
        <a:bodyPr/>
        <a:lstStyle/>
        <a:p>
          <a:endParaRPr lang="en-US"/>
        </a:p>
      </dgm:t>
    </dgm:pt>
    <dgm:pt modelId="{E3573B24-D435-4B02-8AA3-6626D5084000}" type="parTrans" cxnId="{1A413AE4-C31A-48B0-AE86-30F066273BF4}">
      <dgm:prSet/>
      <dgm:spPr/>
      <dgm:t>
        <a:bodyPr/>
        <a:lstStyle/>
        <a:p>
          <a:endParaRPr lang="en-US"/>
        </a:p>
      </dgm:t>
    </dgm:pt>
    <dgm:pt modelId="{ADBA6614-1269-456D-9C67-A984514A0B2D}">
      <dgm:prSet/>
      <dgm:spPr/>
      <dgm:t>
        <a:bodyPr/>
        <a:lstStyle/>
        <a:p>
          <a:pPr rtl="0"/>
          <a:r>
            <a:rPr lang="en-US" dirty="0">
              <a:solidFill>
                <a:schemeClr val="tx1"/>
              </a:solidFill>
            </a:rPr>
            <a:t>Traceability</a:t>
          </a:r>
        </a:p>
      </dgm:t>
    </dgm:pt>
    <dgm:pt modelId="{CD6FA1D8-A2BB-4722-B2AA-DA91510BD4D6}" type="parTrans" cxnId="{01BFCA40-9A21-4477-90EC-5CA141E85F3D}">
      <dgm:prSet/>
      <dgm:spPr/>
      <dgm:t>
        <a:bodyPr/>
        <a:lstStyle/>
        <a:p>
          <a:endParaRPr lang="en-US"/>
        </a:p>
      </dgm:t>
    </dgm:pt>
    <dgm:pt modelId="{18A46154-B124-4E84-8B14-7F6741DA2D47}" type="sibTrans" cxnId="{01BFCA40-9A21-4477-90EC-5CA141E85F3D}">
      <dgm:prSet/>
      <dgm:spPr/>
      <dgm:t>
        <a:bodyPr/>
        <a:lstStyle/>
        <a:p>
          <a:endParaRPr lang="en-US"/>
        </a:p>
      </dgm:t>
    </dgm:pt>
    <dgm:pt modelId="{07529F6A-CC31-438C-A39B-DBFE946BBD33}">
      <dgm:prSet/>
      <dgm:spPr/>
      <dgm:t>
        <a:bodyPr/>
        <a:lstStyle/>
        <a:p>
          <a:pPr rtl="0"/>
          <a:r>
            <a:rPr lang="en-US" dirty="0">
              <a:solidFill>
                <a:schemeClr val="tx1"/>
              </a:solidFill>
            </a:rPr>
            <a:t>Metrological traceability </a:t>
          </a:r>
        </a:p>
      </dgm:t>
    </dgm:pt>
    <dgm:pt modelId="{237E0D65-30F4-4A1C-881E-1F1BCCCA4DF7}" type="parTrans" cxnId="{D15A565A-14F9-4198-A74C-E7E7DBF5BF4A}">
      <dgm:prSet/>
      <dgm:spPr/>
      <dgm:t>
        <a:bodyPr/>
        <a:lstStyle/>
        <a:p>
          <a:endParaRPr lang="en-US"/>
        </a:p>
      </dgm:t>
    </dgm:pt>
    <dgm:pt modelId="{8CB1AE23-3C68-4B19-AC9C-ED26A97D09C8}" type="sibTrans" cxnId="{D15A565A-14F9-4198-A74C-E7E7DBF5BF4A}">
      <dgm:prSet/>
      <dgm:spPr/>
      <dgm:t>
        <a:bodyPr/>
        <a:lstStyle/>
        <a:p>
          <a:endParaRPr lang="en-US"/>
        </a:p>
      </dgm:t>
    </dgm:pt>
    <dgm:pt modelId="{674CEB4A-9AE9-4721-B680-52FF54634919}">
      <dgm:prSet phldrT="[Text]" custT="1"/>
      <dgm:spPr/>
      <dgm:t>
        <a:bodyPr/>
        <a:lstStyle/>
        <a:p>
          <a:pPr rtl="0"/>
          <a:r>
            <a:rPr lang="en-US" sz="1400" dirty="0">
              <a:solidFill>
                <a:schemeClr val="tx1"/>
              </a:solidFill>
            </a:rPr>
            <a:t>NIST</a:t>
          </a:r>
          <a:endParaRPr lang="en-US" sz="1400" dirty="0"/>
        </a:p>
      </dgm:t>
    </dgm:pt>
    <dgm:pt modelId="{D1B79BCD-B4BF-4241-8576-7E17C262F1CB}" type="parTrans" cxnId="{FBC6A9A0-87AE-439E-8167-A2AB94C3B488}">
      <dgm:prSet/>
      <dgm:spPr/>
      <dgm:t>
        <a:bodyPr/>
        <a:lstStyle/>
        <a:p>
          <a:endParaRPr lang="en-US"/>
        </a:p>
      </dgm:t>
    </dgm:pt>
    <dgm:pt modelId="{D9F4865B-6DC6-4F82-B541-299FE55B27F7}" type="sibTrans" cxnId="{FBC6A9A0-87AE-439E-8167-A2AB94C3B488}">
      <dgm:prSet/>
      <dgm:spPr/>
      <dgm:t>
        <a:bodyPr/>
        <a:lstStyle/>
        <a:p>
          <a:endParaRPr lang="en-US"/>
        </a:p>
      </dgm:t>
    </dgm:pt>
    <dgm:pt modelId="{D588A820-9E5E-4C53-A5EE-A3C5CDC8563E}">
      <dgm:prSet phldrT="[Text]" custT="1"/>
      <dgm:spPr/>
      <dgm:t>
        <a:bodyPr/>
        <a:lstStyle/>
        <a:p>
          <a:r>
            <a:rPr lang="en-US" sz="1800" dirty="0"/>
            <a:t>Responsible for developing, maintaining and disseminating national standards - realizations of the SI - for the basic measurement quantities, and for many derived measurement quantities.</a:t>
          </a:r>
        </a:p>
      </dgm:t>
    </dgm:pt>
    <dgm:pt modelId="{34F20E3B-EEAD-464D-B5E5-D680DF8678B9}" type="parTrans" cxnId="{9EEE3DF2-3F72-4526-B85B-2CABA442F485}">
      <dgm:prSet/>
      <dgm:spPr/>
      <dgm:t>
        <a:bodyPr/>
        <a:lstStyle/>
        <a:p>
          <a:endParaRPr lang="en-US"/>
        </a:p>
      </dgm:t>
    </dgm:pt>
    <dgm:pt modelId="{8A0BDDB4-F5F4-4D95-9876-EDDDE84BE3E8}" type="sibTrans" cxnId="{9EEE3DF2-3F72-4526-B85B-2CABA442F485}">
      <dgm:prSet/>
      <dgm:spPr/>
      <dgm:t>
        <a:bodyPr/>
        <a:lstStyle/>
        <a:p>
          <a:endParaRPr lang="en-US"/>
        </a:p>
      </dgm:t>
    </dgm:pt>
    <dgm:pt modelId="{F822D524-397C-4EC0-89FB-5F92A4DCCB6B}">
      <dgm:prSet phldrT="[Text]" custT="1"/>
      <dgm:spPr/>
      <dgm:t>
        <a:bodyPr/>
        <a:lstStyle/>
        <a:p>
          <a:r>
            <a:rPr lang="en-US" sz="1600" dirty="0">
              <a:solidFill>
                <a:schemeClr val="tx1"/>
              </a:solidFill>
            </a:rPr>
            <a:t>NIST</a:t>
          </a:r>
        </a:p>
      </dgm:t>
    </dgm:pt>
    <dgm:pt modelId="{4CA4EE80-4843-457B-88A1-7062680BFD46}" type="parTrans" cxnId="{86E6D810-E8C9-4A74-B04A-FC3925E7E3F1}">
      <dgm:prSet/>
      <dgm:spPr/>
      <dgm:t>
        <a:bodyPr/>
        <a:lstStyle/>
        <a:p>
          <a:endParaRPr lang="en-US"/>
        </a:p>
      </dgm:t>
    </dgm:pt>
    <dgm:pt modelId="{E2D2A4E1-4EBE-4335-AC97-EBE79A550956}" type="sibTrans" cxnId="{86E6D810-E8C9-4A74-B04A-FC3925E7E3F1}">
      <dgm:prSet/>
      <dgm:spPr/>
      <dgm:t>
        <a:bodyPr/>
        <a:lstStyle/>
        <a:p>
          <a:endParaRPr lang="en-US"/>
        </a:p>
      </dgm:t>
    </dgm:pt>
    <dgm:pt modelId="{8653D8B2-55B9-4D43-A107-F8A3882CE4F4}">
      <dgm:prSet phldrT="[Text]" custT="1"/>
      <dgm:spPr/>
      <dgm:t>
        <a:bodyPr/>
        <a:lstStyle/>
        <a:p>
          <a:r>
            <a:rPr lang="en-US" sz="1800" dirty="0"/>
            <a:t>Responsible for assessing the measurement uncertainties associated with the values assigned to these measurement standards</a:t>
          </a:r>
          <a:r>
            <a:rPr lang="en-US" sz="1400" dirty="0"/>
            <a:t>.</a:t>
          </a:r>
        </a:p>
      </dgm:t>
    </dgm:pt>
    <dgm:pt modelId="{028A185E-B344-4C84-9955-F62F619F9C92}" type="parTrans" cxnId="{25B27E2F-4589-417E-9C16-36B51F0F8EB7}">
      <dgm:prSet/>
      <dgm:spPr/>
      <dgm:t>
        <a:bodyPr/>
        <a:lstStyle/>
        <a:p>
          <a:endParaRPr lang="en-US"/>
        </a:p>
      </dgm:t>
    </dgm:pt>
    <dgm:pt modelId="{D5C62EC0-F525-48F9-BCED-811EB1006C64}" type="sibTrans" cxnId="{25B27E2F-4589-417E-9C16-36B51F0F8EB7}">
      <dgm:prSet/>
      <dgm:spPr/>
      <dgm:t>
        <a:bodyPr/>
        <a:lstStyle/>
        <a:p>
          <a:endParaRPr lang="en-US"/>
        </a:p>
      </dgm:t>
    </dgm:pt>
    <dgm:pt modelId="{CCF10AF3-FC39-45B7-8EDA-E63278C1A9FB}" type="pres">
      <dgm:prSet presAssocID="{F3CCD084-4766-4743-A3A0-2F3AF93BD879}" presName="linearFlow" presStyleCnt="0">
        <dgm:presLayoutVars>
          <dgm:dir/>
          <dgm:animLvl val="lvl"/>
          <dgm:resizeHandles val="exact"/>
        </dgm:presLayoutVars>
      </dgm:prSet>
      <dgm:spPr/>
      <dgm:t>
        <a:bodyPr/>
        <a:lstStyle/>
        <a:p>
          <a:endParaRPr lang="en-US"/>
        </a:p>
      </dgm:t>
    </dgm:pt>
    <dgm:pt modelId="{3BC8A252-FA4C-40B4-8644-E6460D6CE592}" type="pres">
      <dgm:prSet presAssocID="{ADBA6614-1269-456D-9C67-A984514A0B2D}" presName="composite" presStyleCnt="0"/>
      <dgm:spPr/>
    </dgm:pt>
    <dgm:pt modelId="{CB8CE83F-F81B-41E3-8907-68342F159DD5}" type="pres">
      <dgm:prSet presAssocID="{ADBA6614-1269-456D-9C67-A984514A0B2D}" presName="parentText" presStyleLbl="alignNode1" presStyleIdx="0" presStyleCnt="4">
        <dgm:presLayoutVars>
          <dgm:chMax val="1"/>
          <dgm:bulletEnabled val="1"/>
        </dgm:presLayoutVars>
      </dgm:prSet>
      <dgm:spPr/>
      <dgm:t>
        <a:bodyPr/>
        <a:lstStyle/>
        <a:p>
          <a:endParaRPr lang="en-US"/>
        </a:p>
      </dgm:t>
    </dgm:pt>
    <dgm:pt modelId="{64178B26-A119-4FC0-8C93-5255CDE98F50}" type="pres">
      <dgm:prSet presAssocID="{ADBA6614-1269-456D-9C67-A984514A0B2D}" presName="descendantText" presStyleLbl="alignAcc1" presStyleIdx="0" presStyleCnt="4">
        <dgm:presLayoutVars>
          <dgm:bulletEnabled val="1"/>
        </dgm:presLayoutVars>
      </dgm:prSet>
      <dgm:spPr/>
      <dgm:t>
        <a:bodyPr/>
        <a:lstStyle/>
        <a:p>
          <a:endParaRPr lang="en-US"/>
        </a:p>
      </dgm:t>
    </dgm:pt>
    <dgm:pt modelId="{8FA11C8D-F774-447F-AA06-0E01D3909FE4}" type="pres">
      <dgm:prSet presAssocID="{18A46154-B124-4E84-8B14-7F6741DA2D47}" presName="sp" presStyleCnt="0"/>
      <dgm:spPr/>
    </dgm:pt>
    <dgm:pt modelId="{C717AE44-910C-4948-82FF-F4DA66C6B240}" type="pres">
      <dgm:prSet presAssocID="{07529F6A-CC31-438C-A39B-DBFE946BBD33}" presName="composite" presStyleCnt="0"/>
      <dgm:spPr/>
    </dgm:pt>
    <dgm:pt modelId="{379F5F63-955E-4440-96D3-F99E5FBE2B69}" type="pres">
      <dgm:prSet presAssocID="{07529F6A-CC31-438C-A39B-DBFE946BBD33}" presName="parentText" presStyleLbl="alignNode1" presStyleIdx="1" presStyleCnt="4">
        <dgm:presLayoutVars>
          <dgm:chMax val="1"/>
          <dgm:bulletEnabled val="1"/>
        </dgm:presLayoutVars>
      </dgm:prSet>
      <dgm:spPr/>
      <dgm:t>
        <a:bodyPr/>
        <a:lstStyle/>
        <a:p>
          <a:endParaRPr lang="en-US"/>
        </a:p>
      </dgm:t>
    </dgm:pt>
    <dgm:pt modelId="{8FC0C486-7A44-4286-B2A9-1D62185AB30A}" type="pres">
      <dgm:prSet presAssocID="{07529F6A-CC31-438C-A39B-DBFE946BBD33}" presName="descendantText" presStyleLbl="alignAcc1" presStyleIdx="1" presStyleCnt="4">
        <dgm:presLayoutVars>
          <dgm:bulletEnabled val="1"/>
        </dgm:presLayoutVars>
      </dgm:prSet>
      <dgm:spPr/>
      <dgm:t>
        <a:bodyPr/>
        <a:lstStyle/>
        <a:p>
          <a:endParaRPr lang="en-US"/>
        </a:p>
      </dgm:t>
    </dgm:pt>
    <dgm:pt modelId="{167F78EF-6BF5-4D0E-BF00-268B3261F6B6}" type="pres">
      <dgm:prSet presAssocID="{8CB1AE23-3C68-4B19-AC9C-ED26A97D09C8}" presName="sp" presStyleCnt="0"/>
      <dgm:spPr/>
    </dgm:pt>
    <dgm:pt modelId="{CC9B3F47-7D3C-4C9B-9740-E638B91AED8B}" type="pres">
      <dgm:prSet presAssocID="{674CEB4A-9AE9-4721-B680-52FF54634919}" presName="composite" presStyleCnt="0"/>
      <dgm:spPr/>
    </dgm:pt>
    <dgm:pt modelId="{99FC64E8-0925-4705-8DCC-724840227963}" type="pres">
      <dgm:prSet presAssocID="{674CEB4A-9AE9-4721-B680-52FF54634919}" presName="parentText" presStyleLbl="alignNode1" presStyleIdx="2" presStyleCnt="4">
        <dgm:presLayoutVars>
          <dgm:chMax val="1"/>
          <dgm:bulletEnabled val="1"/>
        </dgm:presLayoutVars>
      </dgm:prSet>
      <dgm:spPr/>
      <dgm:t>
        <a:bodyPr/>
        <a:lstStyle/>
        <a:p>
          <a:endParaRPr lang="en-US"/>
        </a:p>
      </dgm:t>
    </dgm:pt>
    <dgm:pt modelId="{240D2A9E-F66D-4E20-A3E9-DD9E1BE39343}" type="pres">
      <dgm:prSet presAssocID="{674CEB4A-9AE9-4721-B680-52FF54634919}" presName="descendantText" presStyleLbl="alignAcc1" presStyleIdx="2" presStyleCnt="4">
        <dgm:presLayoutVars>
          <dgm:bulletEnabled val="1"/>
        </dgm:presLayoutVars>
      </dgm:prSet>
      <dgm:spPr/>
      <dgm:t>
        <a:bodyPr/>
        <a:lstStyle/>
        <a:p>
          <a:endParaRPr lang="en-US"/>
        </a:p>
      </dgm:t>
    </dgm:pt>
    <dgm:pt modelId="{1791EEC3-3A00-488E-9E10-4CAFE01DED3F}" type="pres">
      <dgm:prSet presAssocID="{D9F4865B-6DC6-4F82-B541-299FE55B27F7}" presName="sp" presStyleCnt="0"/>
      <dgm:spPr/>
    </dgm:pt>
    <dgm:pt modelId="{E12974BC-8225-43AC-B2F2-7FCD8932910B}" type="pres">
      <dgm:prSet presAssocID="{F822D524-397C-4EC0-89FB-5F92A4DCCB6B}" presName="composite" presStyleCnt="0"/>
      <dgm:spPr/>
    </dgm:pt>
    <dgm:pt modelId="{736BA21C-B769-46A5-8DFD-4E9CB943EA85}" type="pres">
      <dgm:prSet presAssocID="{F822D524-397C-4EC0-89FB-5F92A4DCCB6B}" presName="parentText" presStyleLbl="alignNode1" presStyleIdx="3" presStyleCnt="4">
        <dgm:presLayoutVars>
          <dgm:chMax val="1"/>
          <dgm:bulletEnabled val="1"/>
        </dgm:presLayoutVars>
      </dgm:prSet>
      <dgm:spPr/>
      <dgm:t>
        <a:bodyPr/>
        <a:lstStyle/>
        <a:p>
          <a:endParaRPr lang="en-US"/>
        </a:p>
      </dgm:t>
    </dgm:pt>
    <dgm:pt modelId="{33004A84-763F-440A-BCA6-6F0491B73746}" type="pres">
      <dgm:prSet presAssocID="{F822D524-397C-4EC0-89FB-5F92A4DCCB6B}" presName="descendantText" presStyleLbl="alignAcc1" presStyleIdx="3" presStyleCnt="4">
        <dgm:presLayoutVars>
          <dgm:bulletEnabled val="1"/>
        </dgm:presLayoutVars>
      </dgm:prSet>
      <dgm:spPr/>
      <dgm:t>
        <a:bodyPr/>
        <a:lstStyle/>
        <a:p>
          <a:endParaRPr lang="en-US"/>
        </a:p>
      </dgm:t>
    </dgm:pt>
  </dgm:ptLst>
  <dgm:cxnLst>
    <dgm:cxn modelId="{86E6D810-E8C9-4A74-B04A-FC3925E7E3F1}" srcId="{F3CCD084-4766-4743-A3A0-2F3AF93BD879}" destId="{F822D524-397C-4EC0-89FB-5F92A4DCCB6B}" srcOrd="3" destOrd="0" parTransId="{4CA4EE80-4843-457B-88A1-7062680BFD46}" sibTransId="{E2D2A4E1-4EBE-4335-AC97-EBE79A550956}"/>
    <dgm:cxn modelId="{9CE87A31-B06C-4CB9-85DA-312826ECD51C}" type="presOf" srcId="{674CEB4A-9AE9-4721-B680-52FF54634919}" destId="{99FC64E8-0925-4705-8DCC-724840227963}" srcOrd="0" destOrd="0" presId="urn:microsoft.com/office/officeart/2005/8/layout/chevron2"/>
    <dgm:cxn modelId="{01BFCA40-9A21-4477-90EC-5CA141E85F3D}" srcId="{F3CCD084-4766-4743-A3A0-2F3AF93BD879}" destId="{ADBA6614-1269-456D-9C67-A984514A0B2D}" srcOrd="0" destOrd="0" parTransId="{CD6FA1D8-A2BB-4722-B2AA-DA91510BD4D6}" sibTransId="{18A46154-B124-4E84-8B14-7F6741DA2D47}"/>
    <dgm:cxn modelId="{CB3CA808-00C0-4926-B1A7-EE1302F49725}" type="presOf" srcId="{30BEF856-3A46-4B2D-B9BC-A5FF9062E6FF}" destId="{8FC0C486-7A44-4286-B2A9-1D62185AB30A}" srcOrd="0" destOrd="0" presId="urn:microsoft.com/office/officeart/2005/8/layout/chevron2"/>
    <dgm:cxn modelId="{F1955F83-5C0D-4106-855E-2E813441C8BA}" type="presOf" srcId="{07529F6A-CC31-438C-A39B-DBFE946BBD33}" destId="{379F5F63-955E-4440-96D3-F99E5FBE2B69}" srcOrd="0" destOrd="0" presId="urn:microsoft.com/office/officeart/2005/8/layout/chevron2"/>
    <dgm:cxn modelId="{1A413AE4-C31A-48B0-AE86-30F066273BF4}" srcId="{ADBA6614-1269-456D-9C67-A984514A0B2D}" destId="{D0C7FD94-BD34-4CFE-9F33-76027DE66E14}" srcOrd="0" destOrd="0" parTransId="{E3573B24-D435-4B02-8AA3-6626D5084000}" sibTransId="{8DB59687-4521-4629-B812-D8548DB8ECB4}"/>
    <dgm:cxn modelId="{D4A16FA4-E1FA-4071-9F55-0F8B96432406}" type="presOf" srcId="{D588A820-9E5E-4C53-A5EE-A3C5CDC8563E}" destId="{240D2A9E-F66D-4E20-A3E9-DD9E1BE39343}" srcOrd="0" destOrd="0" presId="urn:microsoft.com/office/officeart/2005/8/layout/chevron2"/>
    <dgm:cxn modelId="{CC01F47B-9FFF-4F5A-A10A-1D8257C73326}" type="presOf" srcId="{D0C7FD94-BD34-4CFE-9F33-76027DE66E14}" destId="{64178B26-A119-4FC0-8C93-5255CDE98F50}" srcOrd="0" destOrd="0" presId="urn:microsoft.com/office/officeart/2005/8/layout/chevron2"/>
    <dgm:cxn modelId="{FBC6A9A0-87AE-439E-8167-A2AB94C3B488}" srcId="{F3CCD084-4766-4743-A3A0-2F3AF93BD879}" destId="{674CEB4A-9AE9-4721-B680-52FF54634919}" srcOrd="2" destOrd="0" parTransId="{D1B79BCD-B4BF-4241-8576-7E17C262F1CB}" sibTransId="{D9F4865B-6DC6-4F82-B541-299FE55B27F7}"/>
    <dgm:cxn modelId="{25B27E2F-4589-417E-9C16-36B51F0F8EB7}" srcId="{F822D524-397C-4EC0-89FB-5F92A4DCCB6B}" destId="{8653D8B2-55B9-4D43-A107-F8A3882CE4F4}" srcOrd="0" destOrd="0" parTransId="{028A185E-B344-4C84-9955-F62F619F9C92}" sibTransId="{D5C62EC0-F525-48F9-BCED-811EB1006C64}"/>
    <dgm:cxn modelId="{BF8307C8-4D8E-45F2-BF2F-70AB419D1238}" type="presOf" srcId="{F3CCD084-4766-4743-A3A0-2F3AF93BD879}" destId="{CCF10AF3-FC39-45B7-8EDA-E63278C1A9FB}" srcOrd="0" destOrd="0" presId="urn:microsoft.com/office/officeart/2005/8/layout/chevron2"/>
    <dgm:cxn modelId="{B6552264-D857-430B-BD4B-2C9F958C9697}" type="presOf" srcId="{F822D524-397C-4EC0-89FB-5F92A4DCCB6B}" destId="{736BA21C-B769-46A5-8DFD-4E9CB943EA85}" srcOrd="0" destOrd="0" presId="urn:microsoft.com/office/officeart/2005/8/layout/chevron2"/>
    <dgm:cxn modelId="{F0428B1D-4014-482C-A4AE-F27B997183FD}" type="presOf" srcId="{ADBA6614-1269-456D-9C67-A984514A0B2D}" destId="{CB8CE83F-F81B-41E3-8907-68342F159DD5}" srcOrd="0" destOrd="0" presId="urn:microsoft.com/office/officeart/2005/8/layout/chevron2"/>
    <dgm:cxn modelId="{9EEE3DF2-3F72-4526-B85B-2CABA442F485}" srcId="{674CEB4A-9AE9-4721-B680-52FF54634919}" destId="{D588A820-9E5E-4C53-A5EE-A3C5CDC8563E}" srcOrd="0" destOrd="0" parTransId="{34F20E3B-EEAD-464D-B5E5-D680DF8678B9}" sibTransId="{8A0BDDB4-F5F4-4D95-9876-EDDDE84BE3E8}"/>
    <dgm:cxn modelId="{7A602F06-F3BB-43F1-BE8C-E482FE2C548D}" type="presOf" srcId="{8653D8B2-55B9-4D43-A107-F8A3882CE4F4}" destId="{33004A84-763F-440A-BCA6-6F0491B73746}" srcOrd="0" destOrd="0" presId="urn:microsoft.com/office/officeart/2005/8/layout/chevron2"/>
    <dgm:cxn modelId="{8596660D-8391-4897-B6F3-07A0C4797C64}" srcId="{07529F6A-CC31-438C-A39B-DBFE946BBD33}" destId="{30BEF856-3A46-4B2D-B9BC-A5FF9062E6FF}" srcOrd="0" destOrd="0" parTransId="{020D4FE3-ACE6-4B08-B142-3B6DE9F0E8F8}" sibTransId="{27503321-25CB-455B-AE66-670A690AD252}"/>
    <dgm:cxn modelId="{D15A565A-14F9-4198-A74C-E7E7DBF5BF4A}" srcId="{F3CCD084-4766-4743-A3A0-2F3AF93BD879}" destId="{07529F6A-CC31-438C-A39B-DBFE946BBD33}" srcOrd="1" destOrd="0" parTransId="{237E0D65-30F4-4A1C-881E-1F1BCCCA4DF7}" sibTransId="{8CB1AE23-3C68-4B19-AC9C-ED26A97D09C8}"/>
    <dgm:cxn modelId="{2E389C57-FA43-4DC2-B7FD-FB9303ED5143}" type="presParOf" srcId="{CCF10AF3-FC39-45B7-8EDA-E63278C1A9FB}" destId="{3BC8A252-FA4C-40B4-8644-E6460D6CE592}" srcOrd="0" destOrd="0" presId="urn:microsoft.com/office/officeart/2005/8/layout/chevron2"/>
    <dgm:cxn modelId="{3F43C3B4-28A1-4B1F-810C-236AB970D58E}" type="presParOf" srcId="{3BC8A252-FA4C-40B4-8644-E6460D6CE592}" destId="{CB8CE83F-F81B-41E3-8907-68342F159DD5}" srcOrd="0" destOrd="0" presId="urn:microsoft.com/office/officeart/2005/8/layout/chevron2"/>
    <dgm:cxn modelId="{364BE76E-7042-495E-BD16-986D63C95416}" type="presParOf" srcId="{3BC8A252-FA4C-40B4-8644-E6460D6CE592}" destId="{64178B26-A119-4FC0-8C93-5255CDE98F50}" srcOrd="1" destOrd="0" presId="urn:microsoft.com/office/officeart/2005/8/layout/chevron2"/>
    <dgm:cxn modelId="{6BB6F0D5-F6D4-4602-804A-7573239E1FBA}" type="presParOf" srcId="{CCF10AF3-FC39-45B7-8EDA-E63278C1A9FB}" destId="{8FA11C8D-F774-447F-AA06-0E01D3909FE4}" srcOrd="1" destOrd="0" presId="urn:microsoft.com/office/officeart/2005/8/layout/chevron2"/>
    <dgm:cxn modelId="{8711E82D-BBDE-43A3-849F-ACF5EC6F4F50}" type="presParOf" srcId="{CCF10AF3-FC39-45B7-8EDA-E63278C1A9FB}" destId="{C717AE44-910C-4948-82FF-F4DA66C6B240}" srcOrd="2" destOrd="0" presId="urn:microsoft.com/office/officeart/2005/8/layout/chevron2"/>
    <dgm:cxn modelId="{BC2376CA-5EE4-4F02-B351-942EA3965AF6}" type="presParOf" srcId="{C717AE44-910C-4948-82FF-F4DA66C6B240}" destId="{379F5F63-955E-4440-96D3-F99E5FBE2B69}" srcOrd="0" destOrd="0" presId="urn:microsoft.com/office/officeart/2005/8/layout/chevron2"/>
    <dgm:cxn modelId="{E866E559-F080-4B01-93A2-45025CC453E0}" type="presParOf" srcId="{C717AE44-910C-4948-82FF-F4DA66C6B240}" destId="{8FC0C486-7A44-4286-B2A9-1D62185AB30A}" srcOrd="1" destOrd="0" presId="urn:microsoft.com/office/officeart/2005/8/layout/chevron2"/>
    <dgm:cxn modelId="{2C902BAA-CBC5-4DCE-A28B-85CB924F0984}" type="presParOf" srcId="{CCF10AF3-FC39-45B7-8EDA-E63278C1A9FB}" destId="{167F78EF-6BF5-4D0E-BF00-268B3261F6B6}" srcOrd="3" destOrd="0" presId="urn:microsoft.com/office/officeart/2005/8/layout/chevron2"/>
    <dgm:cxn modelId="{8C1D9BA7-3322-442F-9619-2DA0559915AC}" type="presParOf" srcId="{CCF10AF3-FC39-45B7-8EDA-E63278C1A9FB}" destId="{CC9B3F47-7D3C-4C9B-9740-E638B91AED8B}" srcOrd="4" destOrd="0" presId="urn:microsoft.com/office/officeart/2005/8/layout/chevron2"/>
    <dgm:cxn modelId="{F10E590C-B063-4257-AC90-7D62F6F9A72B}" type="presParOf" srcId="{CC9B3F47-7D3C-4C9B-9740-E638B91AED8B}" destId="{99FC64E8-0925-4705-8DCC-724840227963}" srcOrd="0" destOrd="0" presId="urn:microsoft.com/office/officeart/2005/8/layout/chevron2"/>
    <dgm:cxn modelId="{A5ECD9C0-EF35-4BC3-BE4A-82C3040F4C51}" type="presParOf" srcId="{CC9B3F47-7D3C-4C9B-9740-E638B91AED8B}" destId="{240D2A9E-F66D-4E20-A3E9-DD9E1BE39343}" srcOrd="1" destOrd="0" presId="urn:microsoft.com/office/officeart/2005/8/layout/chevron2"/>
    <dgm:cxn modelId="{7FD1D106-255D-4FB8-A530-4908AFF1406D}" type="presParOf" srcId="{CCF10AF3-FC39-45B7-8EDA-E63278C1A9FB}" destId="{1791EEC3-3A00-488E-9E10-4CAFE01DED3F}" srcOrd="5" destOrd="0" presId="urn:microsoft.com/office/officeart/2005/8/layout/chevron2"/>
    <dgm:cxn modelId="{9F51A5FE-9530-4D01-9569-2ACC4862CF70}" type="presParOf" srcId="{CCF10AF3-FC39-45B7-8EDA-E63278C1A9FB}" destId="{E12974BC-8225-43AC-B2F2-7FCD8932910B}" srcOrd="6" destOrd="0" presId="urn:microsoft.com/office/officeart/2005/8/layout/chevron2"/>
    <dgm:cxn modelId="{CDCE2F02-4BC4-4BC0-A1AC-19DCBD3A0788}" type="presParOf" srcId="{E12974BC-8225-43AC-B2F2-7FCD8932910B}" destId="{736BA21C-B769-46A5-8DFD-4E9CB943EA85}" srcOrd="0" destOrd="0" presId="urn:microsoft.com/office/officeart/2005/8/layout/chevron2"/>
    <dgm:cxn modelId="{48EFFD42-BB91-4C38-AC64-9A1292B46BE2}" type="presParOf" srcId="{E12974BC-8225-43AC-B2F2-7FCD8932910B}" destId="{33004A84-763F-440A-BCA6-6F0491B73746}"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64E02E2-5D5A-41CB-87F8-6E28BEC2B8E7}" type="doc">
      <dgm:prSet loTypeId="urn:microsoft.com/office/officeart/2005/8/layout/balance1" loCatId="relationship" qsTypeId="urn:microsoft.com/office/officeart/2005/8/quickstyle/simple1" qsCatId="simple" csTypeId="urn:microsoft.com/office/officeart/2005/8/colors/colorful1" csCatId="colorful" phldr="1"/>
      <dgm:spPr/>
      <dgm:t>
        <a:bodyPr/>
        <a:lstStyle/>
        <a:p>
          <a:endParaRPr lang="en-US"/>
        </a:p>
      </dgm:t>
    </dgm:pt>
    <dgm:pt modelId="{A144FF74-3F33-40EB-B32E-4C8A274605AE}">
      <dgm:prSet phldrT="[Text]"/>
      <dgm:spPr/>
      <dgm:t>
        <a:bodyPr/>
        <a:lstStyle/>
        <a:p>
          <a:r>
            <a:rPr lang="en-US" b="1" dirty="0"/>
            <a:t>Tolerance (+ or -)</a:t>
          </a:r>
        </a:p>
      </dgm:t>
    </dgm:pt>
    <dgm:pt modelId="{C69304B9-EF45-4124-A781-4D35CCE37FA8}" type="parTrans" cxnId="{B9AF439F-A5B1-40D9-8168-42F173CEF05E}">
      <dgm:prSet/>
      <dgm:spPr/>
      <dgm:t>
        <a:bodyPr/>
        <a:lstStyle/>
        <a:p>
          <a:endParaRPr lang="en-US"/>
        </a:p>
      </dgm:t>
    </dgm:pt>
    <dgm:pt modelId="{BC8F65CB-7235-4D45-BBE7-DFF5AA7B13E8}" type="sibTrans" cxnId="{B9AF439F-A5B1-40D9-8168-42F173CEF05E}">
      <dgm:prSet/>
      <dgm:spPr/>
      <dgm:t>
        <a:bodyPr/>
        <a:lstStyle/>
        <a:p>
          <a:endParaRPr lang="en-US"/>
        </a:p>
      </dgm:t>
    </dgm:pt>
    <dgm:pt modelId="{7C826442-C88F-47E6-9508-5DA7A51E92C6}">
      <dgm:prSet phldrT="[Text]"/>
      <dgm:spPr>
        <a:solidFill>
          <a:schemeClr val="accent4">
            <a:lumMod val="20000"/>
            <a:lumOff val="80000"/>
          </a:schemeClr>
        </a:solidFill>
      </dgm:spPr>
      <dgm:t>
        <a:bodyPr/>
        <a:lstStyle/>
        <a:p>
          <a:r>
            <a:rPr lang="en-US" b="1" dirty="0">
              <a:solidFill>
                <a:schemeClr val="tx1"/>
              </a:solidFill>
            </a:rPr>
            <a:t>Known Value</a:t>
          </a:r>
        </a:p>
      </dgm:t>
    </dgm:pt>
    <dgm:pt modelId="{31AABABC-AA1D-4E39-8220-F7695551A76E}" type="parTrans" cxnId="{D752A14A-7E62-4F3F-8237-8F0ABE47B13C}">
      <dgm:prSet/>
      <dgm:spPr/>
      <dgm:t>
        <a:bodyPr/>
        <a:lstStyle/>
        <a:p>
          <a:endParaRPr lang="en-US"/>
        </a:p>
      </dgm:t>
    </dgm:pt>
    <dgm:pt modelId="{2529870A-7C64-45AF-A187-B8B25C5264DD}" type="sibTrans" cxnId="{D752A14A-7E62-4F3F-8237-8F0ABE47B13C}">
      <dgm:prSet/>
      <dgm:spPr/>
      <dgm:t>
        <a:bodyPr/>
        <a:lstStyle/>
        <a:p>
          <a:endParaRPr lang="en-US"/>
        </a:p>
      </dgm:t>
    </dgm:pt>
    <dgm:pt modelId="{23DA2F80-BA79-46A3-97C1-91EAF1CDBCC8}">
      <dgm:prSet phldrT="[Text]"/>
      <dgm:spPr/>
      <dgm:t>
        <a:bodyPr/>
        <a:lstStyle/>
        <a:p>
          <a:r>
            <a:rPr lang="en-US" b="1" dirty="0"/>
            <a:t>End result</a:t>
          </a:r>
        </a:p>
      </dgm:t>
    </dgm:pt>
    <dgm:pt modelId="{422745C6-38C5-4C50-B6BB-DED7074D556B}" type="parTrans" cxnId="{B03130DA-C106-4565-860F-CFC64EF66B53}">
      <dgm:prSet/>
      <dgm:spPr/>
      <dgm:t>
        <a:bodyPr/>
        <a:lstStyle/>
        <a:p>
          <a:endParaRPr lang="en-US"/>
        </a:p>
      </dgm:t>
    </dgm:pt>
    <dgm:pt modelId="{1CF686EA-9E00-437E-8984-339D014418D9}" type="sibTrans" cxnId="{B03130DA-C106-4565-860F-CFC64EF66B53}">
      <dgm:prSet/>
      <dgm:spPr/>
      <dgm:t>
        <a:bodyPr/>
        <a:lstStyle/>
        <a:p>
          <a:endParaRPr lang="en-US"/>
        </a:p>
      </dgm:t>
    </dgm:pt>
    <dgm:pt modelId="{A7FDEA5C-505C-4E49-99FE-BEF85D1A3127}">
      <dgm:prSet phldrT="[Text]"/>
      <dgm:spPr>
        <a:solidFill>
          <a:schemeClr val="accent2">
            <a:lumMod val="20000"/>
            <a:lumOff val="80000"/>
          </a:schemeClr>
        </a:solidFill>
      </dgm:spPr>
      <dgm:t>
        <a:bodyPr/>
        <a:lstStyle/>
        <a:p>
          <a:r>
            <a:rPr lang="en-US" b="1" dirty="0">
              <a:solidFill>
                <a:schemeClr val="tx1"/>
              </a:solidFill>
            </a:rPr>
            <a:t>Measured value with some Uncertainty</a:t>
          </a:r>
        </a:p>
      </dgm:t>
    </dgm:pt>
    <dgm:pt modelId="{ED513B78-2A89-42DC-A155-545CF40EE0F3}" type="parTrans" cxnId="{D0C2361B-5908-4E7A-A7E9-C5A60CF77EEE}">
      <dgm:prSet/>
      <dgm:spPr/>
      <dgm:t>
        <a:bodyPr/>
        <a:lstStyle/>
        <a:p>
          <a:endParaRPr lang="en-US"/>
        </a:p>
      </dgm:t>
    </dgm:pt>
    <dgm:pt modelId="{ADF413E0-A39E-48FB-84BA-B8EBF2260646}" type="sibTrans" cxnId="{D0C2361B-5908-4E7A-A7E9-C5A60CF77EEE}">
      <dgm:prSet/>
      <dgm:spPr/>
      <dgm:t>
        <a:bodyPr/>
        <a:lstStyle/>
        <a:p>
          <a:endParaRPr lang="en-US"/>
        </a:p>
      </dgm:t>
    </dgm:pt>
    <dgm:pt modelId="{27167D39-C148-46CD-B8B9-F3DD145E0109}">
      <dgm:prSet phldrT="[Text]"/>
      <dgm:spPr>
        <a:solidFill>
          <a:schemeClr val="accent5">
            <a:lumMod val="20000"/>
            <a:lumOff val="80000"/>
          </a:schemeClr>
        </a:solidFill>
      </dgm:spPr>
      <dgm:t>
        <a:bodyPr/>
        <a:lstStyle/>
        <a:p>
          <a:r>
            <a:rPr lang="en-US" b="1" dirty="0">
              <a:solidFill>
                <a:schemeClr val="tx1"/>
              </a:solidFill>
            </a:rPr>
            <a:t>Measured again with some Uncertainty</a:t>
          </a:r>
        </a:p>
      </dgm:t>
    </dgm:pt>
    <dgm:pt modelId="{DF050794-16A7-4903-938A-40854A815308}" type="parTrans" cxnId="{B8ABF910-F357-42B6-95A7-CD556A51B99C}">
      <dgm:prSet/>
      <dgm:spPr/>
      <dgm:t>
        <a:bodyPr/>
        <a:lstStyle/>
        <a:p>
          <a:endParaRPr lang="en-US"/>
        </a:p>
      </dgm:t>
    </dgm:pt>
    <dgm:pt modelId="{0F0ECA55-CF37-4BF7-AB39-7655B8BCFAB3}" type="sibTrans" cxnId="{B8ABF910-F357-42B6-95A7-CD556A51B99C}">
      <dgm:prSet/>
      <dgm:spPr/>
      <dgm:t>
        <a:bodyPr/>
        <a:lstStyle/>
        <a:p>
          <a:endParaRPr lang="en-US"/>
        </a:p>
      </dgm:t>
    </dgm:pt>
    <dgm:pt modelId="{C78B1A43-AD55-445E-A72C-F27DBD34D4BD}" type="pres">
      <dgm:prSet presAssocID="{D64E02E2-5D5A-41CB-87F8-6E28BEC2B8E7}" presName="outerComposite" presStyleCnt="0">
        <dgm:presLayoutVars>
          <dgm:chMax val="2"/>
          <dgm:animLvl val="lvl"/>
          <dgm:resizeHandles val="exact"/>
        </dgm:presLayoutVars>
      </dgm:prSet>
      <dgm:spPr/>
      <dgm:t>
        <a:bodyPr/>
        <a:lstStyle/>
        <a:p>
          <a:endParaRPr lang="en-US"/>
        </a:p>
      </dgm:t>
    </dgm:pt>
    <dgm:pt modelId="{02B80E8A-F145-4E6C-A6E3-2B51FED0ABBA}" type="pres">
      <dgm:prSet presAssocID="{D64E02E2-5D5A-41CB-87F8-6E28BEC2B8E7}" presName="dummyMaxCanvas" presStyleCnt="0"/>
      <dgm:spPr/>
    </dgm:pt>
    <dgm:pt modelId="{DEDF46BF-2535-4D3B-BFFB-90A0B03DEB83}" type="pres">
      <dgm:prSet presAssocID="{D64E02E2-5D5A-41CB-87F8-6E28BEC2B8E7}" presName="parentComposite" presStyleCnt="0"/>
      <dgm:spPr/>
    </dgm:pt>
    <dgm:pt modelId="{9A3A3D94-3EF2-4B1B-9155-70DEF881D3AB}" type="pres">
      <dgm:prSet presAssocID="{D64E02E2-5D5A-41CB-87F8-6E28BEC2B8E7}" presName="parent1" presStyleLbl="alignAccFollowNode1" presStyleIdx="0" presStyleCnt="4">
        <dgm:presLayoutVars>
          <dgm:chMax val="4"/>
        </dgm:presLayoutVars>
      </dgm:prSet>
      <dgm:spPr/>
      <dgm:t>
        <a:bodyPr/>
        <a:lstStyle/>
        <a:p>
          <a:endParaRPr lang="en-US"/>
        </a:p>
      </dgm:t>
    </dgm:pt>
    <dgm:pt modelId="{113E4AB0-6320-45DF-9A6B-59ABDD6394DF}" type="pres">
      <dgm:prSet presAssocID="{D64E02E2-5D5A-41CB-87F8-6E28BEC2B8E7}" presName="parent2" presStyleLbl="alignAccFollowNode1" presStyleIdx="1" presStyleCnt="4">
        <dgm:presLayoutVars>
          <dgm:chMax val="4"/>
        </dgm:presLayoutVars>
      </dgm:prSet>
      <dgm:spPr/>
      <dgm:t>
        <a:bodyPr/>
        <a:lstStyle/>
        <a:p>
          <a:endParaRPr lang="en-US"/>
        </a:p>
      </dgm:t>
    </dgm:pt>
    <dgm:pt modelId="{66789EDC-661D-4B81-B759-1D8C0C1894BF}" type="pres">
      <dgm:prSet presAssocID="{D64E02E2-5D5A-41CB-87F8-6E28BEC2B8E7}" presName="childrenComposite" presStyleCnt="0"/>
      <dgm:spPr/>
    </dgm:pt>
    <dgm:pt modelId="{09E0C905-C488-4D4E-9A09-1F937FBBABF2}" type="pres">
      <dgm:prSet presAssocID="{D64E02E2-5D5A-41CB-87F8-6E28BEC2B8E7}" presName="dummyMaxCanvas_ChildArea" presStyleCnt="0"/>
      <dgm:spPr/>
    </dgm:pt>
    <dgm:pt modelId="{3464A124-7DBF-4FDA-92B4-36C897C55D87}" type="pres">
      <dgm:prSet presAssocID="{D64E02E2-5D5A-41CB-87F8-6E28BEC2B8E7}" presName="fulcrum" presStyleLbl="alignAccFollowNode1" presStyleIdx="2" presStyleCnt="4"/>
      <dgm:spPr/>
    </dgm:pt>
    <dgm:pt modelId="{723E4B10-C071-4E04-ADE9-6FB9726896CF}" type="pres">
      <dgm:prSet presAssocID="{D64E02E2-5D5A-41CB-87F8-6E28BEC2B8E7}" presName="balance_12" presStyleLbl="alignAccFollowNode1" presStyleIdx="3" presStyleCnt="4">
        <dgm:presLayoutVars>
          <dgm:bulletEnabled val="1"/>
        </dgm:presLayoutVars>
      </dgm:prSet>
      <dgm:spPr/>
    </dgm:pt>
    <dgm:pt modelId="{04797A47-0A1E-419A-8507-A3486342D9EE}" type="pres">
      <dgm:prSet presAssocID="{D64E02E2-5D5A-41CB-87F8-6E28BEC2B8E7}" presName="right_12_1" presStyleLbl="node1" presStyleIdx="0" presStyleCnt="3">
        <dgm:presLayoutVars>
          <dgm:bulletEnabled val="1"/>
        </dgm:presLayoutVars>
      </dgm:prSet>
      <dgm:spPr/>
      <dgm:t>
        <a:bodyPr/>
        <a:lstStyle/>
        <a:p>
          <a:endParaRPr lang="en-US"/>
        </a:p>
      </dgm:t>
    </dgm:pt>
    <dgm:pt modelId="{9B28FFC8-D4BB-4C6A-80B3-86D9DA6646DE}" type="pres">
      <dgm:prSet presAssocID="{D64E02E2-5D5A-41CB-87F8-6E28BEC2B8E7}" presName="right_12_2" presStyleLbl="node1" presStyleIdx="1" presStyleCnt="3">
        <dgm:presLayoutVars>
          <dgm:bulletEnabled val="1"/>
        </dgm:presLayoutVars>
      </dgm:prSet>
      <dgm:spPr/>
      <dgm:t>
        <a:bodyPr/>
        <a:lstStyle/>
        <a:p>
          <a:endParaRPr lang="en-US"/>
        </a:p>
      </dgm:t>
    </dgm:pt>
    <dgm:pt modelId="{03E3AE36-313F-4371-9348-F4F987C8F0FD}" type="pres">
      <dgm:prSet presAssocID="{D64E02E2-5D5A-41CB-87F8-6E28BEC2B8E7}" presName="left_12_1" presStyleLbl="node1" presStyleIdx="2" presStyleCnt="3">
        <dgm:presLayoutVars>
          <dgm:bulletEnabled val="1"/>
        </dgm:presLayoutVars>
      </dgm:prSet>
      <dgm:spPr/>
      <dgm:t>
        <a:bodyPr/>
        <a:lstStyle/>
        <a:p>
          <a:endParaRPr lang="en-US"/>
        </a:p>
      </dgm:t>
    </dgm:pt>
  </dgm:ptLst>
  <dgm:cxnLst>
    <dgm:cxn modelId="{3B00EB7D-7A88-429A-98F2-A76800453543}" type="presOf" srcId="{A7FDEA5C-505C-4E49-99FE-BEF85D1A3127}" destId="{04797A47-0A1E-419A-8507-A3486342D9EE}" srcOrd="0" destOrd="0" presId="urn:microsoft.com/office/officeart/2005/8/layout/balance1"/>
    <dgm:cxn modelId="{0EED38EA-DBEC-4C05-A9C7-454E315B01FE}" type="presOf" srcId="{23DA2F80-BA79-46A3-97C1-91EAF1CDBCC8}" destId="{113E4AB0-6320-45DF-9A6B-59ABDD6394DF}" srcOrd="0" destOrd="0" presId="urn:microsoft.com/office/officeart/2005/8/layout/balance1"/>
    <dgm:cxn modelId="{B9AF439F-A5B1-40D9-8168-42F173CEF05E}" srcId="{D64E02E2-5D5A-41CB-87F8-6E28BEC2B8E7}" destId="{A144FF74-3F33-40EB-B32E-4C8A274605AE}" srcOrd="0" destOrd="0" parTransId="{C69304B9-EF45-4124-A781-4D35CCE37FA8}" sibTransId="{BC8F65CB-7235-4D45-BBE7-DFF5AA7B13E8}"/>
    <dgm:cxn modelId="{8593933B-AFF8-48EF-8DEC-23D560F0DD63}" type="presOf" srcId="{D64E02E2-5D5A-41CB-87F8-6E28BEC2B8E7}" destId="{C78B1A43-AD55-445E-A72C-F27DBD34D4BD}" srcOrd="0" destOrd="0" presId="urn:microsoft.com/office/officeart/2005/8/layout/balance1"/>
    <dgm:cxn modelId="{B8ABF910-F357-42B6-95A7-CD556A51B99C}" srcId="{23DA2F80-BA79-46A3-97C1-91EAF1CDBCC8}" destId="{27167D39-C148-46CD-B8B9-F3DD145E0109}" srcOrd="1" destOrd="0" parTransId="{DF050794-16A7-4903-938A-40854A815308}" sibTransId="{0F0ECA55-CF37-4BF7-AB39-7655B8BCFAB3}"/>
    <dgm:cxn modelId="{E7989B97-C81F-4C15-AF93-7426BB34F249}" type="presOf" srcId="{A144FF74-3F33-40EB-B32E-4C8A274605AE}" destId="{9A3A3D94-3EF2-4B1B-9155-70DEF881D3AB}" srcOrd="0" destOrd="0" presId="urn:microsoft.com/office/officeart/2005/8/layout/balance1"/>
    <dgm:cxn modelId="{D0C2361B-5908-4E7A-A7E9-C5A60CF77EEE}" srcId="{23DA2F80-BA79-46A3-97C1-91EAF1CDBCC8}" destId="{A7FDEA5C-505C-4E49-99FE-BEF85D1A3127}" srcOrd="0" destOrd="0" parTransId="{ED513B78-2A89-42DC-A155-545CF40EE0F3}" sibTransId="{ADF413E0-A39E-48FB-84BA-B8EBF2260646}"/>
    <dgm:cxn modelId="{CEB4907E-304B-41C0-A895-34C8988CED41}" type="presOf" srcId="{27167D39-C148-46CD-B8B9-F3DD145E0109}" destId="{9B28FFC8-D4BB-4C6A-80B3-86D9DA6646DE}" srcOrd="0" destOrd="0" presId="urn:microsoft.com/office/officeart/2005/8/layout/balance1"/>
    <dgm:cxn modelId="{B03130DA-C106-4565-860F-CFC64EF66B53}" srcId="{D64E02E2-5D5A-41CB-87F8-6E28BEC2B8E7}" destId="{23DA2F80-BA79-46A3-97C1-91EAF1CDBCC8}" srcOrd="1" destOrd="0" parTransId="{422745C6-38C5-4C50-B6BB-DED7074D556B}" sibTransId="{1CF686EA-9E00-437E-8984-339D014418D9}"/>
    <dgm:cxn modelId="{D752A14A-7E62-4F3F-8237-8F0ABE47B13C}" srcId="{A144FF74-3F33-40EB-B32E-4C8A274605AE}" destId="{7C826442-C88F-47E6-9508-5DA7A51E92C6}" srcOrd="0" destOrd="0" parTransId="{31AABABC-AA1D-4E39-8220-F7695551A76E}" sibTransId="{2529870A-7C64-45AF-A187-B8B25C5264DD}"/>
    <dgm:cxn modelId="{56488189-0AD7-4F71-B84D-CCCFC004E29F}" type="presOf" srcId="{7C826442-C88F-47E6-9508-5DA7A51E92C6}" destId="{03E3AE36-313F-4371-9348-F4F987C8F0FD}" srcOrd="0" destOrd="0" presId="urn:microsoft.com/office/officeart/2005/8/layout/balance1"/>
    <dgm:cxn modelId="{020F52E6-98A1-4BFC-9F07-7C7B76DDF25E}" type="presParOf" srcId="{C78B1A43-AD55-445E-A72C-F27DBD34D4BD}" destId="{02B80E8A-F145-4E6C-A6E3-2B51FED0ABBA}" srcOrd="0" destOrd="0" presId="urn:microsoft.com/office/officeart/2005/8/layout/balance1"/>
    <dgm:cxn modelId="{C58DF865-46D9-4E16-B118-9DE5CD9ED618}" type="presParOf" srcId="{C78B1A43-AD55-445E-A72C-F27DBD34D4BD}" destId="{DEDF46BF-2535-4D3B-BFFB-90A0B03DEB83}" srcOrd="1" destOrd="0" presId="urn:microsoft.com/office/officeart/2005/8/layout/balance1"/>
    <dgm:cxn modelId="{4B203B52-78FE-48FD-AFF5-DA1B53E30E0F}" type="presParOf" srcId="{DEDF46BF-2535-4D3B-BFFB-90A0B03DEB83}" destId="{9A3A3D94-3EF2-4B1B-9155-70DEF881D3AB}" srcOrd="0" destOrd="0" presId="urn:microsoft.com/office/officeart/2005/8/layout/balance1"/>
    <dgm:cxn modelId="{6685EC27-1F77-4998-B482-E872347B39EC}" type="presParOf" srcId="{DEDF46BF-2535-4D3B-BFFB-90A0B03DEB83}" destId="{113E4AB0-6320-45DF-9A6B-59ABDD6394DF}" srcOrd="1" destOrd="0" presId="urn:microsoft.com/office/officeart/2005/8/layout/balance1"/>
    <dgm:cxn modelId="{E368B13C-8033-4CCE-8E10-2BF8A9593583}" type="presParOf" srcId="{C78B1A43-AD55-445E-A72C-F27DBD34D4BD}" destId="{66789EDC-661D-4B81-B759-1D8C0C1894BF}" srcOrd="2" destOrd="0" presId="urn:microsoft.com/office/officeart/2005/8/layout/balance1"/>
    <dgm:cxn modelId="{4CD1A40C-DEE0-4A49-AE1D-6AFA8CB1A323}" type="presParOf" srcId="{66789EDC-661D-4B81-B759-1D8C0C1894BF}" destId="{09E0C905-C488-4D4E-9A09-1F937FBBABF2}" srcOrd="0" destOrd="0" presId="urn:microsoft.com/office/officeart/2005/8/layout/balance1"/>
    <dgm:cxn modelId="{451DD21E-F9B3-4794-AF77-B6FC3482733B}" type="presParOf" srcId="{66789EDC-661D-4B81-B759-1D8C0C1894BF}" destId="{3464A124-7DBF-4FDA-92B4-36C897C55D87}" srcOrd="1" destOrd="0" presId="urn:microsoft.com/office/officeart/2005/8/layout/balance1"/>
    <dgm:cxn modelId="{8092CF33-853A-44A1-8E95-B3E7F4CF7B44}" type="presParOf" srcId="{66789EDC-661D-4B81-B759-1D8C0C1894BF}" destId="{723E4B10-C071-4E04-ADE9-6FB9726896CF}" srcOrd="2" destOrd="0" presId="urn:microsoft.com/office/officeart/2005/8/layout/balance1"/>
    <dgm:cxn modelId="{79F01586-42D7-41D9-9A93-53C73F2E3082}" type="presParOf" srcId="{66789EDC-661D-4B81-B759-1D8C0C1894BF}" destId="{04797A47-0A1E-419A-8507-A3486342D9EE}" srcOrd="3" destOrd="0" presId="urn:microsoft.com/office/officeart/2005/8/layout/balance1"/>
    <dgm:cxn modelId="{3F4C4C78-FCB5-40B6-853F-E20D91197868}" type="presParOf" srcId="{66789EDC-661D-4B81-B759-1D8C0C1894BF}" destId="{9B28FFC8-D4BB-4C6A-80B3-86D9DA6646DE}" srcOrd="4" destOrd="0" presId="urn:microsoft.com/office/officeart/2005/8/layout/balance1"/>
    <dgm:cxn modelId="{63CA7AE4-6872-4837-B4C7-4C3C38B4C60E}" type="presParOf" srcId="{66789EDC-661D-4B81-B759-1D8C0C1894BF}" destId="{03E3AE36-313F-4371-9348-F4F987C8F0FD}" srcOrd="5" destOrd="0" presId="urn:microsoft.com/office/officeart/2005/8/layout/balanc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D325B12-5803-4463-8109-96DD42D7323D}" type="doc">
      <dgm:prSet loTypeId="urn:microsoft.com/office/officeart/2008/layout/VerticalAccentList" loCatId="list" qsTypeId="urn:microsoft.com/office/officeart/2005/8/quickstyle/3d4" qsCatId="3D" csTypeId="urn:microsoft.com/office/officeart/2005/8/colors/colorful2" csCatId="colorful" phldr="1"/>
      <dgm:spPr/>
      <dgm:t>
        <a:bodyPr/>
        <a:lstStyle/>
        <a:p>
          <a:endParaRPr lang="en-US"/>
        </a:p>
      </dgm:t>
    </dgm:pt>
    <dgm:pt modelId="{CFCCA776-C6FB-4445-A42D-6E02D7381DEE}">
      <dgm:prSet phldrT="[Text]"/>
      <dgm:spPr/>
      <dgm:t>
        <a:bodyPr/>
        <a:lstStyle/>
        <a:p>
          <a:r>
            <a:rPr lang="en-US" dirty="0"/>
            <a:t>Calibration &amp; QC Materials</a:t>
          </a:r>
        </a:p>
      </dgm:t>
    </dgm:pt>
    <dgm:pt modelId="{7E3D4063-4C56-451E-9B55-437DC50962E1}" type="parTrans" cxnId="{FC049FC1-5FE3-421D-9B0D-858272303355}">
      <dgm:prSet/>
      <dgm:spPr/>
      <dgm:t>
        <a:bodyPr/>
        <a:lstStyle/>
        <a:p>
          <a:endParaRPr lang="en-US"/>
        </a:p>
      </dgm:t>
    </dgm:pt>
    <dgm:pt modelId="{CAB46535-951F-44ED-AD9F-A84C994E6182}" type="sibTrans" cxnId="{FC049FC1-5FE3-421D-9B0D-858272303355}">
      <dgm:prSet/>
      <dgm:spPr/>
      <dgm:t>
        <a:bodyPr/>
        <a:lstStyle/>
        <a:p>
          <a:endParaRPr lang="en-US"/>
        </a:p>
      </dgm:t>
    </dgm:pt>
    <dgm:pt modelId="{6921E527-BA06-494D-9685-C94E95D6FE00}">
      <dgm:prSet/>
      <dgm:spPr/>
      <dgm:t>
        <a:bodyPr/>
        <a:lstStyle/>
        <a:p>
          <a:r>
            <a:rPr lang="en-US"/>
            <a:t>Testing</a:t>
          </a:r>
          <a:endParaRPr lang="en-US" dirty="0"/>
        </a:p>
      </dgm:t>
    </dgm:pt>
    <dgm:pt modelId="{30475C96-127A-4A63-923A-60653AE06C42}" type="parTrans" cxnId="{FC683BE4-201B-466B-846C-B0DC0B9101C3}">
      <dgm:prSet/>
      <dgm:spPr/>
      <dgm:t>
        <a:bodyPr/>
        <a:lstStyle/>
        <a:p>
          <a:endParaRPr lang="en-US"/>
        </a:p>
      </dgm:t>
    </dgm:pt>
    <dgm:pt modelId="{EE1F9A5F-AE45-434C-BEB2-DA709C3EA97A}" type="sibTrans" cxnId="{FC683BE4-201B-466B-846C-B0DC0B9101C3}">
      <dgm:prSet/>
      <dgm:spPr/>
      <dgm:t>
        <a:bodyPr/>
        <a:lstStyle/>
        <a:p>
          <a:endParaRPr lang="en-US"/>
        </a:p>
      </dgm:t>
    </dgm:pt>
    <dgm:pt modelId="{21028040-CD45-4563-802C-B779EBAFD3D5}">
      <dgm:prSet/>
      <dgm:spPr/>
      <dgm:t>
        <a:bodyPr/>
        <a:lstStyle/>
        <a:p>
          <a:r>
            <a:rPr lang="en-US" dirty="0"/>
            <a:t>Reagents, Media, Cultures</a:t>
          </a:r>
        </a:p>
      </dgm:t>
    </dgm:pt>
    <dgm:pt modelId="{762B1971-4C33-43D6-957D-B80BC881FFAE}" type="parTrans" cxnId="{5746ACC3-C35D-4820-9DA8-F4C35DDC05F2}">
      <dgm:prSet/>
      <dgm:spPr/>
      <dgm:t>
        <a:bodyPr/>
        <a:lstStyle/>
        <a:p>
          <a:endParaRPr lang="en-US"/>
        </a:p>
      </dgm:t>
    </dgm:pt>
    <dgm:pt modelId="{622CB460-CB07-436B-B369-934CF29B5493}" type="sibTrans" cxnId="{5746ACC3-C35D-4820-9DA8-F4C35DDC05F2}">
      <dgm:prSet/>
      <dgm:spPr/>
      <dgm:t>
        <a:bodyPr/>
        <a:lstStyle/>
        <a:p>
          <a:endParaRPr lang="en-US"/>
        </a:p>
      </dgm:t>
    </dgm:pt>
    <dgm:pt modelId="{C14D9860-86CB-421D-814A-A267E869D834}">
      <dgm:prSet/>
      <dgm:spPr/>
      <dgm:t>
        <a:bodyPr/>
        <a:lstStyle/>
        <a:p>
          <a:r>
            <a:rPr lang="en-US"/>
            <a:t>Reference Standards</a:t>
          </a:r>
          <a:endParaRPr lang="en-US" dirty="0"/>
        </a:p>
      </dgm:t>
    </dgm:pt>
    <dgm:pt modelId="{30BCEAF4-8028-49A4-B25A-72404994523F}" type="parTrans" cxnId="{F7469948-ED54-416F-80D0-983B491A9B3E}">
      <dgm:prSet/>
      <dgm:spPr/>
      <dgm:t>
        <a:bodyPr/>
        <a:lstStyle/>
        <a:p>
          <a:endParaRPr lang="en-US"/>
        </a:p>
      </dgm:t>
    </dgm:pt>
    <dgm:pt modelId="{55FD56BA-9868-4374-AE59-1EBE99CA827F}" type="sibTrans" cxnId="{F7469948-ED54-416F-80D0-983B491A9B3E}">
      <dgm:prSet/>
      <dgm:spPr/>
      <dgm:t>
        <a:bodyPr/>
        <a:lstStyle/>
        <a:p>
          <a:endParaRPr lang="en-US"/>
        </a:p>
      </dgm:t>
    </dgm:pt>
    <dgm:pt modelId="{3961E22E-C40A-4BC1-BC18-CF6154D0C285}">
      <dgm:prSet/>
      <dgm:spPr/>
      <dgm:t>
        <a:bodyPr/>
        <a:lstStyle/>
        <a:p>
          <a:r>
            <a:rPr lang="en-US"/>
            <a:t>Reference Materials</a:t>
          </a:r>
          <a:endParaRPr lang="en-US" dirty="0"/>
        </a:p>
      </dgm:t>
    </dgm:pt>
    <dgm:pt modelId="{3B20A0EF-085B-4881-9672-1575057E72BF}" type="parTrans" cxnId="{A6C7ECB1-528F-4FB8-AA0B-68D9B23B91EC}">
      <dgm:prSet/>
      <dgm:spPr/>
      <dgm:t>
        <a:bodyPr/>
        <a:lstStyle/>
        <a:p>
          <a:endParaRPr lang="en-US"/>
        </a:p>
      </dgm:t>
    </dgm:pt>
    <dgm:pt modelId="{83B1F729-FAF4-436A-A998-E9D0AA74FDAF}" type="sibTrans" cxnId="{A6C7ECB1-528F-4FB8-AA0B-68D9B23B91EC}">
      <dgm:prSet/>
      <dgm:spPr/>
      <dgm:t>
        <a:bodyPr/>
        <a:lstStyle/>
        <a:p>
          <a:endParaRPr lang="en-US"/>
        </a:p>
      </dgm:t>
    </dgm:pt>
    <dgm:pt modelId="{29D6CAC6-FE79-4519-8CEC-2D23AAF6964C}">
      <dgm:prSet/>
      <dgm:spPr/>
      <dgm:t>
        <a:bodyPr/>
        <a:lstStyle/>
        <a:p>
          <a:r>
            <a:rPr lang="en-US" dirty="0"/>
            <a:t>Intermediate Checks</a:t>
          </a:r>
        </a:p>
      </dgm:t>
    </dgm:pt>
    <dgm:pt modelId="{535A0815-1B52-4C5E-BAE5-E0D24E1D9DA2}" type="parTrans" cxnId="{AEDF778D-1FD5-4D65-93ED-4093E7BFD540}">
      <dgm:prSet/>
      <dgm:spPr/>
      <dgm:t>
        <a:bodyPr/>
        <a:lstStyle/>
        <a:p>
          <a:endParaRPr lang="en-US"/>
        </a:p>
      </dgm:t>
    </dgm:pt>
    <dgm:pt modelId="{94953DB5-7F86-4893-8C88-E12825485136}" type="sibTrans" cxnId="{AEDF778D-1FD5-4D65-93ED-4093E7BFD540}">
      <dgm:prSet/>
      <dgm:spPr/>
      <dgm:t>
        <a:bodyPr/>
        <a:lstStyle/>
        <a:p>
          <a:endParaRPr lang="en-US"/>
        </a:p>
      </dgm:t>
    </dgm:pt>
    <dgm:pt modelId="{08AEC821-630E-4914-8700-7E16AA3572FA}">
      <dgm:prSet/>
      <dgm:spPr/>
      <dgm:t>
        <a:bodyPr/>
        <a:lstStyle/>
        <a:p>
          <a:r>
            <a:rPr lang="en-US"/>
            <a:t>Transport </a:t>
          </a:r>
        </a:p>
      </dgm:t>
    </dgm:pt>
    <dgm:pt modelId="{B0E8CDAF-45DF-4947-BF69-7DF18A76C0E7}" type="parTrans" cxnId="{7B14AAE6-3474-4AA9-8CE7-E897D4FAFA0D}">
      <dgm:prSet/>
      <dgm:spPr/>
      <dgm:t>
        <a:bodyPr/>
        <a:lstStyle/>
        <a:p>
          <a:endParaRPr lang="en-US"/>
        </a:p>
      </dgm:t>
    </dgm:pt>
    <dgm:pt modelId="{57E7BB36-F7D2-4F63-88C0-CBB303740476}" type="sibTrans" cxnId="{7B14AAE6-3474-4AA9-8CE7-E897D4FAFA0D}">
      <dgm:prSet/>
      <dgm:spPr/>
      <dgm:t>
        <a:bodyPr/>
        <a:lstStyle/>
        <a:p>
          <a:endParaRPr lang="en-US"/>
        </a:p>
      </dgm:t>
    </dgm:pt>
    <dgm:pt modelId="{172F64AF-A7C3-4814-B14F-1F04D5B84436}">
      <dgm:prSet/>
      <dgm:spPr/>
      <dgm:t>
        <a:bodyPr/>
        <a:lstStyle/>
        <a:p>
          <a:r>
            <a:rPr lang="en-US" dirty="0"/>
            <a:t>Critical &amp; Support Equipment</a:t>
          </a:r>
        </a:p>
      </dgm:t>
    </dgm:pt>
    <dgm:pt modelId="{A864A7C5-6B7C-4257-B12E-EFBAFC349B70}" type="parTrans" cxnId="{C9F062B0-6659-4D67-9709-954A447C24DE}">
      <dgm:prSet/>
      <dgm:spPr/>
      <dgm:t>
        <a:bodyPr/>
        <a:lstStyle/>
        <a:p>
          <a:endParaRPr lang="en-US"/>
        </a:p>
      </dgm:t>
    </dgm:pt>
    <dgm:pt modelId="{93E6B49C-11D7-484B-BC28-6590EB51B7CE}" type="sibTrans" cxnId="{C9F062B0-6659-4D67-9709-954A447C24DE}">
      <dgm:prSet/>
      <dgm:spPr/>
      <dgm:t>
        <a:bodyPr/>
        <a:lstStyle/>
        <a:p>
          <a:endParaRPr lang="en-US"/>
        </a:p>
      </dgm:t>
    </dgm:pt>
    <dgm:pt modelId="{3D7881EF-14FD-407E-831B-DB889FFC06DF}">
      <dgm:prSet/>
      <dgm:spPr/>
      <dgm:t>
        <a:bodyPr/>
        <a:lstStyle/>
        <a:p>
          <a:r>
            <a:rPr lang="en-US" dirty="0"/>
            <a:t>Chemicals</a:t>
          </a:r>
        </a:p>
      </dgm:t>
    </dgm:pt>
    <dgm:pt modelId="{EB080FE2-D0CA-4C30-A096-F2E594F91E6D}" type="parTrans" cxnId="{AEBF3A01-2B08-4877-9724-0F2601362827}">
      <dgm:prSet/>
      <dgm:spPr/>
      <dgm:t>
        <a:bodyPr/>
        <a:lstStyle/>
        <a:p>
          <a:endParaRPr lang="en-US"/>
        </a:p>
      </dgm:t>
    </dgm:pt>
    <dgm:pt modelId="{7B51FA9C-12A7-43A7-B4A2-C884F57B27E7}" type="sibTrans" cxnId="{AEBF3A01-2B08-4877-9724-0F2601362827}">
      <dgm:prSet/>
      <dgm:spPr/>
      <dgm:t>
        <a:bodyPr/>
        <a:lstStyle/>
        <a:p>
          <a:endParaRPr lang="en-US"/>
        </a:p>
      </dgm:t>
    </dgm:pt>
    <dgm:pt modelId="{70F529CE-FAC9-42F8-89E7-0E2254B79B8A}" type="pres">
      <dgm:prSet presAssocID="{8D325B12-5803-4463-8109-96DD42D7323D}" presName="Name0" presStyleCnt="0">
        <dgm:presLayoutVars>
          <dgm:chMax/>
          <dgm:chPref/>
          <dgm:dir/>
        </dgm:presLayoutVars>
      </dgm:prSet>
      <dgm:spPr/>
      <dgm:t>
        <a:bodyPr/>
        <a:lstStyle/>
        <a:p>
          <a:endParaRPr lang="en-US"/>
        </a:p>
      </dgm:t>
    </dgm:pt>
    <dgm:pt modelId="{A6626001-2ED3-49D5-B269-E7AC225A696B}" type="pres">
      <dgm:prSet presAssocID="{CFCCA776-C6FB-4445-A42D-6E02D7381DEE}" presName="parenttextcomposite" presStyleCnt="0"/>
      <dgm:spPr/>
    </dgm:pt>
    <dgm:pt modelId="{1224CB48-2A46-4D4B-A575-40E8773EDF94}" type="pres">
      <dgm:prSet presAssocID="{CFCCA776-C6FB-4445-A42D-6E02D7381DEE}" presName="parenttext" presStyleLbl="revTx" presStyleIdx="0" presStyleCnt="9">
        <dgm:presLayoutVars>
          <dgm:chMax/>
          <dgm:chPref val="2"/>
          <dgm:bulletEnabled val="1"/>
        </dgm:presLayoutVars>
      </dgm:prSet>
      <dgm:spPr/>
      <dgm:t>
        <a:bodyPr/>
        <a:lstStyle/>
        <a:p>
          <a:endParaRPr lang="en-US"/>
        </a:p>
      </dgm:t>
    </dgm:pt>
    <dgm:pt modelId="{9FDED4F9-EA43-4376-BC6C-5E3972132FC1}" type="pres">
      <dgm:prSet presAssocID="{CFCCA776-C6FB-4445-A42D-6E02D7381DEE}" presName="parallelogramComposite" presStyleCnt="0"/>
      <dgm:spPr/>
    </dgm:pt>
    <dgm:pt modelId="{2F5F7491-F6FB-4091-B4B0-88D8EECA5151}" type="pres">
      <dgm:prSet presAssocID="{CFCCA776-C6FB-4445-A42D-6E02D7381DEE}" presName="parallelogram1" presStyleLbl="alignNode1" presStyleIdx="0" presStyleCnt="63"/>
      <dgm:spPr/>
    </dgm:pt>
    <dgm:pt modelId="{69FC06A6-271A-400F-B2B2-5D78B119FCA2}" type="pres">
      <dgm:prSet presAssocID="{CFCCA776-C6FB-4445-A42D-6E02D7381DEE}" presName="parallelogram2" presStyleLbl="alignNode1" presStyleIdx="1" presStyleCnt="63"/>
      <dgm:spPr/>
    </dgm:pt>
    <dgm:pt modelId="{4A0C567D-1168-4281-9A59-020E5E0B04B9}" type="pres">
      <dgm:prSet presAssocID="{CFCCA776-C6FB-4445-A42D-6E02D7381DEE}" presName="parallelogram3" presStyleLbl="alignNode1" presStyleIdx="2" presStyleCnt="63"/>
      <dgm:spPr/>
    </dgm:pt>
    <dgm:pt modelId="{3FC49E5F-C210-42F2-9F09-D5A9085F8148}" type="pres">
      <dgm:prSet presAssocID="{CFCCA776-C6FB-4445-A42D-6E02D7381DEE}" presName="parallelogram4" presStyleLbl="alignNode1" presStyleIdx="3" presStyleCnt="63"/>
      <dgm:spPr/>
    </dgm:pt>
    <dgm:pt modelId="{6DDF5643-3DFC-42E3-926D-0DCA4F881126}" type="pres">
      <dgm:prSet presAssocID="{CFCCA776-C6FB-4445-A42D-6E02D7381DEE}" presName="parallelogram5" presStyleLbl="alignNode1" presStyleIdx="4" presStyleCnt="63"/>
      <dgm:spPr/>
    </dgm:pt>
    <dgm:pt modelId="{3E7E7F16-A2DC-48BB-97B0-934772943F1D}" type="pres">
      <dgm:prSet presAssocID="{CFCCA776-C6FB-4445-A42D-6E02D7381DEE}" presName="parallelogram6" presStyleLbl="alignNode1" presStyleIdx="5" presStyleCnt="63"/>
      <dgm:spPr/>
    </dgm:pt>
    <dgm:pt modelId="{4C18EAF1-95A0-47D1-8AB9-6E49897F9721}" type="pres">
      <dgm:prSet presAssocID="{CFCCA776-C6FB-4445-A42D-6E02D7381DEE}" presName="parallelogram7" presStyleLbl="alignNode1" presStyleIdx="6" presStyleCnt="63"/>
      <dgm:spPr/>
    </dgm:pt>
    <dgm:pt modelId="{1C026E28-DE84-4E86-A973-33730667A703}" type="pres">
      <dgm:prSet presAssocID="{CAB46535-951F-44ED-AD9F-A84C994E6182}" presName="sibTrans" presStyleCnt="0"/>
      <dgm:spPr/>
    </dgm:pt>
    <dgm:pt modelId="{FCCE2EFC-D97A-4B30-A0CD-67CC8D7718AD}" type="pres">
      <dgm:prSet presAssocID="{6921E527-BA06-494D-9685-C94E95D6FE00}" presName="parenttextcomposite" presStyleCnt="0"/>
      <dgm:spPr/>
    </dgm:pt>
    <dgm:pt modelId="{A11410AB-365D-4DD8-83A9-A462BB45A471}" type="pres">
      <dgm:prSet presAssocID="{6921E527-BA06-494D-9685-C94E95D6FE00}" presName="parenttext" presStyleLbl="revTx" presStyleIdx="1" presStyleCnt="9">
        <dgm:presLayoutVars>
          <dgm:chMax/>
          <dgm:chPref val="2"/>
          <dgm:bulletEnabled val="1"/>
        </dgm:presLayoutVars>
      </dgm:prSet>
      <dgm:spPr/>
      <dgm:t>
        <a:bodyPr/>
        <a:lstStyle/>
        <a:p>
          <a:endParaRPr lang="en-US"/>
        </a:p>
      </dgm:t>
    </dgm:pt>
    <dgm:pt modelId="{4D25416E-F75F-45B1-BFFF-E5D39BE314B0}" type="pres">
      <dgm:prSet presAssocID="{6921E527-BA06-494D-9685-C94E95D6FE00}" presName="parallelogramComposite" presStyleCnt="0"/>
      <dgm:spPr/>
    </dgm:pt>
    <dgm:pt modelId="{F936DBF4-5DBC-4466-A059-0F7BA3473F4E}" type="pres">
      <dgm:prSet presAssocID="{6921E527-BA06-494D-9685-C94E95D6FE00}" presName="parallelogram1" presStyleLbl="alignNode1" presStyleIdx="7" presStyleCnt="63"/>
      <dgm:spPr/>
    </dgm:pt>
    <dgm:pt modelId="{48CBE7D6-5695-4E8A-8FEF-B2F0ADBF3828}" type="pres">
      <dgm:prSet presAssocID="{6921E527-BA06-494D-9685-C94E95D6FE00}" presName="parallelogram2" presStyleLbl="alignNode1" presStyleIdx="8" presStyleCnt="63"/>
      <dgm:spPr/>
    </dgm:pt>
    <dgm:pt modelId="{74BE8544-638C-458A-AA2D-7E759014605D}" type="pres">
      <dgm:prSet presAssocID="{6921E527-BA06-494D-9685-C94E95D6FE00}" presName="parallelogram3" presStyleLbl="alignNode1" presStyleIdx="9" presStyleCnt="63"/>
      <dgm:spPr/>
    </dgm:pt>
    <dgm:pt modelId="{1B5A0CE4-E1F8-4760-BA7E-75DCBCE53A0E}" type="pres">
      <dgm:prSet presAssocID="{6921E527-BA06-494D-9685-C94E95D6FE00}" presName="parallelogram4" presStyleLbl="alignNode1" presStyleIdx="10" presStyleCnt="63"/>
      <dgm:spPr/>
    </dgm:pt>
    <dgm:pt modelId="{7A0130CD-BF4E-4DE7-B17B-371BB2C87CD3}" type="pres">
      <dgm:prSet presAssocID="{6921E527-BA06-494D-9685-C94E95D6FE00}" presName="parallelogram5" presStyleLbl="alignNode1" presStyleIdx="11" presStyleCnt="63"/>
      <dgm:spPr/>
    </dgm:pt>
    <dgm:pt modelId="{72D84A44-FEA2-44BC-8026-E0E81A0E0770}" type="pres">
      <dgm:prSet presAssocID="{6921E527-BA06-494D-9685-C94E95D6FE00}" presName="parallelogram6" presStyleLbl="alignNode1" presStyleIdx="12" presStyleCnt="63"/>
      <dgm:spPr/>
    </dgm:pt>
    <dgm:pt modelId="{E4C60559-6098-4385-9FE4-9EC023D858E6}" type="pres">
      <dgm:prSet presAssocID="{6921E527-BA06-494D-9685-C94E95D6FE00}" presName="parallelogram7" presStyleLbl="alignNode1" presStyleIdx="13" presStyleCnt="63"/>
      <dgm:spPr/>
    </dgm:pt>
    <dgm:pt modelId="{3A8EF9C3-8D43-4C98-B9A6-2AEB12E5098A}" type="pres">
      <dgm:prSet presAssocID="{EE1F9A5F-AE45-434C-BEB2-DA709C3EA97A}" presName="sibTrans" presStyleCnt="0"/>
      <dgm:spPr/>
    </dgm:pt>
    <dgm:pt modelId="{D78185AF-26D3-4BFA-B6AD-2573DCA8D20F}" type="pres">
      <dgm:prSet presAssocID="{21028040-CD45-4563-802C-B779EBAFD3D5}" presName="parenttextcomposite" presStyleCnt="0"/>
      <dgm:spPr/>
    </dgm:pt>
    <dgm:pt modelId="{7E1CA07D-FE1F-404B-8769-3802B09A8313}" type="pres">
      <dgm:prSet presAssocID="{21028040-CD45-4563-802C-B779EBAFD3D5}" presName="parenttext" presStyleLbl="revTx" presStyleIdx="2" presStyleCnt="9">
        <dgm:presLayoutVars>
          <dgm:chMax/>
          <dgm:chPref val="2"/>
          <dgm:bulletEnabled val="1"/>
        </dgm:presLayoutVars>
      </dgm:prSet>
      <dgm:spPr/>
      <dgm:t>
        <a:bodyPr/>
        <a:lstStyle/>
        <a:p>
          <a:endParaRPr lang="en-US"/>
        </a:p>
      </dgm:t>
    </dgm:pt>
    <dgm:pt modelId="{3639F30A-FD00-4D55-9EAB-A4489E2F8F82}" type="pres">
      <dgm:prSet presAssocID="{21028040-CD45-4563-802C-B779EBAFD3D5}" presName="parallelogramComposite" presStyleCnt="0"/>
      <dgm:spPr/>
    </dgm:pt>
    <dgm:pt modelId="{2763BF96-F1BB-4CF4-9A60-221FBDFD150C}" type="pres">
      <dgm:prSet presAssocID="{21028040-CD45-4563-802C-B779EBAFD3D5}" presName="parallelogram1" presStyleLbl="alignNode1" presStyleIdx="14" presStyleCnt="63"/>
      <dgm:spPr/>
    </dgm:pt>
    <dgm:pt modelId="{F9D5B65C-D54C-4AB8-8520-6144AA607D97}" type="pres">
      <dgm:prSet presAssocID="{21028040-CD45-4563-802C-B779EBAFD3D5}" presName="parallelogram2" presStyleLbl="alignNode1" presStyleIdx="15" presStyleCnt="63"/>
      <dgm:spPr/>
    </dgm:pt>
    <dgm:pt modelId="{097EE5BF-5B43-41BC-A094-CD7FCB64B8A4}" type="pres">
      <dgm:prSet presAssocID="{21028040-CD45-4563-802C-B779EBAFD3D5}" presName="parallelogram3" presStyleLbl="alignNode1" presStyleIdx="16" presStyleCnt="63"/>
      <dgm:spPr/>
    </dgm:pt>
    <dgm:pt modelId="{A7DC8847-CD4E-4BC2-9667-A5EF7690F98F}" type="pres">
      <dgm:prSet presAssocID="{21028040-CD45-4563-802C-B779EBAFD3D5}" presName="parallelogram4" presStyleLbl="alignNode1" presStyleIdx="17" presStyleCnt="63"/>
      <dgm:spPr/>
    </dgm:pt>
    <dgm:pt modelId="{6768A379-89A5-4A23-B77A-D08C8FA819B0}" type="pres">
      <dgm:prSet presAssocID="{21028040-CD45-4563-802C-B779EBAFD3D5}" presName="parallelogram5" presStyleLbl="alignNode1" presStyleIdx="18" presStyleCnt="63"/>
      <dgm:spPr/>
    </dgm:pt>
    <dgm:pt modelId="{6C1B2817-589B-4572-8838-5E7F8F54E25D}" type="pres">
      <dgm:prSet presAssocID="{21028040-CD45-4563-802C-B779EBAFD3D5}" presName="parallelogram6" presStyleLbl="alignNode1" presStyleIdx="19" presStyleCnt="63"/>
      <dgm:spPr/>
    </dgm:pt>
    <dgm:pt modelId="{CDB7F15A-1B5F-4BCB-96F7-4F11021660CE}" type="pres">
      <dgm:prSet presAssocID="{21028040-CD45-4563-802C-B779EBAFD3D5}" presName="parallelogram7" presStyleLbl="alignNode1" presStyleIdx="20" presStyleCnt="63"/>
      <dgm:spPr/>
    </dgm:pt>
    <dgm:pt modelId="{BDFDB061-4214-48C0-B4F8-9734BF5B27E6}" type="pres">
      <dgm:prSet presAssocID="{622CB460-CB07-436B-B369-934CF29B5493}" presName="sibTrans" presStyleCnt="0"/>
      <dgm:spPr/>
    </dgm:pt>
    <dgm:pt modelId="{AC66929C-B15A-4D5E-9833-1B9A7616010C}" type="pres">
      <dgm:prSet presAssocID="{172F64AF-A7C3-4814-B14F-1F04D5B84436}" presName="parenttextcomposite" presStyleCnt="0"/>
      <dgm:spPr/>
    </dgm:pt>
    <dgm:pt modelId="{8355C2B8-AE43-4DDC-9272-39B75A56FF97}" type="pres">
      <dgm:prSet presAssocID="{172F64AF-A7C3-4814-B14F-1F04D5B84436}" presName="parenttext" presStyleLbl="revTx" presStyleIdx="3" presStyleCnt="9">
        <dgm:presLayoutVars>
          <dgm:chMax/>
          <dgm:chPref val="2"/>
          <dgm:bulletEnabled val="1"/>
        </dgm:presLayoutVars>
      </dgm:prSet>
      <dgm:spPr/>
      <dgm:t>
        <a:bodyPr/>
        <a:lstStyle/>
        <a:p>
          <a:endParaRPr lang="en-US"/>
        </a:p>
      </dgm:t>
    </dgm:pt>
    <dgm:pt modelId="{D36A9920-FE28-4F35-90B3-6EBBD4404DE7}" type="pres">
      <dgm:prSet presAssocID="{172F64AF-A7C3-4814-B14F-1F04D5B84436}" presName="parallelogramComposite" presStyleCnt="0"/>
      <dgm:spPr/>
    </dgm:pt>
    <dgm:pt modelId="{C50A83C0-5B99-4509-BCC6-2CD5817792F4}" type="pres">
      <dgm:prSet presAssocID="{172F64AF-A7C3-4814-B14F-1F04D5B84436}" presName="parallelogram1" presStyleLbl="alignNode1" presStyleIdx="21" presStyleCnt="63"/>
      <dgm:spPr/>
    </dgm:pt>
    <dgm:pt modelId="{9897693B-D8FD-4B2B-A767-9A9C7211C8F0}" type="pres">
      <dgm:prSet presAssocID="{172F64AF-A7C3-4814-B14F-1F04D5B84436}" presName="parallelogram2" presStyleLbl="alignNode1" presStyleIdx="22" presStyleCnt="63"/>
      <dgm:spPr/>
    </dgm:pt>
    <dgm:pt modelId="{B1661849-0153-4DC1-9CE7-0D910338BF9B}" type="pres">
      <dgm:prSet presAssocID="{172F64AF-A7C3-4814-B14F-1F04D5B84436}" presName="parallelogram3" presStyleLbl="alignNode1" presStyleIdx="23" presStyleCnt="63"/>
      <dgm:spPr/>
    </dgm:pt>
    <dgm:pt modelId="{FA8816B5-B016-4344-961A-DC4689691001}" type="pres">
      <dgm:prSet presAssocID="{172F64AF-A7C3-4814-B14F-1F04D5B84436}" presName="parallelogram4" presStyleLbl="alignNode1" presStyleIdx="24" presStyleCnt="63"/>
      <dgm:spPr/>
    </dgm:pt>
    <dgm:pt modelId="{7E5561BA-3071-4F72-894A-B01724F0A087}" type="pres">
      <dgm:prSet presAssocID="{172F64AF-A7C3-4814-B14F-1F04D5B84436}" presName="parallelogram5" presStyleLbl="alignNode1" presStyleIdx="25" presStyleCnt="63"/>
      <dgm:spPr/>
    </dgm:pt>
    <dgm:pt modelId="{AEDDA532-24CF-4C23-8B78-081FAD548DC0}" type="pres">
      <dgm:prSet presAssocID="{172F64AF-A7C3-4814-B14F-1F04D5B84436}" presName="parallelogram6" presStyleLbl="alignNode1" presStyleIdx="26" presStyleCnt="63"/>
      <dgm:spPr/>
    </dgm:pt>
    <dgm:pt modelId="{BE60EC5E-50E4-4907-ADF6-74E0A22F113F}" type="pres">
      <dgm:prSet presAssocID="{172F64AF-A7C3-4814-B14F-1F04D5B84436}" presName="parallelogram7" presStyleLbl="alignNode1" presStyleIdx="27" presStyleCnt="63"/>
      <dgm:spPr/>
    </dgm:pt>
    <dgm:pt modelId="{405E537E-129A-4470-8A99-2B20BF32CECB}" type="pres">
      <dgm:prSet presAssocID="{93E6B49C-11D7-484B-BC28-6590EB51B7CE}" presName="sibTrans" presStyleCnt="0"/>
      <dgm:spPr/>
    </dgm:pt>
    <dgm:pt modelId="{76F51E98-56EA-4DCF-83F1-4D0076F690C1}" type="pres">
      <dgm:prSet presAssocID="{C14D9860-86CB-421D-814A-A267E869D834}" presName="parenttextcomposite" presStyleCnt="0"/>
      <dgm:spPr/>
    </dgm:pt>
    <dgm:pt modelId="{AEE64F78-86C3-4BD4-97B5-4B5359331E5C}" type="pres">
      <dgm:prSet presAssocID="{C14D9860-86CB-421D-814A-A267E869D834}" presName="parenttext" presStyleLbl="revTx" presStyleIdx="4" presStyleCnt="9">
        <dgm:presLayoutVars>
          <dgm:chMax/>
          <dgm:chPref val="2"/>
          <dgm:bulletEnabled val="1"/>
        </dgm:presLayoutVars>
      </dgm:prSet>
      <dgm:spPr/>
      <dgm:t>
        <a:bodyPr/>
        <a:lstStyle/>
        <a:p>
          <a:endParaRPr lang="en-US"/>
        </a:p>
      </dgm:t>
    </dgm:pt>
    <dgm:pt modelId="{1844D037-94F4-4891-85E8-11C7DE6E5EA6}" type="pres">
      <dgm:prSet presAssocID="{C14D9860-86CB-421D-814A-A267E869D834}" presName="parallelogramComposite" presStyleCnt="0"/>
      <dgm:spPr/>
    </dgm:pt>
    <dgm:pt modelId="{FFD3E9FB-4E2E-44E1-97E3-0B5C46B9C9A5}" type="pres">
      <dgm:prSet presAssocID="{C14D9860-86CB-421D-814A-A267E869D834}" presName="parallelogram1" presStyleLbl="alignNode1" presStyleIdx="28" presStyleCnt="63"/>
      <dgm:spPr/>
    </dgm:pt>
    <dgm:pt modelId="{63861718-28D8-4322-B724-09A0AEED5ABE}" type="pres">
      <dgm:prSet presAssocID="{C14D9860-86CB-421D-814A-A267E869D834}" presName="parallelogram2" presStyleLbl="alignNode1" presStyleIdx="29" presStyleCnt="63"/>
      <dgm:spPr/>
    </dgm:pt>
    <dgm:pt modelId="{E477BD89-C070-4BA0-8E0C-3B0FB7859722}" type="pres">
      <dgm:prSet presAssocID="{C14D9860-86CB-421D-814A-A267E869D834}" presName="parallelogram3" presStyleLbl="alignNode1" presStyleIdx="30" presStyleCnt="63"/>
      <dgm:spPr/>
    </dgm:pt>
    <dgm:pt modelId="{A2617F37-1761-4379-B1EC-7944A7437BF5}" type="pres">
      <dgm:prSet presAssocID="{C14D9860-86CB-421D-814A-A267E869D834}" presName="parallelogram4" presStyleLbl="alignNode1" presStyleIdx="31" presStyleCnt="63"/>
      <dgm:spPr/>
    </dgm:pt>
    <dgm:pt modelId="{4ABB04FF-678D-4BFC-BABA-6E855E73FF02}" type="pres">
      <dgm:prSet presAssocID="{C14D9860-86CB-421D-814A-A267E869D834}" presName="parallelogram5" presStyleLbl="alignNode1" presStyleIdx="32" presStyleCnt="63"/>
      <dgm:spPr/>
    </dgm:pt>
    <dgm:pt modelId="{6D4B36DE-0DB3-4A05-85EE-3E5E30E0D174}" type="pres">
      <dgm:prSet presAssocID="{C14D9860-86CB-421D-814A-A267E869D834}" presName="parallelogram6" presStyleLbl="alignNode1" presStyleIdx="33" presStyleCnt="63"/>
      <dgm:spPr/>
    </dgm:pt>
    <dgm:pt modelId="{62B3EAE9-193C-46BD-8DCD-ED849A2AC285}" type="pres">
      <dgm:prSet presAssocID="{C14D9860-86CB-421D-814A-A267E869D834}" presName="parallelogram7" presStyleLbl="alignNode1" presStyleIdx="34" presStyleCnt="63"/>
      <dgm:spPr/>
    </dgm:pt>
    <dgm:pt modelId="{839A4256-3C00-40F6-AC36-A2EB2A047ED8}" type="pres">
      <dgm:prSet presAssocID="{55FD56BA-9868-4374-AE59-1EBE99CA827F}" presName="sibTrans" presStyleCnt="0"/>
      <dgm:spPr/>
    </dgm:pt>
    <dgm:pt modelId="{29444DC5-774A-4870-93EB-C47D78F22B5A}" type="pres">
      <dgm:prSet presAssocID="{3961E22E-C40A-4BC1-BC18-CF6154D0C285}" presName="parenttextcomposite" presStyleCnt="0"/>
      <dgm:spPr/>
    </dgm:pt>
    <dgm:pt modelId="{BCF7718A-A223-4698-A2B3-9B343EAC2632}" type="pres">
      <dgm:prSet presAssocID="{3961E22E-C40A-4BC1-BC18-CF6154D0C285}" presName="parenttext" presStyleLbl="revTx" presStyleIdx="5" presStyleCnt="9">
        <dgm:presLayoutVars>
          <dgm:chMax/>
          <dgm:chPref val="2"/>
          <dgm:bulletEnabled val="1"/>
        </dgm:presLayoutVars>
      </dgm:prSet>
      <dgm:spPr/>
      <dgm:t>
        <a:bodyPr/>
        <a:lstStyle/>
        <a:p>
          <a:endParaRPr lang="en-US"/>
        </a:p>
      </dgm:t>
    </dgm:pt>
    <dgm:pt modelId="{56580872-2C1E-4D03-846F-C49C9AF700AD}" type="pres">
      <dgm:prSet presAssocID="{3961E22E-C40A-4BC1-BC18-CF6154D0C285}" presName="parallelogramComposite" presStyleCnt="0"/>
      <dgm:spPr/>
    </dgm:pt>
    <dgm:pt modelId="{E5B9499C-E9F9-44E3-AD33-83DEBBF52C74}" type="pres">
      <dgm:prSet presAssocID="{3961E22E-C40A-4BC1-BC18-CF6154D0C285}" presName="parallelogram1" presStyleLbl="alignNode1" presStyleIdx="35" presStyleCnt="63"/>
      <dgm:spPr/>
    </dgm:pt>
    <dgm:pt modelId="{13451601-6EE4-422E-BC8F-2EF9BE47D237}" type="pres">
      <dgm:prSet presAssocID="{3961E22E-C40A-4BC1-BC18-CF6154D0C285}" presName="parallelogram2" presStyleLbl="alignNode1" presStyleIdx="36" presStyleCnt="63"/>
      <dgm:spPr/>
    </dgm:pt>
    <dgm:pt modelId="{DC43EE39-C6E1-4418-A43E-07BE035E5D76}" type="pres">
      <dgm:prSet presAssocID="{3961E22E-C40A-4BC1-BC18-CF6154D0C285}" presName="parallelogram3" presStyleLbl="alignNode1" presStyleIdx="37" presStyleCnt="63"/>
      <dgm:spPr/>
    </dgm:pt>
    <dgm:pt modelId="{99CCE0C2-F093-4094-B844-5A85BC8F252A}" type="pres">
      <dgm:prSet presAssocID="{3961E22E-C40A-4BC1-BC18-CF6154D0C285}" presName="parallelogram4" presStyleLbl="alignNode1" presStyleIdx="38" presStyleCnt="63"/>
      <dgm:spPr/>
    </dgm:pt>
    <dgm:pt modelId="{D6A55EB8-3516-48AB-B420-EA78B5DCDCB7}" type="pres">
      <dgm:prSet presAssocID="{3961E22E-C40A-4BC1-BC18-CF6154D0C285}" presName="parallelogram5" presStyleLbl="alignNode1" presStyleIdx="39" presStyleCnt="63"/>
      <dgm:spPr/>
    </dgm:pt>
    <dgm:pt modelId="{06044D39-C3F4-41C6-A9BD-75F101DE4890}" type="pres">
      <dgm:prSet presAssocID="{3961E22E-C40A-4BC1-BC18-CF6154D0C285}" presName="parallelogram6" presStyleLbl="alignNode1" presStyleIdx="40" presStyleCnt="63"/>
      <dgm:spPr/>
    </dgm:pt>
    <dgm:pt modelId="{6B32C73B-7606-4B08-8C91-A1CE7E93FE38}" type="pres">
      <dgm:prSet presAssocID="{3961E22E-C40A-4BC1-BC18-CF6154D0C285}" presName="parallelogram7" presStyleLbl="alignNode1" presStyleIdx="41" presStyleCnt="63"/>
      <dgm:spPr/>
    </dgm:pt>
    <dgm:pt modelId="{05846878-DA1B-4A99-B2D8-C6229BA76AAF}" type="pres">
      <dgm:prSet presAssocID="{83B1F729-FAF4-436A-A998-E9D0AA74FDAF}" presName="sibTrans" presStyleCnt="0"/>
      <dgm:spPr/>
    </dgm:pt>
    <dgm:pt modelId="{0442C412-8E7C-4AA3-9E11-4A6528328FF6}" type="pres">
      <dgm:prSet presAssocID="{29D6CAC6-FE79-4519-8CEC-2D23AAF6964C}" presName="parenttextcomposite" presStyleCnt="0"/>
      <dgm:spPr/>
    </dgm:pt>
    <dgm:pt modelId="{8F17282E-9594-41A7-A7AE-28E971075FBB}" type="pres">
      <dgm:prSet presAssocID="{29D6CAC6-FE79-4519-8CEC-2D23AAF6964C}" presName="parenttext" presStyleLbl="revTx" presStyleIdx="6" presStyleCnt="9">
        <dgm:presLayoutVars>
          <dgm:chMax/>
          <dgm:chPref val="2"/>
          <dgm:bulletEnabled val="1"/>
        </dgm:presLayoutVars>
      </dgm:prSet>
      <dgm:spPr/>
      <dgm:t>
        <a:bodyPr/>
        <a:lstStyle/>
        <a:p>
          <a:endParaRPr lang="en-US"/>
        </a:p>
      </dgm:t>
    </dgm:pt>
    <dgm:pt modelId="{F1DBF609-2F5D-48C3-BC41-26A7A6D859C2}" type="pres">
      <dgm:prSet presAssocID="{29D6CAC6-FE79-4519-8CEC-2D23AAF6964C}" presName="parallelogramComposite" presStyleCnt="0"/>
      <dgm:spPr/>
    </dgm:pt>
    <dgm:pt modelId="{B6EE7711-1BB4-46AD-866C-3737CC1B3258}" type="pres">
      <dgm:prSet presAssocID="{29D6CAC6-FE79-4519-8CEC-2D23AAF6964C}" presName="parallelogram1" presStyleLbl="alignNode1" presStyleIdx="42" presStyleCnt="63"/>
      <dgm:spPr/>
    </dgm:pt>
    <dgm:pt modelId="{1EDDC856-A7F7-4EC0-977D-DF438D76D809}" type="pres">
      <dgm:prSet presAssocID="{29D6CAC6-FE79-4519-8CEC-2D23AAF6964C}" presName="parallelogram2" presStyleLbl="alignNode1" presStyleIdx="43" presStyleCnt="63"/>
      <dgm:spPr/>
    </dgm:pt>
    <dgm:pt modelId="{484932A0-E348-47BD-A639-58635F23695C}" type="pres">
      <dgm:prSet presAssocID="{29D6CAC6-FE79-4519-8CEC-2D23AAF6964C}" presName="parallelogram3" presStyleLbl="alignNode1" presStyleIdx="44" presStyleCnt="63"/>
      <dgm:spPr/>
    </dgm:pt>
    <dgm:pt modelId="{6FACE1F5-843E-4E4A-AE86-EFB803C3A60A}" type="pres">
      <dgm:prSet presAssocID="{29D6CAC6-FE79-4519-8CEC-2D23AAF6964C}" presName="parallelogram4" presStyleLbl="alignNode1" presStyleIdx="45" presStyleCnt="63"/>
      <dgm:spPr/>
    </dgm:pt>
    <dgm:pt modelId="{8C8D5610-7CE5-4674-9329-A5D1B7C0B54F}" type="pres">
      <dgm:prSet presAssocID="{29D6CAC6-FE79-4519-8CEC-2D23AAF6964C}" presName="parallelogram5" presStyleLbl="alignNode1" presStyleIdx="46" presStyleCnt="63"/>
      <dgm:spPr/>
    </dgm:pt>
    <dgm:pt modelId="{00C9E99D-DF74-4B25-BF2F-F3AE9EF2BD91}" type="pres">
      <dgm:prSet presAssocID="{29D6CAC6-FE79-4519-8CEC-2D23AAF6964C}" presName="parallelogram6" presStyleLbl="alignNode1" presStyleIdx="47" presStyleCnt="63"/>
      <dgm:spPr/>
    </dgm:pt>
    <dgm:pt modelId="{5BFA9718-8771-4360-AFA9-3CB32C0F2028}" type="pres">
      <dgm:prSet presAssocID="{29D6CAC6-FE79-4519-8CEC-2D23AAF6964C}" presName="parallelogram7" presStyleLbl="alignNode1" presStyleIdx="48" presStyleCnt="63"/>
      <dgm:spPr/>
    </dgm:pt>
    <dgm:pt modelId="{C9F9B66A-5E1B-424A-B1CC-3BBE974B56FF}" type="pres">
      <dgm:prSet presAssocID="{94953DB5-7F86-4893-8C88-E12825485136}" presName="sibTrans" presStyleCnt="0"/>
      <dgm:spPr/>
    </dgm:pt>
    <dgm:pt modelId="{492050DB-3B1D-4D3C-B665-20A2B8B49D72}" type="pres">
      <dgm:prSet presAssocID="{3D7881EF-14FD-407E-831B-DB889FFC06DF}" presName="parenttextcomposite" presStyleCnt="0"/>
      <dgm:spPr/>
    </dgm:pt>
    <dgm:pt modelId="{FA9F9D0E-A8D4-4598-90FD-1D1ABA3EB578}" type="pres">
      <dgm:prSet presAssocID="{3D7881EF-14FD-407E-831B-DB889FFC06DF}" presName="parenttext" presStyleLbl="revTx" presStyleIdx="7" presStyleCnt="9">
        <dgm:presLayoutVars>
          <dgm:chMax/>
          <dgm:chPref val="2"/>
          <dgm:bulletEnabled val="1"/>
        </dgm:presLayoutVars>
      </dgm:prSet>
      <dgm:spPr/>
      <dgm:t>
        <a:bodyPr/>
        <a:lstStyle/>
        <a:p>
          <a:endParaRPr lang="en-US"/>
        </a:p>
      </dgm:t>
    </dgm:pt>
    <dgm:pt modelId="{2CB802E2-CEAE-4A78-8247-CE6F47E86454}" type="pres">
      <dgm:prSet presAssocID="{3D7881EF-14FD-407E-831B-DB889FFC06DF}" presName="parallelogramComposite" presStyleCnt="0"/>
      <dgm:spPr/>
    </dgm:pt>
    <dgm:pt modelId="{F4E3EAE9-02B8-4502-8C1C-ED935C56B766}" type="pres">
      <dgm:prSet presAssocID="{3D7881EF-14FD-407E-831B-DB889FFC06DF}" presName="parallelogram1" presStyleLbl="alignNode1" presStyleIdx="49" presStyleCnt="63"/>
      <dgm:spPr/>
    </dgm:pt>
    <dgm:pt modelId="{B8898DC4-7A07-47A7-B1CC-F57E510E4D4D}" type="pres">
      <dgm:prSet presAssocID="{3D7881EF-14FD-407E-831B-DB889FFC06DF}" presName="parallelogram2" presStyleLbl="alignNode1" presStyleIdx="50" presStyleCnt="63"/>
      <dgm:spPr/>
    </dgm:pt>
    <dgm:pt modelId="{FAFD9A64-0E1D-42E0-8677-5B4273FDCE3B}" type="pres">
      <dgm:prSet presAssocID="{3D7881EF-14FD-407E-831B-DB889FFC06DF}" presName="parallelogram3" presStyleLbl="alignNode1" presStyleIdx="51" presStyleCnt="63"/>
      <dgm:spPr/>
    </dgm:pt>
    <dgm:pt modelId="{E2E8DF4C-1F3E-48AA-99AD-F8BBBA2073C6}" type="pres">
      <dgm:prSet presAssocID="{3D7881EF-14FD-407E-831B-DB889FFC06DF}" presName="parallelogram4" presStyleLbl="alignNode1" presStyleIdx="52" presStyleCnt="63"/>
      <dgm:spPr/>
    </dgm:pt>
    <dgm:pt modelId="{1B7AA1E5-0B74-4577-BF3D-F4C6C8315F83}" type="pres">
      <dgm:prSet presAssocID="{3D7881EF-14FD-407E-831B-DB889FFC06DF}" presName="parallelogram5" presStyleLbl="alignNode1" presStyleIdx="53" presStyleCnt="63"/>
      <dgm:spPr/>
    </dgm:pt>
    <dgm:pt modelId="{4395D18D-4D73-4768-8668-710ECD3E1693}" type="pres">
      <dgm:prSet presAssocID="{3D7881EF-14FD-407E-831B-DB889FFC06DF}" presName="parallelogram6" presStyleLbl="alignNode1" presStyleIdx="54" presStyleCnt="63"/>
      <dgm:spPr/>
    </dgm:pt>
    <dgm:pt modelId="{7981788E-FB22-4D3D-803B-F25EADF8875F}" type="pres">
      <dgm:prSet presAssocID="{3D7881EF-14FD-407E-831B-DB889FFC06DF}" presName="parallelogram7" presStyleLbl="alignNode1" presStyleIdx="55" presStyleCnt="63"/>
      <dgm:spPr/>
    </dgm:pt>
    <dgm:pt modelId="{FA0D4B2D-9978-46EC-B0EF-C65AE467A123}" type="pres">
      <dgm:prSet presAssocID="{7B51FA9C-12A7-43A7-B4A2-C884F57B27E7}" presName="sibTrans" presStyleCnt="0"/>
      <dgm:spPr/>
    </dgm:pt>
    <dgm:pt modelId="{04AFF7D9-1717-4831-B1B7-1EF53FD825FA}" type="pres">
      <dgm:prSet presAssocID="{08AEC821-630E-4914-8700-7E16AA3572FA}" presName="parenttextcomposite" presStyleCnt="0"/>
      <dgm:spPr/>
    </dgm:pt>
    <dgm:pt modelId="{06CA0428-0B45-42D4-BFF5-81594C2B0036}" type="pres">
      <dgm:prSet presAssocID="{08AEC821-630E-4914-8700-7E16AA3572FA}" presName="parenttext" presStyleLbl="revTx" presStyleIdx="8" presStyleCnt="9">
        <dgm:presLayoutVars>
          <dgm:chMax/>
          <dgm:chPref val="2"/>
          <dgm:bulletEnabled val="1"/>
        </dgm:presLayoutVars>
      </dgm:prSet>
      <dgm:spPr/>
      <dgm:t>
        <a:bodyPr/>
        <a:lstStyle/>
        <a:p>
          <a:endParaRPr lang="en-US"/>
        </a:p>
      </dgm:t>
    </dgm:pt>
    <dgm:pt modelId="{88F7F5F0-B690-4198-8166-B3BA8A6E843A}" type="pres">
      <dgm:prSet presAssocID="{08AEC821-630E-4914-8700-7E16AA3572FA}" presName="parallelogramComposite" presStyleCnt="0"/>
      <dgm:spPr/>
    </dgm:pt>
    <dgm:pt modelId="{B365268C-0DAC-4F09-8126-D4E81447D61D}" type="pres">
      <dgm:prSet presAssocID="{08AEC821-630E-4914-8700-7E16AA3572FA}" presName="parallelogram1" presStyleLbl="alignNode1" presStyleIdx="56" presStyleCnt="63"/>
      <dgm:spPr/>
    </dgm:pt>
    <dgm:pt modelId="{766A9BE0-82EB-4B2F-AB03-7D1ECAEF5CC1}" type="pres">
      <dgm:prSet presAssocID="{08AEC821-630E-4914-8700-7E16AA3572FA}" presName="parallelogram2" presStyleLbl="alignNode1" presStyleIdx="57" presStyleCnt="63"/>
      <dgm:spPr/>
    </dgm:pt>
    <dgm:pt modelId="{DAE59291-D3F0-49C9-B117-F08BBF1082A4}" type="pres">
      <dgm:prSet presAssocID="{08AEC821-630E-4914-8700-7E16AA3572FA}" presName="parallelogram3" presStyleLbl="alignNode1" presStyleIdx="58" presStyleCnt="63"/>
      <dgm:spPr/>
    </dgm:pt>
    <dgm:pt modelId="{EA964653-F35B-4F25-AF31-D1BDB6A8D173}" type="pres">
      <dgm:prSet presAssocID="{08AEC821-630E-4914-8700-7E16AA3572FA}" presName="parallelogram4" presStyleLbl="alignNode1" presStyleIdx="59" presStyleCnt="63"/>
      <dgm:spPr/>
    </dgm:pt>
    <dgm:pt modelId="{760AAD87-3A2B-4B03-8DCA-4FBB7410DE28}" type="pres">
      <dgm:prSet presAssocID="{08AEC821-630E-4914-8700-7E16AA3572FA}" presName="parallelogram5" presStyleLbl="alignNode1" presStyleIdx="60" presStyleCnt="63"/>
      <dgm:spPr/>
    </dgm:pt>
    <dgm:pt modelId="{0F5947AB-6F18-4945-A283-E1262334767D}" type="pres">
      <dgm:prSet presAssocID="{08AEC821-630E-4914-8700-7E16AA3572FA}" presName="parallelogram6" presStyleLbl="alignNode1" presStyleIdx="61" presStyleCnt="63"/>
      <dgm:spPr/>
    </dgm:pt>
    <dgm:pt modelId="{A37420B7-33AB-41A2-8F49-5F88715F6351}" type="pres">
      <dgm:prSet presAssocID="{08AEC821-630E-4914-8700-7E16AA3572FA}" presName="parallelogram7" presStyleLbl="alignNode1" presStyleIdx="62" presStyleCnt="63"/>
      <dgm:spPr/>
    </dgm:pt>
  </dgm:ptLst>
  <dgm:cxnLst>
    <dgm:cxn modelId="{342957FA-EC48-4F9D-82DD-E67EBB5AC586}" type="presOf" srcId="{08AEC821-630E-4914-8700-7E16AA3572FA}" destId="{06CA0428-0B45-42D4-BFF5-81594C2B0036}" srcOrd="0" destOrd="0" presId="urn:microsoft.com/office/officeart/2008/layout/VerticalAccentList"/>
    <dgm:cxn modelId="{C9F062B0-6659-4D67-9709-954A447C24DE}" srcId="{8D325B12-5803-4463-8109-96DD42D7323D}" destId="{172F64AF-A7C3-4814-B14F-1F04D5B84436}" srcOrd="3" destOrd="0" parTransId="{A864A7C5-6B7C-4257-B12E-EFBAFC349B70}" sibTransId="{93E6B49C-11D7-484B-BC28-6590EB51B7CE}"/>
    <dgm:cxn modelId="{7B14AAE6-3474-4AA9-8CE7-E897D4FAFA0D}" srcId="{8D325B12-5803-4463-8109-96DD42D7323D}" destId="{08AEC821-630E-4914-8700-7E16AA3572FA}" srcOrd="8" destOrd="0" parTransId="{B0E8CDAF-45DF-4947-BF69-7DF18A76C0E7}" sibTransId="{57E7BB36-F7D2-4F63-88C0-CBB303740476}"/>
    <dgm:cxn modelId="{235ABBB4-314A-485B-8A53-6EB033F693E8}" type="presOf" srcId="{CFCCA776-C6FB-4445-A42D-6E02D7381DEE}" destId="{1224CB48-2A46-4D4B-A575-40E8773EDF94}" srcOrd="0" destOrd="0" presId="urn:microsoft.com/office/officeart/2008/layout/VerticalAccentList"/>
    <dgm:cxn modelId="{EF505D97-98FB-4C50-A7B2-E3729EE02FBB}" type="presOf" srcId="{8D325B12-5803-4463-8109-96DD42D7323D}" destId="{70F529CE-FAC9-42F8-89E7-0E2254B79B8A}" srcOrd="0" destOrd="0" presId="urn:microsoft.com/office/officeart/2008/layout/VerticalAccentList"/>
    <dgm:cxn modelId="{28270C79-35CA-4306-8F41-7061A43FCF1B}" type="presOf" srcId="{21028040-CD45-4563-802C-B779EBAFD3D5}" destId="{7E1CA07D-FE1F-404B-8769-3802B09A8313}" srcOrd="0" destOrd="0" presId="urn:microsoft.com/office/officeart/2008/layout/VerticalAccentList"/>
    <dgm:cxn modelId="{F7469948-ED54-416F-80D0-983B491A9B3E}" srcId="{8D325B12-5803-4463-8109-96DD42D7323D}" destId="{C14D9860-86CB-421D-814A-A267E869D834}" srcOrd="4" destOrd="0" parTransId="{30BCEAF4-8028-49A4-B25A-72404994523F}" sibTransId="{55FD56BA-9868-4374-AE59-1EBE99CA827F}"/>
    <dgm:cxn modelId="{FC049FC1-5FE3-421D-9B0D-858272303355}" srcId="{8D325B12-5803-4463-8109-96DD42D7323D}" destId="{CFCCA776-C6FB-4445-A42D-6E02D7381DEE}" srcOrd="0" destOrd="0" parTransId="{7E3D4063-4C56-451E-9B55-437DC50962E1}" sibTransId="{CAB46535-951F-44ED-AD9F-A84C994E6182}"/>
    <dgm:cxn modelId="{FC683BE4-201B-466B-846C-B0DC0B9101C3}" srcId="{8D325B12-5803-4463-8109-96DD42D7323D}" destId="{6921E527-BA06-494D-9685-C94E95D6FE00}" srcOrd="1" destOrd="0" parTransId="{30475C96-127A-4A63-923A-60653AE06C42}" sibTransId="{EE1F9A5F-AE45-434C-BEB2-DA709C3EA97A}"/>
    <dgm:cxn modelId="{EFE535A8-DD5A-41D1-BEDF-A8A06CAC749D}" type="presOf" srcId="{C14D9860-86CB-421D-814A-A267E869D834}" destId="{AEE64F78-86C3-4BD4-97B5-4B5359331E5C}" srcOrd="0" destOrd="0" presId="urn:microsoft.com/office/officeart/2008/layout/VerticalAccentList"/>
    <dgm:cxn modelId="{AEDF778D-1FD5-4D65-93ED-4093E7BFD540}" srcId="{8D325B12-5803-4463-8109-96DD42D7323D}" destId="{29D6CAC6-FE79-4519-8CEC-2D23AAF6964C}" srcOrd="6" destOrd="0" parTransId="{535A0815-1B52-4C5E-BAE5-E0D24E1D9DA2}" sibTransId="{94953DB5-7F86-4893-8C88-E12825485136}"/>
    <dgm:cxn modelId="{46085A61-E388-4839-BEA5-A70DD81DF6B2}" type="presOf" srcId="{3D7881EF-14FD-407E-831B-DB889FFC06DF}" destId="{FA9F9D0E-A8D4-4598-90FD-1D1ABA3EB578}" srcOrd="0" destOrd="0" presId="urn:microsoft.com/office/officeart/2008/layout/VerticalAccentList"/>
    <dgm:cxn modelId="{DBD1BB30-0142-4538-BFF0-99009AC1C499}" type="presOf" srcId="{29D6CAC6-FE79-4519-8CEC-2D23AAF6964C}" destId="{8F17282E-9594-41A7-A7AE-28E971075FBB}" srcOrd="0" destOrd="0" presId="urn:microsoft.com/office/officeart/2008/layout/VerticalAccentList"/>
    <dgm:cxn modelId="{5A24C3E5-5CC3-45E0-BE03-613333E0D984}" type="presOf" srcId="{6921E527-BA06-494D-9685-C94E95D6FE00}" destId="{A11410AB-365D-4DD8-83A9-A462BB45A471}" srcOrd="0" destOrd="0" presId="urn:microsoft.com/office/officeart/2008/layout/VerticalAccentList"/>
    <dgm:cxn modelId="{A6C7ECB1-528F-4FB8-AA0B-68D9B23B91EC}" srcId="{8D325B12-5803-4463-8109-96DD42D7323D}" destId="{3961E22E-C40A-4BC1-BC18-CF6154D0C285}" srcOrd="5" destOrd="0" parTransId="{3B20A0EF-085B-4881-9672-1575057E72BF}" sibTransId="{83B1F729-FAF4-436A-A998-E9D0AA74FDAF}"/>
    <dgm:cxn modelId="{FB53EC4B-FCC9-4DE4-ABD7-6B67E697695F}" type="presOf" srcId="{3961E22E-C40A-4BC1-BC18-CF6154D0C285}" destId="{BCF7718A-A223-4698-A2B3-9B343EAC2632}" srcOrd="0" destOrd="0" presId="urn:microsoft.com/office/officeart/2008/layout/VerticalAccentList"/>
    <dgm:cxn modelId="{5746ACC3-C35D-4820-9DA8-F4C35DDC05F2}" srcId="{8D325B12-5803-4463-8109-96DD42D7323D}" destId="{21028040-CD45-4563-802C-B779EBAFD3D5}" srcOrd="2" destOrd="0" parTransId="{762B1971-4C33-43D6-957D-B80BC881FFAE}" sibTransId="{622CB460-CB07-436B-B369-934CF29B5493}"/>
    <dgm:cxn modelId="{AEBF3A01-2B08-4877-9724-0F2601362827}" srcId="{8D325B12-5803-4463-8109-96DD42D7323D}" destId="{3D7881EF-14FD-407E-831B-DB889FFC06DF}" srcOrd="7" destOrd="0" parTransId="{EB080FE2-D0CA-4C30-A096-F2E594F91E6D}" sibTransId="{7B51FA9C-12A7-43A7-B4A2-C884F57B27E7}"/>
    <dgm:cxn modelId="{570C460D-E36E-489A-A89C-5349625EF61D}" type="presOf" srcId="{172F64AF-A7C3-4814-B14F-1F04D5B84436}" destId="{8355C2B8-AE43-4DDC-9272-39B75A56FF97}" srcOrd="0" destOrd="0" presId="urn:microsoft.com/office/officeart/2008/layout/VerticalAccentList"/>
    <dgm:cxn modelId="{04284E85-E781-49B5-B23C-932DCEF3EDAC}" type="presParOf" srcId="{70F529CE-FAC9-42F8-89E7-0E2254B79B8A}" destId="{A6626001-2ED3-49D5-B269-E7AC225A696B}" srcOrd="0" destOrd="0" presId="urn:microsoft.com/office/officeart/2008/layout/VerticalAccentList"/>
    <dgm:cxn modelId="{8522921B-1339-42C2-BC79-9489353B0139}" type="presParOf" srcId="{A6626001-2ED3-49D5-B269-E7AC225A696B}" destId="{1224CB48-2A46-4D4B-A575-40E8773EDF94}" srcOrd="0" destOrd="0" presId="urn:microsoft.com/office/officeart/2008/layout/VerticalAccentList"/>
    <dgm:cxn modelId="{59BBB532-5517-4CD3-82D4-D94C1A6EAC13}" type="presParOf" srcId="{70F529CE-FAC9-42F8-89E7-0E2254B79B8A}" destId="{9FDED4F9-EA43-4376-BC6C-5E3972132FC1}" srcOrd="1" destOrd="0" presId="urn:microsoft.com/office/officeart/2008/layout/VerticalAccentList"/>
    <dgm:cxn modelId="{0E4D5322-F066-4337-A712-48B6CF683675}" type="presParOf" srcId="{9FDED4F9-EA43-4376-BC6C-5E3972132FC1}" destId="{2F5F7491-F6FB-4091-B4B0-88D8EECA5151}" srcOrd="0" destOrd="0" presId="urn:microsoft.com/office/officeart/2008/layout/VerticalAccentList"/>
    <dgm:cxn modelId="{507D1B9A-6D0F-4098-BC3B-202D2BFEBEA2}" type="presParOf" srcId="{9FDED4F9-EA43-4376-BC6C-5E3972132FC1}" destId="{69FC06A6-271A-400F-B2B2-5D78B119FCA2}" srcOrd="1" destOrd="0" presId="urn:microsoft.com/office/officeart/2008/layout/VerticalAccentList"/>
    <dgm:cxn modelId="{C96FF318-AE4D-4D9B-99EE-B0C9A4323EE0}" type="presParOf" srcId="{9FDED4F9-EA43-4376-BC6C-5E3972132FC1}" destId="{4A0C567D-1168-4281-9A59-020E5E0B04B9}" srcOrd="2" destOrd="0" presId="urn:microsoft.com/office/officeart/2008/layout/VerticalAccentList"/>
    <dgm:cxn modelId="{320FB43B-A26C-4FB3-8A69-1F29E47BEAA6}" type="presParOf" srcId="{9FDED4F9-EA43-4376-BC6C-5E3972132FC1}" destId="{3FC49E5F-C210-42F2-9F09-D5A9085F8148}" srcOrd="3" destOrd="0" presId="urn:microsoft.com/office/officeart/2008/layout/VerticalAccentList"/>
    <dgm:cxn modelId="{1B52EC9D-149C-4928-B022-18BC14F6681A}" type="presParOf" srcId="{9FDED4F9-EA43-4376-BC6C-5E3972132FC1}" destId="{6DDF5643-3DFC-42E3-926D-0DCA4F881126}" srcOrd="4" destOrd="0" presId="urn:microsoft.com/office/officeart/2008/layout/VerticalAccentList"/>
    <dgm:cxn modelId="{1EDFB4FA-41C8-444C-A30D-5D795110FD87}" type="presParOf" srcId="{9FDED4F9-EA43-4376-BC6C-5E3972132FC1}" destId="{3E7E7F16-A2DC-48BB-97B0-934772943F1D}" srcOrd="5" destOrd="0" presId="urn:microsoft.com/office/officeart/2008/layout/VerticalAccentList"/>
    <dgm:cxn modelId="{E0E09544-13C3-432F-A74B-3C0ADFD6ABC5}" type="presParOf" srcId="{9FDED4F9-EA43-4376-BC6C-5E3972132FC1}" destId="{4C18EAF1-95A0-47D1-8AB9-6E49897F9721}" srcOrd="6" destOrd="0" presId="urn:microsoft.com/office/officeart/2008/layout/VerticalAccentList"/>
    <dgm:cxn modelId="{D23C9212-2125-411E-B08B-76B644F55F13}" type="presParOf" srcId="{70F529CE-FAC9-42F8-89E7-0E2254B79B8A}" destId="{1C026E28-DE84-4E86-A973-33730667A703}" srcOrd="2" destOrd="0" presId="urn:microsoft.com/office/officeart/2008/layout/VerticalAccentList"/>
    <dgm:cxn modelId="{16BF94D8-8918-42C5-96AD-F7A943195A41}" type="presParOf" srcId="{70F529CE-FAC9-42F8-89E7-0E2254B79B8A}" destId="{FCCE2EFC-D97A-4B30-A0CD-67CC8D7718AD}" srcOrd="3" destOrd="0" presId="urn:microsoft.com/office/officeart/2008/layout/VerticalAccentList"/>
    <dgm:cxn modelId="{981F82BE-BBC5-4DBB-9B64-A3548E92075A}" type="presParOf" srcId="{FCCE2EFC-D97A-4B30-A0CD-67CC8D7718AD}" destId="{A11410AB-365D-4DD8-83A9-A462BB45A471}" srcOrd="0" destOrd="0" presId="urn:microsoft.com/office/officeart/2008/layout/VerticalAccentList"/>
    <dgm:cxn modelId="{BBB2C025-1D3A-4E97-8311-7DF09CD800CE}" type="presParOf" srcId="{70F529CE-FAC9-42F8-89E7-0E2254B79B8A}" destId="{4D25416E-F75F-45B1-BFFF-E5D39BE314B0}" srcOrd="4" destOrd="0" presId="urn:microsoft.com/office/officeart/2008/layout/VerticalAccentList"/>
    <dgm:cxn modelId="{8284D532-E5C3-4F5C-B168-AA1F904B6A80}" type="presParOf" srcId="{4D25416E-F75F-45B1-BFFF-E5D39BE314B0}" destId="{F936DBF4-5DBC-4466-A059-0F7BA3473F4E}" srcOrd="0" destOrd="0" presId="urn:microsoft.com/office/officeart/2008/layout/VerticalAccentList"/>
    <dgm:cxn modelId="{16B6ADC7-A4E5-4DED-965B-4BCFEAFF25BF}" type="presParOf" srcId="{4D25416E-F75F-45B1-BFFF-E5D39BE314B0}" destId="{48CBE7D6-5695-4E8A-8FEF-B2F0ADBF3828}" srcOrd="1" destOrd="0" presId="urn:microsoft.com/office/officeart/2008/layout/VerticalAccentList"/>
    <dgm:cxn modelId="{5F957D12-8FAF-4316-94D2-1D5552468B45}" type="presParOf" srcId="{4D25416E-F75F-45B1-BFFF-E5D39BE314B0}" destId="{74BE8544-638C-458A-AA2D-7E759014605D}" srcOrd="2" destOrd="0" presId="urn:microsoft.com/office/officeart/2008/layout/VerticalAccentList"/>
    <dgm:cxn modelId="{D821BBC2-FA16-42C7-A4EF-D0A3E28FAC02}" type="presParOf" srcId="{4D25416E-F75F-45B1-BFFF-E5D39BE314B0}" destId="{1B5A0CE4-E1F8-4760-BA7E-75DCBCE53A0E}" srcOrd="3" destOrd="0" presId="urn:microsoft.com/office/officeart/2008/layout/VerticalAccentList"/>
    <dgm:cxn modelId="{DB4A0652-5EE9-4F29-95A8-D84C8DC9499E}" type="presParOf" srcId="{4D25416E-F75F-45B1-BFFF-E5D39BE314B0}" destId="{7A0130CD-BF4E-4DE7-B17B-371BB2C87CD3}" srcOrd="4" destOrd="0" presId="urn:microsoft.com/office/officeart/2008/layout/VerticalAccentList"/>
    <dgm:cxn modelId="{F7B394FE-BED9-440F-A6A8-5E0ECFC4E0C6}" type="presParOf" srcId="{4D25416E-F75F-45B1-BFFF-E5D39BE314B0}" destId="{72D84A44-FEA2-44BC-8026-E0E81A0E0770}" srcOrd="5" destOrd="0" presId="urn:microsoft.com/office/officeart/2008/layout/VerticalAccentList"/>
    <dgm:cxn modelId="{A7052804-D897-4673-9139-A0078FC4BB05}" type="presParOf" srcId="{4D25416E-F75F-45B1-BFFF-E5D39BE314B0}" destId="{E4C60559-6098-4385-9FE4-9EC023D858E6}" srcOrd="6" destOrd="0" presId="urn:microsoft.com/office/officeart/2008/layout/VerticalAccentList"/>
    <dgm:cxn modelId="{806BA824-7AD7-40D8-B6ED-26165C591405}" type="presParOf" srcId="{70F529CE-FAC9-42F8-89E7-0E2254B79B8A}" destId="{3A8EF9C3-8D43-4C98-B9A6-2AEB12E5098A}" srcOrd="5" destOrd="0" presId="urn:microsoft.com/office/officeart/2008/layout/VerticalAccentList"/>
    <dgm:cxn modelId="{A2DB849F-0331-4F04-83F0-DF5213523836}" type="presParOf" srcId="{70F529CE-FAC9-42F8-89E7-0E2254B79B8A}" destId="{D78185AF-26D3-4BFA-B6AD-2573DCA8D20F}" srcOrd="6" destOrd="0" presId="urn:microsoft.com/office/officeart/2008/layout/VerticalAccentList"/>
    <dgm:cxn modelId="{FFD59C63-34F7-4897-AEE1-C88D2FBB0338}" type="presParOf" srcId="{D78185AF-26D3-4BFA-B6AD-2573DCA8D20F}" destId="{7E1CA07D-FE1F-404B-8769-3802B09A8313}" srcOrd="0" destOrd="0" presId="urn:microsoft.com/office/officeart/2008/layout/VerticalAccentList"/>
    <dgm:cxn modelId="{D7D58238-626F-4DAF-9F0E-BD2EA29FA26D}" type="presParOf" srcId="{70F529CE-FAC9-42F8-89E7-0E2254B79B8A}" destId="{3639F30A-FD00-4D55-9EAB-A4489E2F8F82}" srcOrd="7" destOrd="0" presId="urn:microsoft.com/office/officeart/2008/layout/VerticalAccentList"/>
    <dgm:cxn modelId="{4718D950-409E-46E7-B0CC-FF970791FD52}" type="presParOf" srcId="{3639F30A-FD00-4D55-9EAB-A4489E2F8F82}" destId="{2763BF96-F1BB-4CF4-9A60-221FBDFD150C}" srcOrd="0" destOrd="0" presId="urn:microsoft.com/office/officeart/2008/layout/VerticalAccentList"/>
    <dgm:cxn modelId="{EECE0EFD-F739-4611-AD72-41B36882B2CE}" type="presParOf" srcId="{3639F30A-FD00-4D55-9EAB-A4489E2F8F82}" destId="{F9D5B65C-D54C-4AB8-8520-6144AA607D97}" srcOrd="1" destOrd="0" presId="urn:microsoft.com/office/officeart/2008/layout/VerticalAccentList"/>
    <dgm:cxn modelId="{764632E9-6FEB-424D-9A79-D9FDD079CA83}" type="presParOf" srcId="{3639F30A-FD00-4D55-9EAB-A4489E2F8F82}" destId="{097EE5BF-5B43-41BC-A094-CD7FCB64B8A4}" srcOrd="2" destOrd="0" presId="urn:microsoft.com/office/officeart/2008/layout/VerticalAccentList"/>
    <dgm:cxn modelId="{13DE728D-7A02-4B67-9296-1F8E18121DB1}" type="presParOf" srcId="{3639F30A-FD00-4D55-9EAB-A4489E2F8F82}" destId="{A7DC8847-CD4E-4BC2-9667-A5EF7690F98F}" srcOrd="3" destOrd="0" presId="urn:microsoft.com/office/officeart/2008/layout/VerticalAccentList"/>
    <dgm:cxn modelId="{FF45BD7B-FDE6-44C4-B935-D00CEBCE59C9}" type="presParOf" srcId="{3639F30A-FD00-4D55-9EAB-A4489E2F8F82}" destId="{6768A379-89A5-4A23-B77A-D08C8FA819B0}" srcOrd="4" destOrd="0" presId="urn:microsoft.com/office/officeart/2008/layout/VerticalAccentList"/>
    <dgm:cxn modelId="{926C4B3C-93DB-48EC-9F47-A8DC4B5C742D}" type="presParOf" srcId="{3639F30A-FD00-4D55-9EAB-A4489E2F8F82}" destId="{6C1B2817-589B-4572-8838-5E7F8F54E25D}" srcOrd="5" destOrd="0" presId="urn:microsoft.com/office/officeart/2008/layout/VerticalAccentList"/>
    <dgm:cxn modelId="{23E74C9C-F40C-4ADD-A0EA-BA312A889B38}" type="presParOf" srcId="{3639F30A-FD00-4D55-9EAB-A4489E2F8F82}" destId="{CDB7F15A-1B5F-4BCB-96F7-4F11021660CE}" srcOrd="6" destOrd="0" presId="urn:microsoft.com/office/officeart/2008/layout/VerticalAccentList"/>
    <dgm:cxn modelId="{4954F64C-4B97-46F0-99EB-0ADC5E902379}" type="presParOf" srcId="{70F529CE-FAC9-42F8-89E7-0E2254B79B8A}" destId="{BDFDB061-4214-48C0-B4F8-9734BF5B27E6}" srcOrd="8" destOrd="0" presId="urn:microsoft.com/office/officeart/2008/layout/VerticalAccentList"/>
    <dgm:cxn modelId="{6C1F9795-3008-4F7A-811C-BA4EC3D0E524}" type="presParOf" srcId="{70F529CE-FAC9-42F8-89E7-0E2254B79B8A}" destId="{AC66929C-B15A-4D5E-9833-1B9A7616010C}" srcOrd="9" destOrd="0" presId="urn:microsoft.com/office/officeart/2008/layout/VerticalAccentList"/>
    <dgm:cxn modelId="{95EDD44B-43B2-4884-8E56-9A4A84B4CC36}" type="presParOf" srcId="{AC66929C-B15A-4D5E-9833-1B9A7616010C}" destId="{8355C2B8-AE43-4DDC-9272-39B75A56FF97}" srcOrd="0" destOrd="0" presId="urn:microsoft.com/office/officeart/2008/layout/VerticalAccentList"/>
    <dgm:cxn modelId="{E10C9202-4092-46F4-B591-B6202DEFBE18}" type="presParOf" srcId="{70F529CE-FAC9-42F8-89E7-0E2254B79B8A}" destId="{D36A9920-FE28-4F35-90B3-6EBBD4404DE7}" srcOrd="10" destOrd="0" presId="urn:microsoft.com/office/officeart/2008/layout/VerticalAccentList"/>
    <dgm:cxn modelId="{3F08AA2E-D10F-43FE-ACFE-36791042FCF6}" type="presParOf" srcId="{D36A9920-FE28-4F35-90B3-6EBBD4404DE7}" destId="{C50A83C0-5B99-4509-BCC6-2CD5817792F4}" srcOrd="0" destOrd="0" presId="urn:microsoft.com/office/officeart/2008/layout/VerticalAccentList"/>
    <dgm:cxn modelId="{F7741D91-ED85-48C3-A260-F1E8CC12034F}" type="presParOf" srcId="{D36A9920-FE28-4F35-90B3-6EBBD4404DE7}" destId="{9897693B-D8FD-4B2B-A767-9A9C7211C8F0}" srcOrd="1" destOrd="0" presId="urn:microsoft.com/office/officeart/2008/layout/VerticalAccentList"/>
    <dgm:cxn modelId="{BA85B51B-56AF-453F-8120-01C94E8BB944}" type="presParOf" srcId="{D36A9920-FE28-4F35-90B3-6EBBD4404DE7}" destId="{B1661849-0153-4DC1-9CE7-0D910338BF9B}" srcOrd="2" destOrd="0" presId="urn:microsoft.com/office/officeart/2008/layout/VerticalAccentList"/>
    <dgm:cxn modelId="{CB315FB1-3E48-40C1-A7E6-7E5DF74605B9}" type="presParOf" srcId="{D36A9920-FE28-4F35-90B3-6EBBD4404DE7}" destId="{FA8816B5-B016-4344-961A-DC4689691001}" srcOrd="3" destOrd="0" presId="urn:microsoft.com/office/officeart/2008/layout/VerticalAccentList"/>
    <dgm:cxn modelId="{DC57E728-502D-476A-B2FF-84BB92BE82FF}" type="presParOf" srcId="{D36A9920-FE28-4F35-90B3-6EBBD4404DE7}" destId="{7E5561BA-3071-4F72-894A-B01724F0A087}" srcOrd="4" destOrd="0" presId="urn:microsoft.com/office/officeart/2008/layout/VerticalAccentList"/>
    <dgm:cxn modelId="{187555E1-9719-449F-B2B9-E77F564F091C}" type="presParOf" srcId="{D36A9920-FE28-4F35-90B3-6EBBD4404DE7}" destId="{AEDDA532-24CF-4C23-8B78-081FAD548DC0}" srcOrd="5" destOrd="0" presId="urn:microsoft.com/office/officeart/2008/layout/VerticalAccentList"/>
    <dgm:cxn modelId="{A68F53D9-F056-4889-9004-7495D1F4626F}" type="presParOf" srcId="{D36A9920-FE28-4F35-90B3-6EBBD4404DE7}" destId="{BE60EC5E-50E4-4907-ADF6-74E0A22F113F}" srcOrd="6" destOrd="0" presId="urn:microsoft.com/office/officeart/2008/layout/VerticalAccentList"/>
    <dgm:cxn modelId="{37D9526A-0909-44D5-A4BA-0AA7F5B8DD33}" type="presParOf" srcId="{70F529CE-FAC9-42F8-89E7-0E2254B79B8A}" destId="{405E537E-129A-4470-8A99-2B20BF32CECB}" srcOrd="11" destOrd="0" presId="urn:microsoft.com/office/officeart/2008/layout/VerticalAccentList"/>
    <dgm:cxn modelId="{9BE9C84F-7D3D-4EB3-A860-92E0FDB8C4C0}" type="presParOf" srcId="{70F529CE-FAC9-42F8-89E7-0E2254B79B8A}" destId="{76F51E98-56EA-4DCF-83F1-4D0076F690C1}" srcOrd="12" destOrd="0" presId="urn:microsoft.com/office/officeart/2008/layout/VerticalAccentList"/>
    <dgm:cxn modelId="{B0823518-E92C-4A6F-893F-9D4600282BF2}" type="presParOf" srcId="{76F51E98-56EA-4DCF-83F1-4D0076F690C1}" destId="{AEE64F78-86C3-4BD4-97B5-4B5359331E5C}" srcOrd="0" destOrd="0" presId="urn:microsoft.com/office/officeart/2008/layout/VerticalAccentList"/>
    <dgm:cxn modelId="{E8F78993-D00E-4E7E-A005-218BB5A5B418}" type="presParOf" srcId="{70F529CE-FAC9-42F8-89E7-0E2254B79B8A}" destId="{1844D037-94F4-4891-85E8-11C7DE6E5EA6}" srcOrd="13" destOrd="0" presId="urn:microsoft.com/office/officeart/2008/layout/VerticalAccentList"/>
    <dgm:cxn modelId="{DB3D34FC-99D3-4F29-8E09-2CF66DB05846}" type="presParOf" srcId="{1844D037-94F4-4891-85E8-11C7DE6E5EA6}" destId="{FFD3E9FB-4E2E-44E1-97E3-0B5C46B9C9A5}" srcOrd="0" destOrd="0" presId="urn:microsoft.com/office/officeart/2008/layout/VerticalAccentList"/>
    <dgm:cxn modelId="{EDCCF4CA-9F80-405D-B145-470910C745A5}" type="presParOf" srcId="{1844D037-94F4-4891-85E8-11C7DE6E5EA6}" destId="{63861718-28D8-4322-B724-09A0AEED5ABE}" srcOrd="1" destOrd="0" presId="urn:microsoft.com/office/officeart/2008/layout/VerticalAccentList"/>
    <dgm:cxn modelId="{E393D43C-AAF8-418D-AD5E-B2816F34C141}" type="presParOf" srcId="{1844D037-94F4-4891-85E8-11C7DE6E5EA6}" destId="{E477BD89-C070-4BA0-8E0C-3B0FB7859722}" srcOrd="2" destOrd="0" presId="urn:microsoft.com/office/officeart/2008/layout/VerticalAccentList"/>
    <dgm:cxn modelId="{9D52C055-AA82-4E4A-AB48-B40C67EFB1AD}" type="presParOf" srcId="{1844D037-94F4-4891-85E8-11C7DE6E5EA6}" destId="{A2617F37-1761-4379-B1EC-7944A7437BF5}" srcOrd="3" destOrd="0" presId="urn:microsoft.com/office/officeart/2008/layout/VerticalAccentList"/>
    <dgm:cxn modelId="{D08BF2F1-A498-4063-AF96-4C53B402AFD9}" type="presParOf" srcId="{1844D037-94F4-4891-85E8-11C7DE6E5EA6}" destId="{4ABB04FF-678D-4BFC-BABA-6E855E73FF02}" srcOrd="4" destOrd="0" presId="urn:microsoft.com/office/officeart/2008/layout/VerticalAccentList"/>
    <dgm:cxn modelId="{AE66B8D5-8029-4CBA-8DAC-C33439078560}" type="presParOf" srcId="{1844D037-94F4-4891-85E8-11C7DE6E5EA6}" destId="{6D4B36DE-0DB3-4A05-85EE-3E5E30E0D174}" srcOrd="5" destOrd="0" presId="urn:microsoft.com/office/officeart/2008/layout/VerticalAccentList"/>
    <dgm:cxn modelId="{3B9D1568-80DF-4751-87CF-EED6EEBD17F1}" type="presParOf" srcId="{1844D037-94F4-4891-85E8-11C7DE6E5EA6}" destId="{62B3EAE9-193C-46BD-8DCD-ED849A2AC285}" srcOrd="6" destOrd="0" presId="urn:microsoft.com/office/officeart/2008/layout/VerticalAccentList"/>
    <dgm:cxn modelId="{78256194-C7E5-4CD2-915D-060007B407E3}" type="presParOf" srcId="{70F529CE-FAC9-42F8-89E7-0E2254B79B8A}" destId="{839A4256-3C00-40F6-AC36-A2EB2A047ED8}" srcOrd="14" destOrd="0" presId="urn:microsoft.com/office/officeart/2008/layout/VerticalAccentList"/>
    <dgm:cxn modelId="{E543BB38-B4C3-4941-B898-05C839952402}" type="presParOf" srcId="{70F529CE-FAC9-42F8-89E7-0E2254B79B8A}" destId="{29444DC5-774A-4870-93EB-C47D78F22B5A}" srcOrd="15" destOrd="0" presId="urn:microsoft.com/office/officeart/2008/layout/VerticalAccentList"/>
    <dgm:cxn modelId="{4F635BF8-A1E8-4B5D-81EB-7479D0DF70EA}" type="presParOf" srcId="{29444DC5-774A-4870-93EB-C47D78F22B5A}" destId="{BCF7718A-A223-4698-A2B3-9B343EAC2632}" srcOrd="0" destOrd="0" presId="urn:microsoft.com/office/officeart/2008/layout/VerticalAccentList"/>
    <dgm:cxn modelId="{6BD6EEAB-6966-42E7-B82D-101B0C8AD9A6}" type="presParOf" srcId="{70F529CE-FAC9-42F8-89E7-0E2254B79B8A}" destId="{56580872-2C1E-4D03-846F-C49C9AF700AD}" srcOrd="16" destOrd="0" presId="urn:microsoft.com/office/officeart/2008/layout/VerticalAccentList"/>
    <dgm:cxn modelId="{99B35FD5-48A4-4793-A307-5A806F0A02F2}" type="presParOf" srcId="{56580872-2C1E-4D03-846F-C49C9AF700AD}" destId="{E5B9499C-E9F9-44E3-AD33-83DEBBF52C74}" srcOrd="0" destOrd="0" presId="urn:microsoft.com/office/officeart/2008/layout/VerticalAccentList"/>
    <dgm:cxn modelId="{3285038D-3EF6-4250-A52E-693CF052CCD7}" type="presParOf" srcId="{56580872-2C1E-4D03-846F-C49C9AF700AD}" destId="{13451601-6EE4-422E-BC8F-2EF9BE47D237}" srcOrd="1" destOrd="0" presId="urn:microsoft.com/office/officeart/2008/layout/VerticalAccentList"/>
    <dgm:cxn modelId="{F957CA49-106C-4806-BB84-9FF847770CC5}" type="presParOf" srcId="{56580872-2C1E-4D03-846F-C49C9AF700AD}" destId="{DC43EE39-C6E1-4418-A43E-07BE035E5D76}" srcOrd="2" destOrd="0" presId="urn:microsoft.com/office/officeart/2008/layout/VerticalAccentList"/>
    <dgm:cxn modelId="{C0C78189-A326-414A-AF9D-36A1EEE8C73B}" type="presParOf" srcId="{56580872-2C1E-4D03-846F-C49C9AF700AD}" destId="{99CCE0C2-F093-4094-B844-5A85BC8F252A}" srcOrd="3" destOrd="0" presId="urn:microsoft.com/office/officeart/2008/layout/VerticalAccentList"/>
    <dgm:cxn modelId="{91229340-E655-45EB-B6AD-AE05DDBE02E0}" type="presParOf" srcId="{56580872-2C1E-4D03-846F-C49C9AF700AD}" destId="{D6A55EB8-3516-48AB-B420-EA78B5DCDCB7}" srcOrd="4" destOrd="0" presId="urn:microsoft.com/office/officeart/2008/layout/VerticalAccentList"/>
    <dgm:cxn modelId="{EB396B28-CBD2-4668-BA95-DA6285F98BBD}" type="presParOf" srcId="{56580872-2C1E-4D03-846F-C49C9AF700AD}" destId="{06044D39-C3F4-41C6-A9BD-75F101DE4890}" srcOrd="5" destOrd="0" presId="urn:microsoft.com/office/officeart/2008/layout/VerticalAccentList"/>
    <dgm:cxn modelId="{D5F62E66-AC15-408A-A266-C5EEC8557BD1}" type="presParOf" srcId="{56580872-2C1E-4D03-846F-C49C9AF700AD}" destId="{6B32C73B-7606-4B08-8C91-A1CE7E93FE38}" srcOrd="6" destOrd="0" presId="urn:microsoft.com/office/officeart/2008/layout/VerticalAccentList"/>
    <dgm:cxn modelId="{2735FB56-0220-4093-A3A4-E489F9718E94}" type="presParOf" srcId="{70F529CE-FAC9-42F8-89E7-0E2254B79B8A}" destId="{05846878-DA1B-4A99-B2D8-C6229BA76AAF}" srcOrd="17" destOrd="0" presId="urn:microsoft.com/office/officeart/2008/layout/VerticalAccentList"/>
    <dgm:cxn modelId="{6490B970-006B-4F54-BB54-A4DDB03483B5}" type="presParOf" srcId="{70F529CE-FAC9-42F8-89E7-0E2254B79B8A}" destId="{0442C412-8E7C-4AA3-9E11-4A6528328FF6}" srcOrd="18" destOrd="0" presId="urn:microsoft.com/office/officeart/2008/layout/VerticalAccentList"/>
    <dgm:cxn modelId="{BDABD0A1-7E3A-418C-8AD8-A844C89B77E5}" type="presParOf" srcId="{0442C412-8E7C-4AA3-9E11-4A6528328FF6}" destId="{8F17282E-9594-41A7-A7AE-28E971075FBB}" srcOrd="0" destOrd="0" presId="urn:microsoft.com/office/officeart/2008/layout/VerticalAccentList"/>
    <dgm:cxn modelId="{537D9A95-B4A9-497E-A76E-0B1C123B3271}" type="presParOf" srcId="{70F529CE-FAC9-42F8-89E7-0E2254B79B8A}" destId="{F1DBF609-2F5D-48C3-BC41-26A7A6D859C2}" srcOrd="19" destOrd="0" presId="urn:microsoft.com/office/officeart/2008/layout/VerticalAccentList"/>
    <dgm:cxn modelId="{5E619166-00F4-4C61-80FE-F5D2151F734C}" type="presParOf" srcId="{F1DBF609-2F5D-48C3-BC41-26A7A6D859C2}" destId="{B6EE7711-1BB4-46AD-866C-3737CC1B3258}" srcOrd="0" destOrd="0" presId="urn:microsoft.com/office/officeart/2008/layout/VerticalAccentList"/>
    <dgm:cxn modelId="{2BBEE886-D2DB-4F92-AE64-D18296D0606B}" type="presParOf" srcId="{F1DBF609-2F5D-48C3-BC41-26A7A6D859C2}" destId="{1EDDC856-A7F7-4EC0-977D-DF438D76D809}" srcOrd="1" destOrd="0" presId="urn:microsoft.com/office/officeart/2008/layout/VerticalAccentList"/>
    <dgm:cxn modelId="{530DF648-A6D5-4B83-BD5E-CAC1647AC4DC}" type="presParOf" srcId="{F1DBF609-2F5D-48C3-BC41-26A7A6D859C2}" destId="{484932A0-E348-47BD-A639-58635F23695C}" srcOrd="2" destOrd="0" presId="urn:microsoft.com/office/officeart/2008/layout/VerticalAccentList"/>
    <dgm:cxn modelId="{BCFC02E8-E031-4346-9C39-29DBCC5E4DDA}" type="presParOf" srcId="{F1DBF609-2F5D-48C3-BC41-26A7A6D859C2}" destId="{6FACE1F5-843E-4E4A-AE86-EFB803C3A60A}" srcOrd="3" destOrd="0" presId="urn:microsoft.com/office/officeart/2008/layout/VerticalAccentList"/>
    <dgm:cxn modelId="{998B68C4-241E-4BC7-A987-939A0AAFD02C}" type="presParOf" srcId="{F1DBF609-2F5D-48C3-BC41-26A7A6D859C2}" destId="{8C8D5610-7CE5-4674-9329-A5D1B7C0B54F}" srcOrd="4" destOrd="0" presId="urn:microsoft.com/office/officeart/2008/layout/VerticalAccentList"/>
    <dgm:cxn modelId="{1839BCF3-A6F3-4FF3-940D-D0F58FFDA1BA}" type="presParOf" srcId="{F1DBF609-2F5D-48C3-BC41-26A7A6D859C2}" destId="{00C9E99D-DF74-4B25-BF2F-F3AE9EF2BD91}" srcOrd="5" destOrd="0" presId="urn:microsoft.com/office/officeart/2008/layout/VerticalAccentList"/>
    <dgm:cxn modelId="{BAE24E99-F315-447D-B5D2-FF09FDF0958F}" type="presParOf" srcId="{F1DBF609-2F5D-48C3-BC41-26A7A6D859C2}" destId="{5BFA9718-8771-4360-AFA9-3CB32C0F2028}" srcOrd="6" destOrd="0" presId="urn:microsoft.com/office/officeart/2008/layout/VerticalAccentList"/>
    <dgm:cxn modelId="{2547E8E5-2A07-45D0-8FDA-CD079F1454B0}" type="presParOf" srcId="{70F529CE-FAC9-42F8-89E7-0E2254B79B8A}" destId="{C9F9B66A-5E1B-424A-B1CC-3BBE974B56FF}" srcOrd="20" destOrd="0" presId="urn:microsoft.com/office/officeart/2008/layout/VerticalAccentList"/>
    <dgm:cxn modelId="{687590E4-77CB-40D0-9AD1-49971862B582}" type="presParOf" srcId="{70F529CE-FAC9-42F8-89E7-0E2254B79B8A}" destId="{492050DB-3B1D-4D3C-B665-20A2B8B49D72}" srcOrd="21" destOrd="0" presId="urn:microsoft.com/office/officeart/2008/layout/VerticalAccentList"/>
    <dgm:cxn modelId="{95B48923-2C3C-4B62-862C-2B5D406B832D}" type="presParOf" srcId="{492050DB-3B1D-4D3C-B665-20A2B8B49D72}" destId="{FA9F9D0E-A8D4-4598-90FD-1D1ABA3EB578}" srcOrd="0" destOrd="0" presId="urn:microsoft.com/office/officeart/2008/layout/VerticalAccentList"/>
    <dgm:cxn modelId="{1A36855D-E1A0-4B63-87B8-A02AAA62A1C0}" type="presParOf" srcId="{70F529CE-FAC9-42F8-89E7-0E2254B79B8A}" destId="{2CB802E2-CEAE-4A78-8247-CE6F47E86454}" srcOrd="22" destOrd="0" presId="urn:microsoft.com/office/officeart/2008/layout/VerticalAccentList"/>
    <dgm:cxn modelId="{3AFC0C93-92C6-4826-84A8-AC4FB2A19B34}" type="presParOf" srcId="{2CB802E2-CEAE-4A78-8247-CE6F47E86454}" destId="{F4E3EAE9-02B8-4502-8C1C-ED935C56B766}" srcOrd="0" destOrd="0" presId="urn:microsoft.com/office/officeart/2008/layout/VerticalAccentList"/>
    <dgm:cxn modelId="{A36C35C8-C4B0-400A-A097-1CF6D711B0CC}" type="presParOf" srcId="{2CB802E2-CEAE-4A78-8247-CE6F47E86454}" destId="{B8898DC4-7A07-47A7-B1CC-F57E510E4D4D}" srcOrd="1" destOrd="0" presId="urn:microsoft.com/office/officeart/2008/layout/VerticalAccentList"/>
    <dgm:cxn modelId="{AC16BB3C-1E9C-4A8A-A912-8D73AD942323}" type="presParOf" srcId="{2CB802E2-CEAE-4A78-8247-CE6F47E86454}" destId="{FAFD9A64-0E1D-42E0-8677-5B4273FDCE3B}" srcOrd="2" destOrd="0" presId="urn:microsoft.com/office/officeart/2008/layout/VerticalAccentList"/>
    <dgm:cxn modelId="{8DDF99ED-BAEE-45D5-9AAC-C19FFC476A5F}" type="presParOf" srcId="{2CB802E2-CEAE-4A78-8247-CE6F47E86454}" destId="{E2E8DF4C-1F3E-48AA-99AD-F8BBBA2073C6}" srcOrd="3" destOrd="0" presId="urn:microsoft.com/office/officeart/2008/layout/VerticalAccentList"/>
    <dgm:cxn modelId="{28D9C016-D58C-4BEF-9226-936C938EDDA7}" type="presParOf" srcId="{2CB802E2-CEAE-4A78-8247-CE6F47E86454}" destId="{1B7AA1E5-0B74-4577-BF3D-F4C6C8315F83}" srcOrd="4" destOrd="0" presId="urn:microsoft.com/office/officeart/2008/layout/VerticalAccentList"/>
    <dgm:cxn modelId="{06687B40-C729-4ED5-BB8A-AA9756A2B5A5}" type="presParOf" srcId="{2CB802E2-CEAE-4A78-8247-CE6F47E86454}" destId="{4395D18D-4D73-4768-8668-710ECD3E1693}" srcOrd="5" destOrd="0" presId="urn:microsoft.com/office/officeart/2008/layout/VerticalAccentList"/>
    <dgm:cxn modelId="{D682E6BE-0D4A-4439-A156-BBE347DA70A9}" type="presParOf" srcId="{2CB802E2-CEAE-4A78-8247-CE6F47E86454}" destId="{7981788E-FB22-4D3D-803B-F25EADF8875F}" srcOrd="6" destOrd="0" presId="urn:microsoft.com/office/officeart/2008/layout/VerticalAccentList"/>
    <dgm:cxn modelId="{8B20470E-892D-4B20-8DE2-BA841EAC19AB}" type="presParOf" srcId="{70F529CE-FAC9-42F8-89E7-0E2254B79B8A}" destId="{FA0D4B2D-9978-46EC-B0EF-C65AE467A123}" srcOrd="23" destOrd="0" presId="urn:microsoft.com/office/officeart/2008/layout/VerticalAccentList"/>
    <dgm:cxn modelId="{6EE7A58D-3EDB-482A-8798-FEFAA061B2CF}" type="presParOf" srcId="{70F529CE-FAC9-42F8-89E7-0E2254B79B8A}" destId="{04AFF7D9-1717-4831-B1B7-1EF53FD825FA}" srcOrd="24" destOrd="0" presId="urn:microsoft.com/office/officeart/2008/layout/VerticalAccentList"/>
    <dgm:cxn modelId="{5814A51C-DD4F-4FE9-956E-323DA8CC3890}" type="presParOf" srcId="{04AFF7D9-1717-4831-B1B7-1EF53FD825FA}" destId="{06CA0428-0B45-42D4-BFF5-81594C2B0036}" srcOrd="0" destOrd="0" presId="urn:microsoft.com/office/officeart/2008/layout/VerticalAccentList"/>
    <dgm:cxn modelId="{8388FA48-5BAB-4027-99D0-B62D55DB3319}" type="presParOf" srcId="{70F529CE-FAC9-42F8-89E7-0E2254B79B8A}" destId="{88F7F5F0-B690-4198-8166-B3BA8A6E843A}" srcOrd="25" destOrd="0" presId="urn:microsoft.com/office/officeart/2008/layout/VerticalAccentList"/>
    <dgm:cxn modelId="{16E2DABF-9211-4FB9-BD7A-41ED304F09B1}" type="presParOf" srcId="{88F7F5F0-B690-4198-8166-B3BA8A6E843A}" destId="{B365268C-0DAC-4F09-8126-D4E81447D61D}" srcOrd="0" destOrd="0" presId="urn:microsoft.com/office/officeart/2008/layout/VerticalAccentList"/>
    <dgm:cxn modelId="{D7EDE751-821A-4760-BBB2-3F8DF616685B}" type="presParOf" srcId="{88F7F5F0-B690-4198-8166-B3BA8A6E843A}" destId="{766A9BE0-82EB-4B2F-AB03-7D1ECAEF5CC1}" srcOrd="1" destOrd="0" presId="urn:microsoft.com/office/officeart/2008/layout/VerticalAccentList"/>
    <dgm:cxn modelId="{B8B0EE4D-05FE-4E40-9EC3-0326751CBDB6}" type="presParOf" srcId="{88F7F5F0-B690-4198-8166-B3BA8A6E843A}" destId="{DAE59291-D3F0-49C9-B117-F08BBF1082A4}" srcOrd="2" destOrd="0" presId="urn:microsoft.com/office/officeart/2008/layout/VerticalAccentList"/>
    <dgm:cxn modelId="{AAEB31D6-45D8-42EA-ADC2-C140B5E5711F}" type="presParOf" srcId="{88F7F5F0-B690-4198-8166-B3BA8A6E843A}" destId="{EA964653-F35B-4F25-AF31-D1BDB6A8D173}" srcOrd="3" destOrd="0" presId="urn:microsoft.com/office/officeart/2008/layout/VerticalAccentList"/>
    <dgm:cxn modelId="{62FB78B4-2A7C-42D6-9124-0A18CDA0C3D9}" type="presParOf" srcId="{88F7F5F0-B690-4198-8166-B3BA8A6E843A}" destId="{760AAD87-3A2B-4B03-8DCA-4FBB7410DE28}" srcOrd="4" destOrd="0" presId="urn:microsoft.com/office/officeart/2008/layout/VerticalAccentList"/>
    <dgm:cxn modelId="{6BB4606E-B0F9-4E9C-AC39-BDB9D1861C9A}" type="presParOf" srcId="{88F7F5F0-B690-4198-8166-B3BA8A6E843A}" destId="{0F5947AB-6F18-4945-A283-E1262334767D}" srcOrd="5" destOrd="0" presId="urn:microsoft.com/office/officeart/2008/layout/VerticalAccentList"/>
    <dgm:cxn modelId="{2CDE59F0-3D31-4B03-B890-DB93DA54EC56}" type="presParOf" srcId="{88F7F5F0-B690-4198-8166-B3BA8A6E843A}" destId="{A37420B7-33AB-41A2-8F49-5F88715F6351}" srcOrd="6"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8F7D1F9-E449-4D57-9D5D-2251A6818468}" type="doc">
      <dgm:prSet loTypeId="urn:microsoft.com/office/officeart/2005/8/layout/hProcess9" loCatId="process" qsTypeId="urn:microsoft.com/office/officeart/2005/8/quickstyle/simple3" qsCatId="simple" csTypeId="urn:microsoft.com/office/officeart/2005/8/colors/colorful5" csCatId="colorful" phldr="1"/>
      <dgm:spPr/>
      <dgm:t>
        <a:bodyPr/>
        <a:lstStyle/>
        <a:p>
          <a:endParaRPr lang="en-US"/>
        </a:p>
      </dgm:t>
    </dgm:pt>
    <dgm:pt modelId="{F1C7EF12-97FB-40EE-B465-6CC44405C78F}">
      <dgm:prSet phldrT="[Text]" custT="1"/>
      <dgm:spPr/>
      <dgm:t>
        <a:bodyPr/>
        <a:lstStyle/>
        <a:p>
          <a:r>
            <a:rPr lang="en-US" sz="1200" b="1" dirty="0"/>
            <a:t>Stock Solution</a:t>
          </a:r>
        </a:p>
      </dgm:t>
    </dgm:pt>
    <dgm:pt modelId="{4EE5FCBF-372D-44D7-834F-B06DAAF00553}" type="parTrans" cxnId="{BA27F906-29D8-40FB-93C1-CE44F7643941}">
      <dgm:prSet/>
      <dgm:spPr/>
      <dgm:t>
        <a:bodyPr/>
        <a:lstStyle/>
        <a:p>
          <a:endParaRPr lang="en-US"/>
        </a:p>
      </dgm:t>
    </dgm:pt>
    <dgm:pt modelId="{B92EB378-A55C-4CA7-AED3-A9D62C9C6E1E}" type="sibTrans" cxnId="{BA27F906-29D8-40FB-93C1-CE44F7643941}">
      <dgm:prSet/>
      <dgm:spPr/>
      <dgm:t>
        <a:bodyPr/>
        <a:lstStyle/>
        <a:p>
          <a:endParaRPr lang="en-US"/>
        </a:p>
      </dgm:t>
    </dgm:pt>
    <dgm:pt modelId="{FCDA4504-D699-453D-9181-E86C123F6DFD}">
      <dgm:prSet phldrT="[Text]" custT="1"/>
      <dgm:spPr/>
      <dgm:t>
        <a:bodyPr/>
        <a:lstStyle/>
        <a:p>
          <a:r>
            <a:rPr lang="en-US" sz="1200" b="1" dirty="0"/>
            <a:t>Result</a:t>
          </a:r>
        </a:p>
      </dgm:t>
    </dgm:pt>
    <dgm:pt modelId="{2AB1251E-09D7-4F84-BC3E-0F0261DCD14D}" type="parTrans" cxnId="{971AD0E5-33C4-4665-991B-E0C6E2D883B6}">
      <dgm:prSet/>
      <dgm:spPr/>
      <dgm:t>
        <a:bodyPr/>
        <a:lstStyle/>
        <a:p>
          <a:endParaRPr lang="en-US"/>
        </a:p>
      </dgm:t>
    </dgm:pt>
    <dgm:pt modelId="{FBDE41C4-60B5-45BA-84CE-BE18AE48252A}" type="sibTrans" cxnId="{971AD0E5-33C4-4665-991B-E0C6E2D883B6}">
      <dgm:prSet/>
      <dgm:spPr/>
      <dgm:t>
        <a:bodyPr/>
        <a:lstStyle/>
        <a:p>
          <a:endParaRPr lang="en-US"/>
        </a:p>
      </dgm:t>
    </dgm:pt>
    <dgm:pt modelId="{5E5FF697-1B72-4764-A1E3-E2A3BD9C5F4D}">
      <dgm:prSet phldrT="[Text]" custT="1"/>
      <dgm:spPr/>
      <dgm:t>
        <a:bodyPr/>
        <a:lstStyle/>
        <a:p>
          <a:r>
            <a:rPr lang="en-US" sz="1200" b="1" dirty="0"/>
            <a:t>Secondary reference standard</a:t>
          </a:r>
        </a:p>
      </dgm:t>
    </dgm:pt>
    <dgm:pt modelId="{34CC5383-E082-47E5-995E-B19BC9CF1FBC}" type="parTrans" cxnId="{5E5CE76E-B1AE-4F05-9213-CE4188E92D98}">
      <dgm:prSet/>
      <dgm:spPr/>
      <dgm:t>
        <a:bodyPr/>
        <a:lstStyle/>
        <a:p>
          <a:endParaRPr lang="en-US"/>
        </a:p>
      </dgm:t>
    </dgm:pt>
    <dgm:pt modelId="{F71EC55B-AE48-4906-8C7A-4A60257E9BBC}" type="sibTrans" cxnId="{5E5CE76E-B1AE-4F05-9213-CE4188E92D98}">
      <dgm:prSet/>
      <dgm:spPr/>
      <dgm:t>
        <a:bodyPr/>
        <a:lstStyle/>
        <a:p>
          <a:endParaRPr lang="en-US"/>
        </a:p>
      </dgm:t>
    </dgm:pt>
    <dgm:pt modelId="{23109349-CC9A-4D37-A553-8F182CF43322}">
      <dgm:prSet phldrT="[Text]" custT="1"/>
      <dgm:spPr/>
      <dgm:t>
        <a:bodyPr/>
        <a:lstStyle/>
        <a:p>
          <a:r>
            <a:rPr lang="en-US" sz="1200" b="1" dirty="0"/>
            <a:t>Working solution</a:t>
          </a:r>
        </a:p>
      </dgm:t>
    </dgm:pt>
    <dgm:pt modelId="{13BE61ED-AC74-4E63-8744-56ED9DA3F84E}" type="parTrans" cxnId="{473FE05E-9D10-4DF5-A658-5F7BEF2203AD}">
      <dgm:prSet/>
      <dgm:spPr/>
      <dgm:t>
        <a:bodyPr/>
        <a:lstStyle/>
        <a:p>
          <a:endParaRPr lang="en-US"/>
        </a:p>
      </dgm:t>
    </dgm:pt>
    <dgm:pt modelId="{5613AC37-6CCE-4F0F-B1B9-A47D066B5438}" type="sibTrans" cxnId="{473FE05E-9D10-4DF5-A658-5F7BEF2203AD}">
      <dgm:prSet/>
      <dgm:spPr/>
      <dgm:t>
        <a:bodyPr/>
        <a:lstStyle/>
        <a:p>
          <a:endParaRPr lang="en-US"/>
        </a:p>
      </dgm:t>
    </dgm:pt>
    <dgm:pt modelId="{3ED4439A-C740-43D0-9267-155C70F468A9}">
      <dgm:prSet phldrT="[Text]" custT="1"/>
      <dgm:spPr/>
      <dgm:t>
        <a:bodyPr/>
        <a:lstStyle/>
        <a:p>
          <a:r>
            <a:rPr lang="en-US" sz="1200" b="1" dirty="0"/>
            <a:t>Reference to International or National Measurement Standard, e.g., NIST, CIPM</a:t>
          </a:r>
        </a:p>
      </dgm:t>
    </dgm:pt>
    <dgm:pt modelId="{9F55732F-77E4-41D5-B21D-1DAE1E6E7F3C}" type="parTrans" cxnId="{E9BA1DF1-778D-49B1-8473-CA9665644E61}">
      <dgm:prSet/>
      <dgm:spPr/>
      <dgm:t>
        <a:bodyPr/>
        <a:lstStyle/>
        <a:p>
          <a:endParaRPr lang="en-US"/>
        </a:p>
      </dgm:t>
    </dgm:pt>
    <dgm:pt modelId="{FE4E596D-95DF-47BF-AC30-D6C76D265C1A}" type="sibTrans" cxnId="{E9BA1DF1-778D-49B1-8473-CA9665644E61}">
      <dgm:prSet/>
      <dgm:spPr/>
      <dgm:t>
        <a:bodyPr/>
        <a:lstStyle/>
        <a:p>
          <a:endParaRPr lang="en-US"/>
        </a:p>
      </dgm:t>
    </dgm:pt>
    <dgm:pt modelId="{736D45C9-9728-491B-9CEF-94B8BA4DE5F1}">
      <dgm:prSet phldrT="[Text]" custT="1"/>
      <dgm:spPr/>
      <dgm:t>
        <a:bodyPr/>
        <a:lstStyle/>
        <a:p>
          <a:r>
            <a:rPr lang="en-US" sz="1200" b="1"/>
            <a:t>Primary reference standard </a:t>
          </a:r>
          <a:endParaRPr lang="en-US" sz="1200" b="1" dirty="0"/>
        </a:p>
      </dgm:t>
    </dgm:pt>
    <dgm:pt modelId="{B7177D4D-220B-4C1C-BA92-AD6586310C0B}" type="parTrans" cxnId="{A68A67B1-AC00-4E75-B300-D900AE20093F}">
      <dgm:prSet/>
      <dgm:spPr/>
      <dgm:t>
        <a:bodyPr/>
        <a:lstStyle/>
        <a:p>
          <a:endParaRPr lang="en-US"/>
        </a:p>
      </dgm:t>
    </dgm:pt>
    <dgm:pt modelId="{4401C029-E0F6-49EA-B688-1A191B5011C4}" type="sibTrans" cxnId="{A68A67B1-AC00-4E75-B300-D900AE20093F}">
      <dgm:prSet/>
      <dgm:spPr/>
      <dgm:t>
        <a:bodyPr/>
        <a:lstStyle/>
        <a:p>
          <a:endParaRPr lang="en-US"/>
        </a:p>
      </dgm:t>
    </dgm:pt>
    <dgm:pt modelId="{100A0B0B-25AE-40EE-88D6-9CDB4CD45C6C}" type="pres">
      <dgm:prSet presAssocID="{28F7D1F9-E449-4D57-9D5D-2251A6818468}" presName="CompostProcess" presStyleCnt="0">
        <dgm:presLayoutVars>
          <dgm:dir/>
          <dgm:resizeHandles val="exact"/>
        </dgm:presLayoutVars>
      </dgm:prSet>
      <dgm:spPr/>
      <dgm:t>
        <a:bodyPr/>
        <a:lstStyle/>
        <a:p>
          <a:endParaRPr lang="en-US"/>
        </a:p>
      </dgm:t>
    </dgm:pt>
    <dgm:pt modelId="{7C9079B2-270A-4715-8AD8-D90D2D509A18}" type="pres">
      <dgm:prSet presAssocID="{28F7D1F9-E449-4D57-9D5D-2251A6818468}" presName="arrow" presStyleLbl="bgShp" presStyleIdx="0" presStyleCnt="1" custScaleX="117647"/>
      <dgm:spPr/>
    </dgm:pt>
    <dgm:pt modelId="{BF85248E-4713-4A1C-A6AB-C8E457C7D742}" type="pres">
      <dgm:prSet presAssocID="{28F7D1F9-E449-4D57-9D5D-2251A6818468}" presName="linearProcess" presStyleCnt="0"/>
      <dgm:spPr/>
    </dgm:pt>
    <dgm:pt modelId="{8A0650CD-9CC0-4D98-BB34-2C9EF8098370}" type="pres">
      <dgm:prSet presAssocID="{FCDA4504-D699-453D-9181-E86C123F6DFD}" presName="textNode" presStyleLbl="node1" presStyleIdx="0" presStyleCnt="6">
        <dgm:presLayoutVars>
          <dgm:bulletEnabled val="1"/>
        </dgm:presLayoutVars>
      </dgm:prSet>
      <dgm:spPr/>
      <dgm:t>
        <a:bodyPr/>
        <a:lstStyle/>
        <a:p>
          <a:endParaRPr lang="en-US"/>
        </a:p>
      </dgm:t>
    </dgm:pt>
    <dgm:pt modelId="{E83C58DA-4AFB-4F1E-BA21-B1C295386D6E}" type="pres">
      <dgm:prSet presAssocID="{FBDE41C4-60B5-45BA-84CE-BE18AE48252A}" presName="sibTrans" presStyleCnt="0"/>
      <dgm:spPr/>
    </dgm:pt>
    <dgm:pt modelId="{BD6F319A-0991-4E80-8BF4-3BE1BFF73E42}" type="pres">
      <dgm:prSet presAssocID="{23109349-CC9A-4D37-A553-8F182CF43322}" presName="textNode" presStyleLbl="node1" presStyleIdx="1" presStyleCnt="6">
        <dgm:presLayoutVars>
          <dgm:bulletEnabled val="1"/>
        </dgm:presLayoutVars>
      </dgm:prSet>
      <dgm:spPr/>
      <dgm:t>
        <a:bodyPr/>
        <a:lstStyle/>
        <a:p>
          <a:endParaRPr lang="en-US"/>
        </a:p>
      </dgm:t>
    </dgm:pt>
    <dgm:pt modelId="{2667A9A8-410F-43C2-AEBE-217AA4E89C4C}" type="pres">
      <dgm:prSet presAssocID="{5613AC37-6CCE-4F0F-B1B9-A47D066B5438}" presName="sibTrans" presStyleCnt="0"/>
      <dgm:spPr/>
    </dgm:pt>
    <dgm:pt modelId="{3756EFA7-CDCC-4220-B527-AAE954AD44C4}" type="pres">
      <dgm:prSet presAssocID="{F1C7EF12-97FB-40EE-B465-6CC44405C78F}" presName="textNode" presStyleLbl="node1" presStyleIdx="2" presStyleCnt="6">
        <dgm:presLayoutVars>
          <dgm:bulletEnabled val="1"/>
        </dgm:presLayoutVars>
      </dgm:prSet>
      <dgm:spPr/>
      <dgm:t>
        <a:bodyPr/>
        <a:lstStyle/>
        <a:p>
          <a:endParaRPr lang="en-US"/>
        </a:p>
      </dgm:t>
    </dgm:pt>
    <dgm:pt modelId="{A7259108-1380-4419-ADAB-6D78A4D6A473}" type="pres">
      <dgm:prSet presAssocID="{B92EB378-A55C-4CA7-AED3-A9D62C9C6E1E}" presName="sibTrans" presStyleCnt="0"/>
      <dgm:spPr/>
    </dgm:pt>
    <dgm:pt modelId="{C25D88E8-C702-4764-8E74-04BF3CF6CB36}" type="pres">
      <dgm:prSet presAssocID="{5E5FF697-1B72-4764-A1E3-E2A3BD9C5F4D}" presName="textNode" presStyleLbl="node1" presStyleIdx="3" presStyleCnt="6">
        <dgm:presLayoutVars>
          <dgm:bulletEnabled val="1"/>
        </dgm:presLayoutVars>
      </dgm:prSet>
      <dgm:spPr/>
      <dgm:t>
        <a:bodyPr/>
        <a:lstStyle/>
        <a:p>
          <a:endParaRPr lang="en-US"/>
        </a:p>
      </dgm:t>
    </dgm:pt>
    <dgm:pt modelId="{CEB7F0D5-DB5F-46E1-B45D-51962563546E}" type="pres">
      <dgm:prSet presAssocID="{F71EC55B-AE48-4906-8C7A-4A60257E9BBC}" presName="sibTrans" presStyleCnt="0"/>
      <dgm:spPr/>
    </dgm:pt>
    <dgm:pt modelId="{E5FE4183-4EFD-460C-A3BD-381A4C822D30}" type="pres">
      <dgm:prSet presAssocID="{736D45C9-9728-491B-9CEF-94B8BA4DE5F1}" presName="textNode" presStyleLbl="node1" presStyleIdx="4" presStyleCnt="6">
        <dgm:presLayoutVars>
          <dgm:bulletEnabled val="1"/>
        </dgm:presLayoutVars>
      </dgm:prSet>
      <dgm:spPr/>
      <dgm:t>
        <a:bodyPr/>
        <a:lstStyle/>
        <a:p>
          <a:endParaRPr lang="en-US"/>
        </a:p>
      </dgm:t>
    </dgm:pt>
    <dgm:pt modelId="{380EAC32-D128-422C-8EC2-30AEB30D7CE8}" type="pres">
      <dgm:prSet presAssocID="{4401C029-E0F6-49EA-B688-1A191B5011C4}" presName="sibTrans" presStyleCnt="0"/>
      <dgm:spPr/>
    </dgm:pt>
    <dgm:pt modelId="{B948DC0C-B66B-4B57-9429-8FAD07DF6509}" type="pres">
      <dgm:prSet presAssocID="{3ED4439A-C740-43D0-9267-155C70F468A9}" presName="textNode" presStyleLbl="node1" presStyleIdx="5" presStyleCnt="6">
        <dgm:presLayoutVars>
          <dgm:bulletEnabled val="1"/>
        </dgm:presLayoutVars>
      </dgm:prSet>
      <dgm:spPr/>
      <dgm:t>
        <a:bodyPr/>
        <a:lstStyle/>
        <a:p>
          <a:endParaRPr lang="en-US"/>
        </a:p>
      </dgm:t>
    </dgm:pt>
  </dgm:ptLst>
  <dgm:cxnLst>
    <dgm:cxn modelId="{E9BA1DF1-778D-49B1-8473-CA9665644E61}" srcId="{28F7D1F9-E449-4D57-9D5D-2251A6818468}" destId="{3ED4439A-C740-43D0-9267-155C70F468A9}" srcOrd="5" destOrd="0" parTransId="{9F55732F-77E4-41D5-B21D-1DAE1E6E7F3C}" sibTransId="{FE4E596D-95DF-47BF-AC30-D6C76D265C1A}"/>
    <dgm:cxn modelId="{73949BAF-870D-40ED-A640-9E7DA487DB9E}" type="presOf" srcId="{23109349-CC9A-4D37-A553-8F182CF43322}" destId="{BD6F319A-0991-4E80-8BF4-3BE1BFF73E42}" srcOrd="0" destOrd="0" presId="urn:microsoft.com/office/officeart/2005/8/layout/hProcess9"/>
    <dgm:cxn modelId="{4447548A-D4B7-4DA6-A537-7B1B07D7E291}" type="presOf" srcId="{5E5FF697-1B72-4764-A1E3-E2A3BD9C5F4D}" destId="{C25D88E8-C702-4764-8E74-04BF3CF6CB36}" srcOrd="0" destOrd="0" presId="urn:microsoft.com/office/officeart/2005/8/layout/hProcess9"/>
    <dgm:cxn modelId="{A68A67B1-AC00-4E75-B300-D900AE20093F}" srcId="{28F7D1F9-E449-4D57-9D5D-2251A6818468}" destId="{736D45C9-9728-491B-9CEF-94B8BA4DE5F1}" srcOrd="4" destOrd="0" parTransId="{B7177D4D-220B-4C1C-BA92-AD6586310C0B}" sibTransId="{4401C029-E0F6-49EA-B688-1A191B5011C4}"/>
    <dgm:cxn modelId="{98110307-A5B0-4F17-BC72-D616581AEEDC}" type="presOf" srcId="{3ED4439A-C740-43D0-9267-155C70F468A9}" destId="{B948DC0C-B66B-4B57-9429-8FAD07DF6509}" srcOrd="0" destOrd="0" presId="urn:microsoft.com/office/officeart/2005/8/layout/hProcess9"/>
    <dgm:cxn modelId="{473FE05E-9D10-4DF5-A658-5F7BEF2203AD}" srcId="{28F7D1F9-E449-4D57-9D5D-2251A6818468}" destId="{23109349-CC9A-4D37-A553-8F182CF43322}" srcOrd="1" destOrd="0" parTransId="{13BE61ED-AC74-4E63-8744-56ED9DA3F84E}" sibTransId="{5613AC37-6CCE-4F0F-B1B9-A47D066B5438}"/>
    <dgm:cxn modelId="{8675FC34-557D-4263-996B-041353B3FF61}" type="presOf" srcId="{F1C7EF12-97FB-40EE-B465-6CC44405C78F}" destId="{3756EFA7-CDCC-4220-B527-AAE954AD44C4}" srcOrd="0" destOrd="0" presId="urn:microsoft.com/office/officeart/2005/8/layout/hProcess9"/>
    <dgm:cxn modelId="{BA27F906-29D8-40FB-93C1-CE44F7643941}" srcId="{28F7D1F9-E449-4D57-9D5D-2251A6818468}" destId="{F1C7EF12-97FB-40EE-B465-6CC44405C78F}" srcOrd="2" destOrd="0" parTransId="{4EE5FCBF-372D-44D7-834F-B06DAAF00553}" sibTransId="{B92EB378-A55C-4CA7-AED3-A9D62C9C6E1E}"/>
    <dgm:cxn modelId="{893C5495-CE06-4CA4-B78C-BD19826474AB}" type="presOf" srcId="{FCDA4504-D699-453D-9181-E86C123F6DFD}" destId="{8A0650CD-9CC0-4D98-BB34-2C9EF8098370}" srcOrd="0" destOrd="0" presId="urn:microsoft.com/office/officeart/2005/8/layout/hProcess9"/>
    <dgm:cxn modelId="{D1C23358-84D0-42C1-A477-AF38035D6A6E}" type="presOf" srcId="{736D45C9-9728-491B-9CEF-94B8BA4DE5F1}" destId="{E5FE4183-4EFD-460C-A3BD-381A4C822D30}" srcOrd="0" destOrd="0" presId="urn:microsoft.com/office/officeart/2005/8/layout/hProcess9"/>
    <dgm:cxn modelId="{46019F5E-E199-4A85-8F15-2F6EB7BDBEDE}" type="presOf" srcId="{28F7D1F9-E449-4D57-9D5D-2251A6818468}" destId="{100A0B0B-25AE-40EE-88D6-9CDB4CD45C6C}" srcOrd="0" destOrd="0" presId="urn:microsoft.com/office/officeart/2005/8/layout/hProcess9"/>
    <dgm:cxn modelId="{5E5CE76E-B1AE-4F05-9213-CE4188E92D98}" srcId="{28F7D1F9-E449-4D57-9D5D-2251A6818468}" destId="{5E5FF697-1B72-4764-A1E3-E2A3BD9C5F4D}" srcOrd="3" destOrd="0" parTransId="{34CC5383-E082-47E5-995E-B19BC9CF1FBC}" sibTransId="{F71EC55B-AE48-4906-8C7A-4A60257E9BBC}"/>
    <dgm:cxn modelId="{971AD0E5-33C4-4665-991B-E0C6E2D883B6}" srcId="{28F7D1F9-E449-4D57-9D5D-2251A6818468}" destId="{FCDA4504-D699-453D-9181-E86C123F6DFD}" srcOrd="0" destOrd="0" parTransId="{2AB1251E-09D7-4F84-BC3E-0F0261DCD14D}" sibTransId="{FBDE41C4-60B5-45BA-84CE-BE18AE48252A}"/>
    <dgm:cxn modelId="{1F4E3C00-74D4-4AA4-83FB-6B9854D3171A}" type="presParOf" srcId="{100A0B0B-25AE-40EE-88D6-9CDB4CD45C6C}" destId="{7C9079B2-270A-4715-8AD8-D90D2D509A18}" srcOrd="0" destOrd="0" presId="urn:microsoft.com/office/officeart/2005/8/layout/hProcess9"/>
    <dgm:cxn modelId="{E57028AB-E1C7-47D5-9D96-770163FE2D23}" type="presParOf" srcId="{100A0B0B-25AE-40EE-88D6-9CDB4CD45C6C}" destId="{BF85248E-4713-4A1C-A6AB-C8E457C7D742}" srcOrd="1" destOrd="0" presId="urn:microsoft.com/office/officeart/2005/8/layout/hProcess9"/>
    <dgm:cxn modelId="{FFCB9605-2439-4FAF-A89A-061C80066F33}" type="presParOf" srcId="{BF85248E-4713-4A1C-A6AB-C8E457C7D742}" destId="{8A0650CD-9CC0-4D98-BB34-2C9EF8098370}" srcOrd="0" destOrd="0" presId="urn:microsoft.com/office/officeart/2005/8/layout/hProcess9"/>
    <dgm:cxn modelId="{0E2DAFE3-0FE8-46E8-B040-4A7ED0C10FE4}" type="presParOf" srcId="{BF85248E-4713-4A1C-A6AB-C8E457C7D742}" destId="{E83C58DA-4AFB-4F1E-BA21-B1C295386D6E}" srcOrd="1" destOrd="0" presId="urn:microsoft.com/office/officeart/2005/8/layout/hProcess9"/>
    <dgm:cxn modelId="{23BA3A01-3CC2-4E76-89A1-ABFC9EF86871}" type="presParOf" srcId="{BF85248E-4713-4A1C-A6AB-C8E457C7D742}" destId="{BD6F319A-0991-4E80-8BF4-3BE1BFF73E42}" srcOrd="2" destOrd="0" presId="urn:microsoft.com/office/officeart/2005/8/layout/hProcess9"/>
    <dgm:cxn modelId="{E2E8E485-E3E7-49C7-BD63-486065395789}" type="presParOf" srcId="{BF85248E-4713-4A1C-A6AB-C8E457C7D742}" destId="{2667A9A8-410F-43C2-AEBE-217AA4E89C4C}" srcOrd="3" destOrd="0" presId="urn:microsoft.com/office/officeart/2005/8/layout/hProcess9"/>
    <dgm:cxn modelId="{746E3BC5-46CE-4FC6-89C2-7F02A621B7B8}" type="presParOf" srcId="{BF85248E-4713-4A1C-A6AB-C8E457C7D742}" destId="{3756EFA7-CDCC-4220-B527-AAE954AD44C4}" srcOrd="4" destOrd="0" presId="urn:microsoft.com/office/officeart/2005/8/layout/hProcess9"/>
    <dgm:cxn modelId="{F65722AF-7392-4859-80A6-0E5D1658F532}" type="presParOf" srcId="{BF85248E-4713-4A1C-A6AB-C8E457C7D742}" destId="{A7259108-1380-4419-ADAB-6D78A4D6A473}" srcOrd="5" destOrd="0" presId="urn:microsoft.com/office/officeart/2005/8/layout/hProcess9"/>
    <dgm:cxn modelId="{1BD63CA1-AECA-4D5B-8760-DD40210C19F8}" type="presParOf" srcId="{BF85248E-4713-4A1C-A6AB-C8E457C7D742}" destId="{C25D88E8-C702-4764-8E74-04BF3CF6CB36}" srcOrd="6" destOrd="0" presId="urn:microsoft.com/office/officeart/2005/8/layout/hProcess9"/>
    <dgm:cxn modelId="{E83E1365-ECD6-415A-BEA2-5B8A15DC5F28}" type="presParOf" srcId="{BF85248E-4713-4A1C-A6AB-C8E457C7D742}" destId="{CEB7F0D5-DB5F-46E1-B45D-51962563546E}" srcOrd="7" destOrd="0" presId="urn:microsoft.com/office/officeart/2005/8/layout/hProcess9"/>
    <dgm:cxn modelId="{122964D0-D6FD-483B-AE6A-7962A34A2C21}" type="presParOf" srcId="{BF85248E-4713-4A1C-A6AB-C8E457C7D742}" destId="{E5FE4183-4EFD-460C-A3BD-381A4C822D30}" srcOrd="8" destOrd="0" presId="urn:microsoft.com/office/officeart/2005/8/layout/hProcess9"/>
    <dgm:cxn modelId="{2062DBCB-5B3C-439A-86FB-8536F2D3DB13}" type="presParOf" srcId="{BF85248E-4713-4A1C-A6AB-C8E457C7D742}" destId="{380EAC32-D128-422C-8EC2-30AEB30D7CE8}" srcOrd="9" destOrd="0" presId="urn:microsoft.com/office/officeart/2005/8/layout/hProcess9"/>
    <dgm:cxn modelId="{25033399-2346-4741-A281-420B807AD82C}" type="presParOf" srcId="{BF85248E-4713-4A1C-A6AB-C8E457C7D742}" destId="{B948DC0C-B66B-4B57-9429-8FAD07DF6509}" srcOrd="10" destOrd="0" presId="urn:microsoft.com/office/officeart/2005/8/layout/hProcess9"/>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5820489C-EA6E-4EFE-94CE-35E74A15BCB0}" type="doc">
      <dgm:prSet loTypeId="urn:microsoft.com/office/officeart/2005/8/layout/hList3" loCatId="list" qsTypeId="urn:microsoft.com/office/officeart/2005/8/quickstyle/3d4" qsCatId="3D" csTypeId="urn:microsoft.com/office/officeart/2005/8/colors/colorful4" csCatId="colorful" phldr="1"/>
      <dgm:spPr/>
      <dgm:t>
        <a:bodyPr/>
        <a:lstStyle/>
        <a:p>
          <a:endParaRPr lang="en-US"/>
        </a:p>
      </dgm:t>
    </dgm:pt>
    <dgm:pt modelId="{A8E7850E-0B1A-4F78-944F-A8B7EB311A1B}">
      <dgm:prSet/>
      <dgm:spPr>
        <a:solidFill>
          <a:schemeClr val="accent4">
            <a:lumMod val="40000"/>
            <a:lumOff val="60000"/>
          </a:schemeClr>
        </a:solidFill>
      </dgm:spPr>
      <dgm:t>
        <a:bodyPr/>
        <a:lstStyle/>
        <a:p>
          <a:pPr rtl="0"/>
          <a:r>
            <a:rPr lang="en-US" dirty="0">
              <a:solidFill>
                <a:schemeClr val="tx1"/>
              </a:solidFill>
            </a:rPr>
            <a:t>There need to be defined </a:t>
          </a:r>
          <a:r>
            <a:rPr lang="en-US" i="1" u="sng" dirty="0">
              <a:solidFill>
                <a:schemeClr val="tx1"/>
              </a:solidFill>
            </a:rPr>
            <a:t>procedures and schedules</a:t>
          </a:r>
          <a:r>
            <a:rPr lang="en-US" dirty="0">
              <a:solidFill>
                <a:schemeClr val="tx1"/>
              </a:solidFill>
            </a:rPr>
            <a:t> for carrying out checks needed to maintain confidence in the calibration status of:</a:t>
          </a:r>
        </a:p>
      </dgm:t>
    </dgm:pt>
    <dgm:pt modelId="{8E77ACE6-8C38-4221-BC7D-6E93DE108CAC}" type="parTrans" cxnId="{D6356483-C89B-453F-B7FE-69B936DEDE04}">
      <dgm:prSet/>
      <dgm:spPr/>
      <dgm:t>
        <a:bodyPr/>
        <a:lstStyle/>
        <a:p>
          <a:endParaRPr lang="en-US"/>
        </a:p>
      </dgm:t>
    </dgm:pt>
    <dgm:pt modelId="{7A494711-0124-4F8C-991D-C0088C68E5D7}" type="sibTrans" cxnId="{D6356483-C89B-453F-B7FE-69B936DEDE04}">
      <dgm:prSet/>
      <dgm:spPr/>
      <dgm:t>
        <a:bodyPr/>
        <a:lstStyle/>
        <a:p>
          <a:endParaRPr lang="en-US"/>
        </a:p>
      </dgm:t>
    </dgm:pt>
    <dgm:pt modelId="{88284D2C-FC7D-49CA-9D9B-E797D80DDF13}">
      <dgm:prSet/>
      <dgm:spPr>
        <a:solidFill>
          <a:schemeClr val="accent4">
            <a:lumMod val="60000"/>
            <a:lumOff val="40000"/>
          </a:schemeClr>
        </a:solidFill>
      </dgm:spPr>
      <dgm:t>
        <a:bodyPr/>
        <a:lstStyle/>
        <a:p>
          <a:pPr rtl="0"/>
          <a:r>
            <a:rPr lang="en-US" dirty="0">
              <a:solidFill>
                <a:schemeClr val="tx1"/>
              </a:solidFill>
            </a:rPr>
            <a:t>Reference standards</a:t>
          </a:r>
        </a:p>
      </dgm:t>
    </dgm:pt>
    <dgm:pt modelId="{C2AF3543-447E-4F56-A719-9E1A8A0E5174}" type="parTrans" cxnId="{E64A7D5A-099E-49EA-B72E-DB04929A946E}">
      <dgm:prSet/>
      <dgm:spPr/>
      <dgm:t>
        <a:bodyPr/>
        <a:lstStyle/>
        <a:p>
          <a:endParaRPr lang="en-US"/>
        </a:p>
      </dgm:t>
    </dgm:pt>
    <dgm:pt modelId="{23123FB1-DD58-47D4-97CC-6AF137DAFCB2}" type="sibTrans" cxnId="{E64A7D5A-099E-49EA-B72E-DB04929A946E}">
      <dgm:prSet/>
      <dgm:spPr/>
      <dgm:t>
        <a:bodyPr/>
        <a:lstStyle/>
        <a:p>
          <a:endParaRPr lang="en-US"/>
        </a:p>
      </dgm:t>
    </dgm:pt>
    <dgm:pt modelId="{2D1F10EF-0E48-4861-92F0-8EAE19EA328E}">
      <dgm:prSet/>
      <dgm:spPr>
        <a:solidFill>
          <a:schemeClr val="accent4">
            <a:lumMod val="40000"/>
            <a:lumOff val="60000"/>
          </a:schemeClr>
        </a:solidFill>
      </dgm:spPr>
      <dgm:t>
        <a:bodyPr/>
        <a:lstStyle/>
        <a:p>
          <a:pPr rtl="0"/>
          <a:r>
            <a:rPr lang="en-US" dirty="0">
              <a:solidFill>
                <a:schemeClr val="tx1"/>
              </a:solidFill>
            </a:rPr>
            <a:t>Primary standards</a:t>
          </a:r>
        </a:p>
      </dgm:t>
    </dgm:pt>
    <dgm:pt modelId="{874D7E8F-98E0-4420-BFEC-99C08AFD1759}" type="parTrans" cxnId="{E2C774A4-ABA3-445C-9CE3-2AB4DCCE469A}">
      <dgm:prSet/>
      <dgm:spPr/>
      <dgm:t>
        <a:bodyPr/>
        <a:lstStyle/>
        <a:p>
          <a:endParaRPr lang="en-US"/>
        </a:p>
      </dgm:t>
    </dgm:pt>
    <dgm:pt modelId="{64AA1ECF-FFFA-48EB-9AAE-86C464EA9515}" type="sibTrans" cxnId="{E2C774A4-ABA3-445C-9CE3-2AB4DCCE469A}">
      <dgm:prSet/>
      <dgm:spPr/>
      <dgm:t>
        <a:bodyPr/>
        <a:lstStyle/>
        <a:p>
          <a:endParaRPr lang="en-US"/>
        </a:p>
      </dgm:t>
    </dgm:pt>
    <dgm:pt modelId="{18DA5904-ED2C-4330-88BF-B800FA05F926}">
      <dgm:prSet/>
      <dgm:spPr>
        <a:solidFill>
          <a:srgbClr val="A5ADD7"/>
        </a:solidFill>
      </dgm:spPr>
      <dgm:t>
        <a:bodyPr/>
        <a:lstStyle/>
        <a:p>
          <a:pPr rtl="0"/>
          <a:r>
            <a:rPr lang="en-US" dirty="0">
              <a:solidFill>
                <a:schemeClr val="tx1"/>
              </a:solidFill>
            </a:rPr>
            <a:t>Working standards</a:t>
          </a:r>
        </a:p>
      </dgm:t>
    </dgm:pt>
    <dgm:pt modelId="{B6491F33-8FC9-411F-BD8B-86F0CEB552FC}" type="parTrans" cxnId="{D2747694-6B70-43E3-8CA7-FAE57268BA3F}">
      <dgm:prSet/>
      <dgm:spPr/>
      <dgm:t>
        <a:bodyPr/>
        <a:lstStyle/>
        <a:p>
          <a:endParaRPr lang="en-US"/>
        </a:p>
      </dgm:t>
    </dgm:pt>
    <dgm:pt modelId="{1C44D954-41FE-4D6B-B443-00E04BC1B0BE}" type="sibTrans" cxnId="{D2747694-6B70-43E3-8CA7-FAE57268BA3F}">
      <dgm:prSet/>
      <dgm:spPr/>
      <dgm:t>
        <a:bodyPr/>
        <a:lstStyle/>
        <a:p>
          <a:endParaRPr lang="en-US"/>
        </a:p>
      </dgm:t>
    </dgm:pt>
    <dgm:pt modelId="{1FE7B067-1D2C-4694-B372-4557B1BAA623}">
      <dgm:prSet/>
      <dgm:spPr>
        <a:solidFill>
          <a:schemeClr val="tx2">
            <a:lumMod val="40000"/>
            <a:lumOff val="60000"/>
          </a:schemeClr>
        </a:solidFill>
      </dgm:spPr>
      <dgm:t>
        <a:bodyPr/>
        <a:lstStyle/>
        <a:p>
          <a:pPr rtl="0"/>
          <a:r>
            <a:rPr lang="en-US" dirty="0">
              <a:solidFill>
                <a:schemeClr val="tx1"/>
              </a:solidFill>
            </a:rPr>
            <a:t>Transfer standards</a:t>
          </a:r>
        </a:p>
      </dgm:t>
    </dgm:pt>
    <dgm:pt modelId="{53636C76-4F3D-4097-A193-D78A28727397}" type="parTrans" cxnId="{18BA69FB-2AF5-4FA4-AB02-A6435D170E36}">
      <dgm:prSet/>
      <dgm:spPr/>
      <dgm:t>
        <a:bodyPr/>
        <a:lstStyle/>
        <a:p>
          <a:endParaRPr lang="en-US"/>
        </a:p>
      </dgm:t>
    </dgm:pt>
    <dgm:pt modelId="{3E1454E3-0DC3-4FA8-AA72-D816A202B1DB}" type="sibTrans" cxnId="{18BA69FB-2AF5-4FA4-AB02-A6435D170E36}">
      <dgm:prSet/>
      <dgm:spPr/>
      <dgm:t>
        <a:bodyPr/>
        <a:lstStyle/>
        <a:p>
          <a:endParaRPr lang="en-US"/>
        </a:p>
      </dgm:t>
    </dgm:pt>
    <dgm:pt modelId="{2844B5BC-F5B9-4FA8-A765-E83EFF8D3794}">
      <dgm:prSet/>
      <dgm:spPr>
        <a:solidFill>
          <a:schemeClr val="tx2">
            <a:lumMod val="20000"/>
            <a:lumOff val="80000"/>
          </a:schemeClr>
        </a:solidFill>
      </dgm:spPr>
      <dgm:t>
        <a:bodyPr/>
        <a:lstStyle/>
        <a:p>
          <a:pPr rtl="0"/>
          <a:r>
            <a:rPr lang="en-US" dirty="0">
              <a:solidFill>
                <a:schemeClr val="tx1"/>
              </a:solidFill>
            </a:rPr>
            <a:t>Reference materials </a:t>
          </a:r>
        </a:p>
      </dgm:t>
    </dgm:pt>
    <dgm:pt modelId="{74ABF6C6-FB69-422F-AAF4-7E12F349B4DF}" type="parTrans" cxnId="{3037F1D5-9CF6-4318-9AEC-3286F692B93B}">
      <dgm:prSet/>
      <dgm:spPr/>
      <dgm:t>
        <a:bodyPr/>
        <a:lstStyle/>
        <a:p>
          <a:endParaRPr lang="en-US"/>
        </a:p>
      </dgm:t>
    </dgm:pt>
    <dgm:pt modelId="{D2B2DD1B-69FD-40A9-8347-E35C14E53CCB}" type="sibTrans" cxnId="{3037F1D5-9CF6-4318-9AEC-3286F692B93B}">
      <dgm:prSet/>
      <dgm:spPr/>
      <dgm:t>
        <a:bodyPr/>
        <a:lstStyle/>
        <a:p>
          <a:endParaRPr lang="en-US"/>
        </a:p>
      </dgm:t>
    </dgm:pt>
    <dgm:pt modelId="{FC5C6BD2-8FBC-479A-A980-C0A157658635}" type="pres">
      <dgm:prSet presAssocID="{5820489C-EA6E-4EFE-94CE-35E74A15BCB0}" presName="composite" presStyleCnt="0">
        <dgm:presLayoutVars>
          <dgm:chMax val="1"/>
          <dgm:dir/>
          <dgm:resizeHandles val="exact"/>
        </dgm:presLayoutVars>
      </dgm:prSet>
      <dgm:spPr/>
      <dgm:t>
        <a:bodyPr/>
        <a:lstStyle/>
        <a:p>
          <a:endParaRPr lang="en-US"/>
        </a:p>
      </dgm:t>
    </dgm:pt>
    <dgm:pt modelId="{C5187261-462C-4D15-8638-B6C851CCD983}" type="pres">
      <dgm:prSet presAssocID="{A8E7850E-0B1A-4F78-944F-A8B7EB311A1B}" presName="roof" presStyleLbl="dkBgShp" presStyleIdx="0" presStyleCnt="2"/>
      <dgm:spPr/>
      <dgm:t>
        <a:bodyPr/>
        <a:lstStyle/>
        <a:p>
          <a:endParaRPr lang="en-US"/>
        </a:p>
      </dgm:t>
    </dgm:pt>
    <dgm:pt modelId="{3E82E653-CBA6-4471-BCA8-9A269307E648}" type="pres">
      <dgm:prSet presAssocID="{A8E7850E-0B1A-4F78-944F-A8B7EB311A1B}" presName="pillars" presStyleCnt="0"/>
      <dgm:spPr/>
    </dgm:pt>
    <dgm:pt modelId="{2FDC01C9-49D7-41E7-93A1-157DA8F06786}" type="pres">
      <dgm:prSet presAssocID="{A8E7850E-0B1A-4F78-944F-A8B7EB311A1B}" presName="pillar1" presStyleLbl="node1" presStyleIdx="0" presStyleCnt="5">
        <dgm:presLayoutVars>
          <dgm:bulletEnabled val="1"/>
        </dgm:presLayoutVars>
      </dgm:prSet>
      <dgm:spPr/>
      <dgm:t>
        <a:bodyPr/>
        <a:lstStyle/>
        <a:p>
          <a:endParaRPr lang="en-US"/>
        </a:p>
      </dgm:t>
    </dgm:pt>
    <dgm:pt modelId="{4614CDD0-71F6-4561-B11A-8951D5E9FFA9}" type="pres">
      <dgm:prSet presAssocID="{2D1F10EF-0E48-4861-92F0-8EAE19EA328E}" presName="pillarX" presStyleLbl="node1" presStyleIdx="1" presStyleCnt="5">
        <dgm:presLayoutVars>
          <dgm:bulletEnabled val="1"/>
        </dgm:presLayoutVars>
      </dgm:prSet>
      <dgm:spPr/>
      <dgm:t>
        <a:bodyPr/>
        <a:lstStyle/>
        <a:p>
          <a:endParaRPr lang="en-US"/>
        </a:p>
      </dgm:t>
    </dgm:pt>
    <dgm:pt modelId="{480FDE7B-2D51-4B4A-9F77-5265BEC975D8}" type="pres">
      <dgm:prSet presAssocID="{18DA5904-ED2C-4330-88BF-B800FA05F926}" presName="pillarX" presStyleLbl="node1" presStyleIdx="2" presStyleCnt="5">
        <dgm:presLayoutVars>
          <dgm:bulletEnabled val="1"/>
        </dgm:presLayoutVars>
      </dgm:prSet>
      <dgm:spPr/>
      <dgm:t>
        <a:bodyPr/>
        <a:lstStyle/>
        <a:p>
          <a:endParaRPr lang="en-US"/>
        </a:p>
      </dgm:t>
    </dgm:pt>
    <dgm:pt modelId="{894289A8-B4AC-47F3-A0F2-CC6DCC92BA57}" type="pres">
      <dgm:prSet presAssocID="{1FE7B067-1D2C-4694-B372-4557B1BAA623}" presName="pillarX" presStyleLbl="node1" presStyleIdx="3" presStyleCnt="5">
        <dgm:presLayoutVars>
          <dgm:bulletEnabled val="1"/>
        </dgm:presLayoutVars>
      </dgm:prSet>
      <dgm:spPr/>
      <dgm:t>
        <a:bodyPr/>
        <a:lstStyle/>
        <a:p>
          <a:endParaRPr lang="en-US"/>
        </a:p>
      </dgm:t>
    </dgm:pt>
    <dgm:pt modelId="{4D2AB8B9-C737-4820-A9A6-F41A59F1D62D}" type="pres">
      <dgm:prSet presAssocID="{2844B5BC-F5B9-4FA8-A765-E83EFF8D3794}" presName="pillarX" presStyleLbl="node1" presStyleIdx="4" presStyleCnt="5">
        <dgm:presLayoutVars>
          <dgm:bulletEnabled val="1"/>
        </dgm:presLayoutVars>
      </dgm:prSet>
      <dgm:spPr/>
      <dgm:t>
        <a:bodyPr/>
        <a:lstStyle/>
        <a:p>
          <a:endParaRPr lang="en-US"/>
        </a:p>
      </dgm:t>
    </dgm:pt>
    <dgm:pt modelId="{8C363612-5577-4098-98C5-F43621657250}" type="pres">
      <dgm:prSet presAssocID="{A8E7850E-0B1A-4F78-944F-A8B7EB311A1B}" presName="base" presStyleLbl="dkBgShp" presStyleIdx="1" presStyleCnt="2"/>
      <dgm:spPr>
        <a:solidFill>
          <a:schemeClr val="accent3">
            <a:lumMod val="40000"/>
            <a:lumOff val="60000"/>
          </a:schemeClr>
        </a:solidFill>
      </dgm:spPr>
    </dgm:pt>
  </dgm:ptLst>
  <dgm:cxnLst>
    <dgm:cxn modelId="{AE4C0190-4B24-4574-A37C-95A8B65972C3}" type="presOf" srcId="{5820489C-EA6E-4EFE-94CE-35E74A15BCB0}" destId="{FC5C6BD2-8FBC-479A-A980-C0A157658635}" srcOrd="0" destOrd="0" presId="urn:microsoft.com/office/officeart/2005/8/layout/hList3"/>
    <dgm:cxn modelId="{2763A82A-C22F-4678-8E84-617F9E8AF001}" type="presOf" srcId="{88284D2C-FC7D-49CA-9D9B-E797D80DDF13}" destId="{2FDC01C9-49D7-41E7-93A1-157DA8F06786}" srcOrd="0" destOrd="0" presId="urn:microsoft.com/office/officeart/2005/8/layout/hList3"/>
    <dgm:cxn modelId="{32907C52-2FFD-4EFD-AB9B-ED77E83F2241}" type="presOf" srcId="{2D1F10EF-0E48-4861-92F0-8EAE19EA328E}" destId="{4614CDD0-71F6-4561-B11A-8951D5E9FFA9}" srcOrd="0" destOrd="0" presId="urn:microsoft.com/office/officeart/2005/8/layout/hList3"/>
    <dgm:cxn modelId="{E64A7D5A-099E-49EA-B72E-DB04929A946E}" srcId="{A8E7850E-0B1A-4F78-944F-A8B7EB311A1B}" destId="{88284D2C-FC7D-49CA-9D9B-E797D80DDF13}" srcOrd="0" destOrd="0" parTransId="{C2AF3543-447E-4F56-A719-9E1A8A0E5174}" sibTransId="{23123FB1-DD58-47D4-97CC-6AF137DAFCB2}"/>
    <dgm:cxn modelId="{D6356483-C89B-453F-B7FE-69B936DEDE04}" srcId="{5820489C-EA6E-4EFE-94CE-35E74A15BCB0}" destId="{A8E7850E-0B1A-4F78-944F-A8B7EB311A1B}" srcOrd="0" destOrd="0" parTransId="{8E77ACE6-8C38-4221-BC7D-6E93DE108CAC}" sibTransId="{7A494711-0124-4F8C-991D-C0088C68E5D7}"/>
    <dgm:cxn modelId="{22BB6CC0-1A08-4164-AF9B-5B9CD04774BB}" type="presOf" srcId="{18DA5904-ED2C-4330-88BF-B800FA05F926}" destId="{480FDE7B-2D51-4B4A-9F77-5265BEC975D8}" srcOrd="0" destOrd="0" presId="urn:microsoft.com/office/officeart/2005/8/layout/hList3"/>
    <dgm:cxn modelId="{D2747694-6B70-43E3-8CA7-FAE57268BA3F}" srcId="{A8E7850E-0B1A-4F78-944F-A8B7EB311A1B}" destId="{18DA5904-ED2C-4330-88BF-B800FA05F926}" srcOrd="2" destOrd="0" parTransId="{B6491F33-8FC9-411F-BD8B-86F0CEB552FC}" sibTransId="{1C44D954-41FE-4D6B-B443-00E04BC1B0BE}"/>
    <dgm:cxn modelId="{18BA69FB-2AF5-4FA4-AB02-A6435D170E36}" srcId="{A8E7850E-0B1A-4F78-944F-A8B7EB311A1B}" destId="{1FE7B067-1D2C-4694-B372-4557B1BAA623}" srcOrd="3" destOrd="0" parTransId="{53636C76-4F3D-4097-A193-D78A28727397}" sibTransId="{3E1454E3-0DC3-4FA8-AA72-D816A202B1DB}"/>
    <dgm:cxn modelId="{E2C774A4-ABA3-445C-9CE3-2AB4DCCE469A}" srcId="{A8E7850E-0B1A-4F78-944F-A8B7EB311A1B}" destId="{2D1F10EF-0E48-4861-92F0-8EAE19EA328E}" srcOrd="1" destOrd="0" parTransId="{874D7E8F-98E0-4420-BFEC-99C08AFD1759}" sibTransId="{64AA1ECF-FFFA-48EB-9AAE-86C464EA9515}"/>
    <dgm:cxn modelId="{F1BF5277-4969-4503-989B-8A26EA9BA57D}" type="presOf" srcId="{2844B5BC-F5B9-4FA8-A765-E83EFF8D3794}" destId="{4D2AB8B9-C737-4820-A9A6-F41A59F1D62D}" srcOrd="0" destOrd="0" presId="urn:microsoft.com/office/officeart/2005/8/layout/hList3"/>
    <dgm:cxn modelId="{D482BF05-DFB7-41CE-808F-6DD51CCA98B3}" type="presOf" srcId="{1FE7B067-1D2C-4694-B372-4557B1BAA623}" destId="{894289A8-B4AC-47F3-A0F2-CC6DCC92BA57}" srcOrd="0" destOrd="0" presId="urn:microsoft.com/office/officeart/2005/8/layout/hList3"/>
    <dgm:cxn modelId="{3037F1D5-9CF6-4318-9AEC-3286F692B93B}" srcId="{A8E7850E-0B1A-4F78-944F-A8B7EB311A1B}" destId="{2844B5BC-F5B9-4FA8-A765-E83EFF8D3794}" srcOrd="4" destOrd="0" parTransId="{74ABF6C6-FB69-422F-AAF4-7E12F349B4DF}" sibTransId="{D2B2DD1B-69FD-40A9-8347-E35C14E53CCB}"/>
    <dgm:cxn modelId="{D532F15D-6FAE-422A-8878-0591959D4BD8}" type="presOf" srcId="{A8E7850E-0B1A-4F78-944F-A8B7EB311A1B}" destId="{C5187261-462C-4D15-8638-B6C851CCD983}" srcOrd="0" destOrd="0" presId="urn:microsoft.com/office/officeart/2005/8/layout/hList3"/>
    <dgm:cxn modelId="{5966B7C1-3AD2-417F-9C8C-A5ED81E4F854}" type="presParOf" srcId="{FC5C6BD2-8FBC-479A-A980-C0A157658635}" destId="{C5187261-462C-4D15-8638-B6C851CCD983}" srcOrd="0" destOrd="0" presId="urn:microsoft.com/office/officeart/2005/8/layout/hList3"/>
    <dgm:cxn modelId="{345F6563-4E61-4136-B43C-18604B2584D8}" type="presParOf" srcId="{FC5C6BD2-8FBC-479A-A980-C0A157658635}" destId="{3E82E653-CBA6-4471-BCA8-9A269307E648}" srcOrd="1" destOrd="0" presId="urn:microsoft.com/office/officeart/2005/8/layout/hList3"/>
    <dgm:cxn modelId="{A8800325-DE03-4009-9359-0ADB25752555}" type="presParOf" srcId="{3E82E653-CBA6-4471-BCA8-9A269307E648}" destId="{2FDC01C9-49D7-41E7-93A1-157DA8F06786}" srcOrd="0" destOrd="0" presId="urn:microsoft.com/office/officeart/2005/8/layout/hList3"/>
    <dgm:cxn modelId="{58A26AB1-E31A-4189-9376-44DCB56FBB66}" type="presParOf" srcId="{3E82E653-CBA6-4471-BCA8-9A269307E648}" destId="{4614CDD0-71F6-4561-B11A-8951D5E9FFA9}" srcOrd="1" destOrd="0" presId="urn:microsoft.com/office/officeart/2005/8/layout/hList3"/>
    <dgm:cxn modelId="{0F4F6500-E62B-4959-B2B3-5CCE90140F07}" type="presParOf" srcId="{3E82E653-CBA6-4471-BCA8-9A269307E648}" destId="{480FDE7B-2D51-4B4A-9F77-5265BEC975D8}" srcOrd="2" destOrd="0" presId="urn:microsoft.com/office/officeart/2005/8/layout/hList3"/>
    <dgm:cxn modelId="{9058802F-F0FE-4708-9B63-4524B45ED090}" type="presParOf" srcId="{3E82E653-CBA6-4471-BCA8-9A269307E648}" destId="{894289A8-B4AC-47F3-A0F2-CC6DCC92BA57}" srcOrd="3" destOrd="0" presId="urn:microsoft.com/office/officeart/2005/8/layout/hList3"/>
    <dgm:cxn modelId="{1BD6DC12-5FBC-4AA5-89D5-F7CB7CCD1111}" type="presParOf" srcId="{3E82E653-CBA6-4471-BCA8-9A269307E648}" destId="{4D2AB8B9-C737-4820-A9A6-F41A59F1D62D}" srcOrd="4" destOrd="0" presId="urn:microsoft.com/office/officeart/2005/8/layout/hList3"/>
    <dgm:cxn modelId="{70E937C2-2E7A-4988-A279-4528A9CE93F2}" type="presParOf" srcId="{FC5C6BD2-8FBC-479A-A980-C0A157658635}" destId="{8C363612-5577-4098-98C5-F43621657250}" srcOrd="2" destOrd="0" presId="urn:microsoft.com/office/officeart/2005/8/layout/h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5E516B58-7CA2-4497-A7C1-CDAAACC09DF4}" type="doc">
      <dgm:prSet loTypeId="urn:microsoft.com/office/officeart/2008/layout/HorizontalMultiLevelHierarchy" loCatId="hierarchy" qsTypeId="urn:microsoft.com/office/officeart/2005/8/quickstyle/simple3" qsCatId="simple" csTypeId="urn:microsoft.com/office/officeart/2005/8/colors/accent5_5" csCatId="accent5" phldr="1"/>
      <dgm:spPr/>
      <dgm:t>
        <a:bodyPr/>
        <a:lstStyle/>
        <a:p>
          <a:endParaRPr lang="en-US"/>
        </a:p>
      </dgm:t>
    </dgm:pt>
    <dgm:pt modelId="{33611D68-7BDB-4F44-9C85-FD850FCDDF14}">
      <dgm:prSet phldrT="[Text]"/>
      <dgm:spPr>
        <a:gradFill rotWithShape="0">
          <a:gsLst>
            <a:gs pos="0">
              <a:schemeClr val="accent5">
                <a:alpha val="80000"/>
                <a:hueOff val="0"/>
                <a:satOff val="0"/>
                <a:lumOff val="0"/>
                <a:alphaOff val="0"/>
                <a:tint val="50000"/>
                <a:shade val="86000"/>
                <a:satMod val="140000"/>
              </a:schemeClr>
            </a:gs>
            <a:gs pos="12000">
              <a:schemeClr val="accent5">
                <a:alpha val="80000"/>
                <a:hueOff val="0"/>
                <a:satOff val="0"/>
                <a:lumOff val="0"/>
                <a:alphaOff val="0"/>
                <a:tint val="48000"/>
                <a:satMod val="150000"/>
              </a:schemeClr>
            </a:gs>
            <a:gs pos="18000">
              <a:schemeClr val="accent5">
                <a:alpha val="80000"/>
                <a:hueOff val="0"/>
                <a:satOff val="0"/>
                <a:lumOff val="0"/>
                <a:alphaOff val="0"/>
                <a:tint val="28000"/>
                <a:satMod val="160000"/>
              </a:schemeClr>
            </a:gs>
          </a:gsLst>
        </a:gradFill>
      </dgm:spPr>
      <dgm:t>
        <a:bodyPr/>
        <a:lstStyle/>
        <a:p>
          <a:r>
            <a:rPr lang="en-US" dirty="0"/>
            <a:t>5.4.2: The laboratory shall use appropriate methods that meet the </a:t>
          </a:r>
          <a:r>
            <a:rPr lang="en-US" u="none" dirty="0"/>
            <a:t>needs of the customer and are appropriate for tests and use </a:t>
          </a:r>
          <a:r>
            <a:rPr lang="en-US" dirty="0"/>
            <a:t>procedures for all tests that should include these items:</a:t>
          </a:r>
        </a:p>
      </dgm:t>
    </dgm:pt>
    <dgm:pt modelId="{8769493C-10F1-43DB-BA6F-CAC4D27D4FCC}" type="parTrans" cxnId="{8E377DF3-D797-4A57-BAF8-24EBACECD505}">
      <dgm:prSet/>
      <dgm:spPr/>
      <dgm:t>
        <a:bodyPr/>
        <a:lstStyle/>
        <a:p>
          <a:endParaRPr lang="en-US"/>
        </a:p>
      </dgm:t>
    </dgm:pt>
    <dgm:pt modelId="{D124F257-5615-4F07-A518-597492CD5857}" type="sibTrans" cxnId="{8E377DF3-D797-4A57-BAF8-24EBACECD505}">
      <dgm:prSet/>
      <dgm:spPr/>
      <dgm:t>
        <a:bodyPr/>
        <a:lstStyle/>
        <a:p>
          <a:endParaRPr lang="en-US"/>
        </a:p>
      </dgm:t>
    </dgm:pt>
    <dgm:pt modelId="{0E428F33-4801-43C2-B0EA-BBBD0934F685}">
      <dgm:prSet phldrT="[Text]"/>
      <dgm:spPr>
        <a:gradFill rotWithShape="0">
          <a:gsLst>
            <a:gs pos="0">
              <a:schemeClr val="accent5">
                <a:alpha val="70000"/>
                <a:hueOff val="0"/>
                <a:satOff val="0"/>
                <a:lumOff val="0"/>
                <a:alphaOff val="0"/>
                <a:tint val="50000"/>
                <a:shade val="86000"/>
                <a:satMod val="140000"/>
              </a:schemeClr>
            </a:gs>
            <a:gs pos="16000">
              <a:schemeClr val="accent5">
                <a:alpha val="70000"/>
                <a:hueOff val="0"/>
                <a:satOff val="0"/>
                <a:lumOff val="0"/>
                <a:alphaOff val="0"/>
                <a:tint val="48000"/>
                <a:satMod val="150000"/>
              </a:schemeClr>
            </a:gs>
            <a:gs pos="27000">
              <a:schemeClr val="accent5">
                <a:alpha val="70000"/>
                <a:hueOff val="0"/>
                <a:satOff val="0"/>
                <a:lumOff val="0"/>
                <a:alphaOff val="0"/>
                <a:tint val="28000"/>
                <a:satMod val="160000"/>
              </a:schemeClr>
            </a:gs>
          </a:gsLst>
        </a:gradFill>
      </dgm:spPr>
      <dgm:t>
        <a:bodyPr/>
        <a:lstStyle/>
        <a:p>
          <a:r>
            <a:rPr lang="en-US" dirty="0"/>
            <a:t>Sampling</a:t>
          </a:r>
        </a:p>
      </dgm:t>
    </dgm:pt>
    <dgm:pt modelId="{C540C5EA-0982-462C-9C44-DFEBCCD15FF7}" type="parTrans" cxnId="{748D29D6-302A-463F-9B45-B767FC8B5DB4}">
      <dgm:prSet/>
      <dgm:spPr/>
      <dgm:t>
        <a:bodyPr/>
        <a:lstStyle/>
        <a:p>
          <a:endParaRPr lang="en-US"/>
        </a:p>
      </dgm:t>
    </dgm:pt>
    <dgm:pt modelId="{BDF0592D-3A1D-4E5E-B394-9BA5446BC8DA}" type="sibTrans" cxnId="{748D29D6-302A-463F-9B45-B767FC8B5DB4}">
      <dgm:prSet/>
      <dgm:spPr/>
      <dgm:t>
        <a:bodyPr/>
        <a:lstStyle/>
        <a:p>
          <a:endParaRPr lang="en-US"/>
        </a:p>
      </dgm:t>
    </dgm:pt>
    <dgm:pt modelId="{AA2015BE-76D8-4FBF-8507-3CB91B06528C}">
      <dgm:prSet/>
      <dgm:spPr>
        <a:gradFill rotWithShape="0">
          <a:gsLst>
            <a:gs pos="0">
              <a:schemeClr val="accent5">
                <a:alpha val="70000"/>
                <a:hueOff val="0"/>
                <a:satOff val="0"/>
                <a:lumOff val="0"/>
                <a:alphaOff val="0"/>
                <a:tint val="50000"/>
                <a:shade val="86000"/>
                <a:satMod val="140000"/>
              </a:schemeClr>
            </a:gs>
            <a:gs pos="0">
              <a:schemeClr val="accent5">
                <a:alpha val="70000"/>
                <a:hueOff val="0"/>
                <a:satOff val="0"/>
                <a:lumOff val="0"/>
                <a:alphaOff val="0"/>
                <a:tint val="48000"/>
                <a:satMod val="150000"/>
              </a:schemeClr>
            </a:gs>
            <a:gs pos="12000">
              <a:schemeClr val="accent5">
                <a:alpha val="70000"/>
                <a:hueOff val="0"/>
                <a:satOff val="0"/>
                <a:lumOff val="0"/>
                <a:alphaOff val="0"/>
                <a:tint val="28000"/>
                <a:satMod val="160000"/>
              </a:schemeClr>
            </a:gs>
          </a:gsLst>
        </a:gradFill>
      </dgm:spPr>
      <dgm:t>
        <a:bodyPr/>
        <a:lstStyle/>
        <a:p>
          <a:r>
            <a:rPr lang="en-US"/>
            <a:t>Handling</a:t>
          </a:r>
          <a:endParaRPr lang="en-US" dirty="0"/>
        </a:p>
      </dgm:t>
    </dgm:pt>
    <dgm:pt modelId="{4B84D0DE-A3D6-4D2B-9666-7B9A206ADABB}" type="parTrans" cxnId="{D4813065-2320-4EA0-BDB3-BBA5F4283B9F}">
      <dgm:prSet/>
      <dgm:spPr/>
      <dgm:t>
        <a:bodyPr/>
        <a:lstStyle/>
        <a:p>
          <a:endParaRPr lang="en-US"/>
        </a:p>
      </dgm:t>
    </dgm:pt>
    <dgm:pt modelId="{D2D35932-A1E5-4056-A324-E2891F39D287}" type="sibTrans" cxnId="{D4813065-2320-4EA0-BDB3-BBA5F4283B9F}">
      <dgm:prSet/>
      <dgm:spPr/>
      <dgm:t>
        <a:bodyPr/>
        <a:lstStyle/>
        <a:p>
          <a:endParaRPr lang="en-US"/>
        </a:p>
      </dgm:t>
    </dgm:pt>
    <dgm:pt modelId="{751E4152-244C-4A69-8ED2-112AFDFF51C6}">
      <dgm:prSet/>
      <dgm:spPr>
        <a:gradFill rotWithShape="0">
          <a:gsLst>
            <a:gs pos="0">
              <a:schemeClr val="accent5">
                <a:alpha val="70000"/>
                <a:hueOff val="0"/>
                <a:satOff val="0"/>
                <a:lumOff val="0"/>
                <a:alphaOff val="0"/>
                <a:tint val="50000"/>
                <a:shade val="86000"/>
                <a:satMod val="140000"/>
              </a:schemeClr>
            </a:gs>
            <a:gs pos="13000">
              <a:schemeClr val="accent5">
                <a:alpha val="70000"/>
                <a:hueOff val="0"/>
                <a:satOff val="0"/>
                <a:lumOff val="0"/>
                <a:alphaOff val="0"/>
                <a:tint val="48000"/>
                <a:satMod val="150000"/>
              </a:schemeClr>
            </a:gs>
            <a:gs pos="27000">
              <a:schemeClr val="accent5">
                <a:alpha val="70000"/>
                <a:hueOff val="0"/>
                <a:satOff val="0"/>
                <a:lumOff val="0"/>
                <a:alphaOff val="0"/>
                <a:tint val="28000"/>
                <a:satMod val="160000"/>
              </a:schemeClr>
            </a:gs>
          </a:gsLst>
        </a:gradFill>
      </dgm:spPr>
      <dgm:t>
        <a:bodyPr/>
        <a:lstStyle/>
        <a:p>
          <a:r>
            <a:rPr lang="en-US"/>
            <a:t>Transport</a:t>
          </a:r>
          <a:endParaRPr lang="en-US" dirty="0"/>
        </a:p>
      </dgm:t>
    </dgm:pt>
    <dgm:pt modelId="{68C4C4EE-2FB7-4C9A-A6E1-263BBF994906}" type="parTrans" cxnId="{F6040BF8-0EF7-45BC-B690-669E94AE75CF}">
      <dgm:prSet/>
      <dgm:spPr/>
      <dgm:t>
        <a:bodyPr/>
        <a:lstStyle/>
        <a:p>
          <a:endParaRPr lang="en-US"/>
        </a:p>
      </dgm:t>
    </dgm:pt>
    <dgm:pt modelId="{EE96B6DD-475E-4BB6-9962-42E3B641DD4D}" type="sibTrans" cxnId="{F6040BF8-0EF7-45BC-B690-669E94AE75CF}">
      <dgm:prSet/>
      <dgm:spPr/>
      <dgm:t>
        <a:bodyPr/>
        <a:lstStyle/>
        <a:p>
          <a:endParaRPr lang="en-US"/>
        </a:p>
      </dgm:t>
    </dgm:pt>
    <dgm:pt modelId="{E747CA48-0507-45E2-AB7B-0F2CEDF543A8}">
      <dgm:prSet/>
      <dgm:spPr>
        <a:gradFill rotWithShape="0">
          <a:gsLst>
            <a:gs pos="0">
              <a:schemeClr val="accent5">
                <a:alpha val="70000"/>
                <a:hueOff val="0"/>
                <a:satOff val="0"/>
                <a:lumOff val="0"/>
                <a:alphaOff val="0"/>
                <a:tint val="50000"/>
                <a:shade val="86000"/>
                <a:satMod val="140000"/>
              </a:schemeClr>
            </a:gs>
            <a:gs pos="8000">
              <a:schemeClr val="accent5">
                <a:alpha val="70000"/>
                <a:hueOff val="0"/>
                <a:satOff val="0"/>
                <a:lumOff val="0"/>
                <a:alphaOff val="0"/>
                <a:tint val="48000"/>
                <a:satMod val="150000"/>
              </a:schemeClr>
            </a:gs>
            <a:gs pos="18000">
              <a:schemeClr val="accent5">
                <a:alpha val="70000"/>
                <a:hueOff val="0"/>
                <a:satOff val="0"/>
                <a:lumOff val="0"/>
                <a:alphaOff val="0"/>
                <a:tint val="28000"/>
                <a:satMod val="160000"/>
              </a:schemeClr>
            </a:gs>
          </a:gsLst>
        </a:gradFill>
      </dgm:spPr>
      <dgm:t>
        <a:bodyPr/>
        <a:lstStyle/>
        <a:p>
          <a:r>
            <a:rPr lang="en-US" dirty="0"/>
            <a:t>Storage</a:t>
          </a:r>
        </a:p>
      </dgm:t>
    </dgm:pt>
    <dgm:pt modelId="{422123F7-1E4E-46AD-90F9-89F36F4ACF23}" type="parTrans" cxnId="{7B010827-DE01-4975-9DBC-368D8CD4F59A}">
      <dgm:prSet/>
      <dgm:spPr/>
      <dgm:t>
        <a:bodyPr/>
        <a:lstStyle/>
        <a:p>
          <a:endParaRPr lang="en-US"/>
        </a:p>
      </dgm:t>
    </dgm:pt>
    <dgm:pt modelId="{4DBCB175-7E68-4B3A-8B13-DEA3A6FAD8E6}" type="sibTrans" cxnId="{7B010827-DE01-4975-9DBC-368D8CD4F59A}">
      <dgm:prSet/>
      <dgm:spPr/>
      <dgm:t>
        <a:bodyPr/>
        <a:lstStyle/>
        <a:p>
          <a:endParaRPr lang="en-US"/>
        </a:p>
      </dgm:t>
    </dgm:pt>
    <dgm:pt modelId="{2D4A4BD8-AF4C-427B-81B7-AF608A4A0435}">
      <dgm:prSet/>
      <dgm:spPr>
        <a:gradFill rotWithShape="0">
          <a:gsLst>
            <a:gs pos="0">
              <a:schemeClr val="accent5">
                <a:alpha val="70000"/>
                <a:hueOff val="0"/>
                <a:satOff val="0"/>
                <a:lumOff val="0"/>
                <a:alphaOff val="0"/>
                <a:tint val="50000"/>
                <a:shade val="86000"/>
                <a:satMod val="140000"/>
              </a:schemeClr>
            </a:gs>
            <a:gs pos="14000">
              <a:schemeClr val="accent5">
                <a:alpha val="70000"/>
                <a:hueOff val="0"/>
                <a:satOff val="0"/>
                <a:lumOff val="0"/>
                <a:alphaOff val="0"/>
                <a:tint val="48000"/>
                <a:satMod val="150000"/>
              </a:schemeClr>
            </a:gs>
            <a:gs pos="32000">
              <a:schemeClr val="accent5">
                <a:alpha val="70000"/>
                <a:hueOff val="0"/>
                <a:satOff val="0"/>
                <a:lumOff val="0"/>
                <a:alphaOff val="0"/>
                <a:tint val="28000"/>
                <a:satMod val="160000"/>
              </a:schemeClr>
            </a:gs>
          </a:gsLst>
        </a:gradFill>
      </dgm:spPr>
      <dgm:t>
        <a:bodyPr/>
        <a:lstStyle/>
        <a:p>
          <a:r>
            <a:rPr lang="en-US" dirty="0"/>
            <a:t>Sample Preparation</a:t>
          </a:r>
        </a:p>
      </dgm:t>
    </dgm:pt>
    <dgm:pt modelId="{85A3F280-4F3D-46D5-8E37-63AA16C1D31E}" type="parTrans" cxnId="{5DF8D158-796F-438D-BB45-B637A708151C}">
      <dgm:prSet/>
      <dgm:spPr/>
      <dgm:t>
        <a:bodyPr/>
        <a:lstStyle/>
        <a:p>
          <a:endParaRPr lang="en-US"/>
        </a:p>
      </dgm:t>
    </dgm:pt>
    <dgm:pt modelId="{BBE1B6D6-AB77-4C6A-89E4-B84F10316DA1}" type="sibTrans" cxnId="{5DF8D158-796F-438D-BB45-B637A708151C}">
      <dgm:prSet/>
      <dgm:spPr/>
      <dgm:t>
        <a:bodyPr/>
        <a:lstStyle/>
        <a:p>
          <a:endParaRPr lang="en-US"/>
        </a:p>
      </dgm:t>
    </dgm:pt>
    <dgm:pt modelId="{487F5F24-4C6D-48E4-8714-816B3B47C3F0}">
      <dgm:prSet/>
      <dgm:spPr>
        <a:gradFill rotWithShape="0">
          <a:gsLst>
            <a:gs pos="0">
              <a:schemeClr val="accent5">
                <a:alpha val="70000"/>
                <a:hueOff val="0"/>
                <a:satOff val="0"/>
                <a:lumOff val="0"/>
                <a:alphaOff val="0"/>
                <a:tint val="50000"/>
                <a:shade val="86000"/>
                <a:satMod val="140000"/>
              </a:schemeClr>
            </a:gs>
            <a:gs pos="10000">
              <a:schemeClr val="accent5">
                <a:alpha val="70000"/>
                <a:hueOff val="0"/>
                <a:satOff val="0"/>
                <a:lumOff val="0"/>
                <a:alphaOff val="0"/>
                <a:tint val="48000"/>
                <a:satMod val="150000"/>
              </a:schemeClr>
            </a:gs>
            <a:gs pos="19000">
              <a:schemeClr val="accent5">
                <a:alpha val="70000"/>
                <a:hueOff val="0"/>
                <a:satOff val="0"/>
                <a:lumOff val="0"/>
                <a:alphaOff val="0"/>
                <a:tint val="28000"/>
                <a:satMod val="160000"/>
              </a:schemeClr>
            </a:gs>
          </a:gsLst>
        </a:gradFill>
      </dgm:spPr>
      <dgm:t>
        <a:bodyPr/>
        <a:lstStyle/>
        <a:p>
          <a:r>
            <a:rPr lang="en-US"/>
            <a:t>Estimation of measurement uncertainty</a:t>
          </a:r>
          <a:endParaRPr lang="en-US" dirty="0"/>
        </a:p>
      </dgm:t>
    </dgm:pt>
    <dgm:pt modelId="{95577CC6-2A0E-481B-8B33-314BAAEDF0A4}" type="parTrans" cxnId="{B01C357A-4B86-4783-B519-A58355C02301}">
      <dgm:prSet/>
      <dgm:spPr/>
      <dgm:t>
        <a:bodyPr/>
        <a:lstStyle/>
        <a:p>
          <a:endParaRPr lang="en-US"/>
        </a:p>
      </dgm:t>
    </dgm:pt>
    <dgm:pt modelId="{FFE43481-D606-4533-BC5E-550509907EA2}" type="sibTrans" cxnId="{B01C357A-4B86-4783-B519-A58355C02301}">
      <dgm:prSet/>
      <dgm:spPr/>
      <dgm:t>
        <a:bodyPr/>
        <a:lstStyle/>
        <a:p>
          <a:endParaRPr lang="en-US"/>
        </a:p>
      </dgm:t>
    </dgm:pt>
    <dgm:pt modelId="{574B96BA-7F05-4AEA-B83F-42F6D10C23BD}">
      <dgm:prSet/>
      <dgm:spPr>
        <a:gradFill rotWithShape="0">
          <a:gsLst>
            <a:gs pos="0">
              <a:schemeClr val="accent5">
                <a:alpha val="70000"/>
                <a:hueOff val="0"/>
                <a:satOff val="0"/>
                <a:lumOff val="0"/>
                <a:alphaOff val="0"/>
                <a:tint val="50000"/>
                <a:shade val="86000"/>
                <a:satMod val="140000"/>
              </a:schemeClr>
            </a:gs>
            <a:gs pos="5000">
              <a:schemeClr val="accent5">
                <a:alpha val="70000"/>
                <a:hueOff val="0"/>
                <a:satOff val="0"/>
                <a:lumOff val="0"/>
                <a:alphaOff val="0"/>
                <a:tint val="48000"/>
                <a:satMod val="150000"/>
              </a:schemeClr>
            </a:gs>
            <a:gs pos="7000">
              <a:schemeClr val="accent5">
                <a:alpha val="70000"/>
                <a:hueOff val="0"/>
                <a:satOff val="0"/>
                <a:lumOff val="0"/>
                <a:alphaOff val="0"/>
                <a:tint val="28000"/>
                <a:satMod val="160000"/>
              </a:schemeClr>
            </a:gs>
          </a:gsLst>
        </a:gradFill>
      </dgm:spPr>
      <dgm:t>
        <a:bodyPr/>
        <a:lstStyle/>
        <a:p>
          <a:r>
            <a:rPr lang="en-US" dirty="0"/>
            <a:t>Statistical techniques for analysis </a:t>
          </a:r>
        </a:p>
      </dgm:t>
    </dgm:pt>
    <dgm:pt modelId="{83E4F401-4697-4BD3-8E27-2F66C52C8AE3}" type="parTrans" cxnId="{795CEDC7-A82E-4419-B490-2B4E13EB08C0}">
      <dgm:prSet/>
      <dgm:spPr/>
      <dgm:t>
        <a:bodyPr/>
        <a:lstStyle/>
        <a:p>
          <a:endParaRPr lang="en-US"/>
        </a:p>
      </dgm:t>
    </dgm:pt>
    <dgm:pt modelId="{2F3FF6A4-7456-4BB8-B04E-74B8157DFF65}" type="sibTrans" cxnId="{795CEDC7-A82E-4419-B490-2B4E13EB08C0}">
      <dgm:prSet/>
      <dgm:spPr/>
      <dgm:t>
        <a:bodyPr/>
        <a:lstStyle/>
        <a:p>
          <a:endParaRPr lang="en-US"/>
        </a:p>
      </dgm:t>
    </dgm:pt>
    <dgm:pt modelId="{E0970F9D-0A19-4DE0-8835-18E13A142883}" type="pres">
      <dgm:prSet presAssocID="{5E516B58-7CA2-4497-A7C1-CDAAACC09DF4}" presName="Name0" presStyleCnt="0">
        <dgm:presLayoutVars>
          <dgm:chPref val="1"/>
          <dgm:dir/>
          <dgm:animOne val="branch"/>
          <dgm:animLvl val="lvl"/>
          <dgm:resizeHandles val="exact"/>
        </dgm:presLayoutVars>
      </dgm:prSet>
      <dgm:spPr/>
      <dgm:t>
        <a:bodyPr/>
        <a:lstStyle/>
        <a:p>
          <a:endParaRPr lang="en-US"/>
        </a:p>
      </dgm:t>
    </dgm:pt>
    <dgm:pt modelId="{5C68A13D-70D2-47B5-98FD-7AAE821AE061}" type="pres">
      <dgm:prSet presAssocID="{33611D68-7BDB-4F44-9C85-FD850FCDDF14}" presName="root1" presStyleCnt="0"/>
      <dgm:spPr/>
    </dgm:pt>
    <dgm:pt modelId="{FABF0517-6652-4575-A273-7A5948F56720}" type="pres">
      <dgm:prSet presAssocID="{33611D68-7BDB-4F44-9C85-FD850FCDDF14}" presName="LevelOneTextNode" presStyleLbl="node0" presStyleIdx="0" presStyleCnt="1" custAng="5400000" custScaleX="477243" custScaleY="103779" custLinFactX="-91267" custLinFactNeighborX="-100000" custLinFactNeighborY="-473">
        <dgm:presLayoutVars>
          <dgm:chPref val="3"/>
        </dgm:presLayoutVars>
      </dgm:prSet>
      <dgm:spPr/>
      <dgm:t>
        <a:bodyPr/>
        <a:lstStyle/>
        <a:p>
          <a:endParaRPr lang="en-US"/>
        </a:p>
      </dgm:t>
    </dgm:pt>
    <dgm:pt modelId="{E9072FDC-69D7-40D8-89B9-B2B4AC91CC8C}" type="pres">
      <dgm:prSet presAssocID="{33611D68-7BDB-4F44-9C85-FD850FCDDF14}" presName="level2hierChild" presStyleCnt="0"/>
      <dgm:spPr/>
    </dgm:pt>
    <dgm:pt modelId="{8473F145-1A9D-48A7-A92C-CFCEFDE8325F}" type="pres">
      <dgm:prSet presAssocID="{C540C5EA-0982-462C-9C44-DFEBCCD15FF7}" presName="conn2-1" presStyleLbl="parChTrans1D2" presStyleIdx="0" presStyleCnt="7"/>
      <dgm:spPr/>
      <dgm:t>
        <a:bodyPr/>
        <a:lstStyle/>
        <a:p>
          <a:endParaRPr lang="en-US"/>
        </a:p>
      </dgm:t>
    </dgm:pt>
    <dgm:pt modelId="{C0E1C50A-5109-4D48-99EA-301213002EBB}" type="pres">
      <dgm:prSet presAssocID="{C540C5EA-0982-462C-9C44-DFEBCCD15FF7}" presName="connTx" presStyleLbl="parChTrans1D2" presStyleIdx="0" presStyleCnt="7"/>
      <dgm:spPr/>
      <dgm:t>
        <a:bodyPr/>
        <a:lstStyle/>
        <a:p>
          <a:endParaRPr lang="en-US"/>
        </a:p>
      </dgm:t>
    </dgm:pt>
    <dgm:pt modelId="{2D814F58-3A43-4870-B986-CC58736C9206}" type="pres">
      <dgm:prSet presAssocID="{0E428F33-4801-43C2-B0EA-BBBD0934F685}" presName="root2" presStyleCnt="0"/>
      <dgm:spPr/>
    </dgm:pt>
    <dgm:pt modelId="{1B4EA78F-94B8-42DF-88B0-9FBC6BA869DF}" type="pres">
      <dgm:prSet presAssocID="{0E428F33-4801-43C2-B0EA-BBBD0934F685}" presName="LevelTwoTextNode" presStyleLbl="node2" presStyleIdx="0" presStyleCnt="7">
        <dgm:presLayoutVars>
          <dgm:chPref val="3"/>
        </dgm:presLayoutVars>
      </dgm:prSet>
      <dgm:spPr/>
      <dgm:t>
        <a:bodyPr/>
        <a:lstStyle/>
        <a:p>
          <a:endParaRPr lang="en-US"/>
        </a:p>
      </dgm:t>
    </dgm:pt>
    <dgm:pt modelId="{E4F5F8EE-E474-4504-B876-674E11367882}" type="pres">
      <dgm:prSet presAssocID="{0E428F33-4801-43C2-B0EA-BBBD0934F685}" presName="level3hierChild" presStyleCnt="0"/>
      <dgm:spPr/>
    </dgm:pt>
    <dgm:pt modelId="{A491710A-6CF8-423B-980F-0513BA2F0C27}" type="pres">
      <dgm:prSet presAssocID="{4B84D0DE-A3D6-4D2B-9666-7B9A206ADABB}" presName="conn2-1" presStyleLbl="parChTrans1D2" presStyleIdx="1" presStyleCnt="7"/>
      <dgm:spPr/>
      <dgm:t>
        <a:bodyPr/>
        <a:lstStyle/>
        <a:p>
          <a:endParaRPr lang="en-US"/>
        </a:p>
      </dgm:t>
    </dgm:pt>
    <dgm:pt modelId="{602A9186-2BC0-46BA-9870-4B5CB412437E}" type="pres">
      <dgm:prSet presAssocID="{4B84D0DE-A3D6-4D2B-9666-7B9A206ADABB}" presName="connTx" presStyleLbl="parChTrans1D2" presStyleIdx="1" presStyleCnt="7"/>
      <dgm:spPr/>
      <dgm:t>
        <a:bodyPr/>
        <a:lstStyle/>
        <a:p>
          <a:endParaRPr lang="en-US"/>
        </a:p>
      </dgm:t>
    </dgm:pt>
    <dgm:pt modelId="{B47AE8B6-8093-474D-BA3D-5DE77F8AB801}" type="pres">
      <dgm:prSet presAssocID="{AA2015BE-76D8-4FBF-8507-3CB91B06528C}" presName="root2" presStyleCnt="0"/>
      <dgm:spPr/>
    </dgm:pt>
    <dgm:pt modelId="{0C2CAC6F-EF7C-44D0-9E92-FC7F01D0D711}" type="pres">
      <dgm:prSet presAssocID="{AA2015BE-76D8-4FBF-8507-3CB91B06528C}" presName="LevelTwoTextNode" presStyleLbl="node2" presStyleIdx="1" presStyleCnt="7">
        <dgm:presLayoutVars>
          <dgm:chPref val="3"/>
        </dgm:presLayoutVars>
      </dgm:prSet>
      <dgm:spPr/>
      <dgm:t>
        <a:bodyPr/>
        <a:lstStyle/>
        <a:p>
          <a:endParaRPr lang="en-US"/>
        </a:p>
      </dgm:t>
    </dgm:pt>
    <dgm:pt modelId="{6131D2DC-4AED-4A73-9361-044E0B33BFB1}" type="pres">
      <dgm:prSet presAssocID="{AA2015BE-76D8-4FBF-8507-3CB91B06528C}" presName="level3hierChild" presStyleCnt="0"/>
      <dgm:spPr/>
    </dgm:pt>
    <dgm:pt modelId="{7466425F-6D47-4F79-9697-07ADF54AA98A}" type="pres">
      <dgm:prSet presAssocID="{68C4C4EE-2FB7-4C9A-A6E1-263BBF994906}" presName="conn2-1" presStyleLbl="parChTrans1D2" presStyleIdx="2" presStyleCnt="7"/>
      <dgm:spPr/>
      <dgm:t>
        <a:bodyPr/>
        <a:lstStyle/>
        <a:p>
          <a:endParaRPr lang="en-US"/>
        </a:p>
      </dgm:t>
    </dgm:pt>
    <dgm:pt modelId="{729902E4-0901-444D-B3B5-D5E4A236D0B6}" type="pres">
      <dgm:prSet presAssocID="{68C4C4EE-2FB7-4C9A-A6E1-263BBF994906}" presName="connTx" presStyleLbl="parChTrans1D2" presStyleIdx="2" presStyleCnt="7"/>
      <dgm:spPr/>
      <dgm:t>
        <a:bodyPr/>
        <a:lstStyle/>
        <a:p>
          <a:endParaRPr lang="en-US"/>
        </a:p>
      </dgm:t>
    </dgm:pt>
    <dgm:pt modelId="{E19EC7E4-169D-45C1-82E6-6BC845B83C19}" type="pres">
      <dgm:prSet presAssocID="{751E4152-244C-4A69-8ED2-112AFDFF51C6}" presName="root2" presStyleCnt="0"/>
      <dgm:spPr/>
    </dgm:pt>
    <dgm:pt modelId="{3BCFD2DE-CAA7-4B6B-8DE0-0010EC701465}" type="pres">
      <dgm:prSet presAssocID="{751E4152-244C-4A69-8ED2-112AFDFF51C6}" presName="LevelTwoTextNode" presStyleLbl="node2" presStyleIdx="2" presStyleCnt="7">
        <dgm:presLayoutVars>
          <dgm:chPref val="3"/>
        </dgm:presLayoutVars>
      </dgm:prSet>
      <dgm:spPr/>
      <dgm:t>
        <a:bodyPr/>
        <a:lstStyle/>
        <a:p>
          <a:endParaRPr lang="en-US"/>
        </a:p>
      </dgm:t>
    </dgm:pt>
    <dgm:pt modelId="{8E25C705-7FE0-47E6-9C7D-A6142E5833EC}" type="pres">
      <dgm:prSet presAssocID="{751E4152-244C-4A69-8ED2-112AFDFF51C6}" presName="level3hierChild" presStyleCnt="0"/>
      <dgm:spPr/>
    </dgm:pt>
    <dgm:pt modelId="{0B91A78A-4F7F-4F41-A57D-CF759E6300DE}" type="pres">
      <dgm:prSet presAssocID="{422123F7-1E4E-46AD-90F9-89F36F4ACF23}" presName="conn2-1" presStyleLbl="parChTrans1D2" presStyleIdx="3" presStyleCnt="7"/>
      <dgm:spPr/>
      <dgm:t>
        <a:bodyPr/>
        <a:lstStyle/>
        <a:p>
          <a:endParaRPr lang="en-US"/>
        </a:p>
      </dgm:t>
    </dgm:pt>
    <dgm:pt modelId="{A3ED4426-3D7E-4B16-8DC5-71184FF74408}" type="pres">
      <dgm:prSet presAssocID="{422123F7-1E4E-46AD-90F9-89F36F4ACF23}" presName="connTx" presStyleLbl="parChTrans1D2" presStyleIdx="3" presStyleCnt="7"/>
      <dgm:spPr/>
      <dgm:t>
        <a:bodyPr/>
        <a:lstStyle/>
        <a:p>
          <a:endParaRPr lang="en-US"/>
        </a:p>
      </dgm:t>
    </dgm:pt>
    <dgm:pt modelId="{F8DCB5F2-9145-4D4C-8934-F545CB948851}" type="pres">
      <dgm:prSet presAssocID="{E747CA48-0507-45E2-AB7B-0F2CEDF543A8}" presName="root2" presStyleCnt="0"/>
      <dgm:spPr/>
    </dgm:pt>
    <dgm:pt modelId="{9A3AA640-D37B-4A2E-80AC-345341C14326}" type="pres">
      <dgm:prSet presAssocID="{E747CA48-0507-45E2-AB7B-0F2CEDF543A8}" presName="LevelTwoTextNode" presStyleLbl="node2" presStyleIdx="3" presStyleCnt="7">
        <dgm:presLayoutVars>
          <dgm:chPref val="3"/>
        </dgm:presLayoutVars>
      </dgm:prSet>
      <dgm:spPr/>
      <dgm:t>
        <a:bodyPr/>
        <a:lstStyle/>
        <a:p>
          <a:endParaRPr lang="en-US"/>
        </a:p>
      </dgm:t>
    </dgm:pt>
    <dgm:pt modelId="{D5C371B8-F58A-44BD-AC4D-AAE808998D7B}" type="pres">
      <dgm:prSet presAssocID="{E747CA48-0507-45E2-AB7B-0F2CEDF543A8}" presName="level3hierChild" presStyleCnt="0"/>
      <dgm:spPr/>
    </dgm:pt>
    <dgm:pt modelId="{277371C4-9515-40C0-83D6-88CC1FDD5EB2}" type="pres">
      <dgm:prSet presAssocID="{85A3F280-4F3D-46D5-8E37-63AA16C1D31E}" presName="conn2-1" presStyleLbl="parChTrans1D2" presStyleIdx="4" presStyleCnt="7"/>
      <dgm:spPr/>
      <dgm:t>
        <a:bodyPr/>
        <a:lstStyle/>
        <a:p>
          <a:endParaRPr lang="en-US"/>
        </a:p>
      </dgm:t>
    </dgm:pt>
    <dgm:pt modelId="{16C9530A-F2A1-439A-BE0F-A10CF59A1CB0}" type="pres">
      <dgm:prSet presAssocID="{85A3F280-4F3D-46D5-8E37-63AA16C1D31E}" presName="connTx" presStyleLbl="parChTrans1D2" presStyleIdx="4" presStyleCnt="7"/>
      <dgm:spPr/>
      <dgm:t>
        <a:bodyPr/>
        <a:lstStyle/>
        <a:p>
          <a:endParaRPr lang="en-US"/>
        </a:p>
      </dgm:t>
    </dgm:pt>
    <dgm:pt modelId="{42107C9D-7929-4A2B-93BA-643622A8DD8A}" type="pres">
      <dgm:prSet presAssocID="{2D4A4BD8-AF4C-427B-81B7-AF608A4A0435}" presName="root2" presStyleCnt="0"/>
      <dgm:spPr/>
    </dgm:pt>
    <dgm:pt modelId="{8C820ACF-A742-44D4-A86F-7B5975A87980}" type="pres">
      <dgm:prSet presAssocID="{2D4A4BD8-AF4C-427B-81B7-AF608A4A0435}" presName="LevelTwoTextNode" presStyleLbl="node2" presStyleIdx="4" presStyleCnt="7">
        <dgm:presLayoutVars>
          <dgm:chPref val="3"/>
        </dgm:presLayoutVars>
      </dgm:prSet>
      <dgm:spPr/>
      <dgm:t>
        <a:bodyPr/>
        <a:lstStyle/>
        <a:p>
          <a:endParaRPr lang="en-US"/>
        </a:p>
      </dgm:t>
    </dgm:pt>
    <dgm:pt modelId="{1929A531-8FC0-4223-9BC2-AE95AEE8C760}" type="pres">
      <dgm:prSet presAssocID="{2D4A4BD8-AF4C-427B-81B7-AF608A4A0435}" presName="level3hierChild" presStyleCnt="0"/>
      <dgm:spPr/>
    </dgm:pt>
    <dgm:pt modelId="{2C8DABBE-CF0E-4EA4-97FE-6274F250131E}" type="pres">
      <dgm:prSet presAssocID="{95577CC6-2A0E-481B-8B33-314BAAEDF0A4}" presName="conn2-1" presStyleLbl="parChTrans1D2" presStyleIdx="5" presStyleCnt="7"/>
      <dgm:spPr/>
      <dgm:t>
        <a:bodyPr/>
        <a:lstStyle/>
        <a:p>
          <a:endParaRPr lang="en-US"/>
        </a:p>
      </dgm:t>
    </dgm:pt>
    <dgm:pt modelId="{EA4BD7C7-85C5-4939-895D-D6A0D4D3C6CB}" type="pres">
      <dgm:prSet presAssocID="{95577CC6-2A0E-481B-8B33-314BAAEDF0A4}" presName="connTx" presStyleLbl="parChTrans1D2" presStyleIdx="5" presStyleCnt="7"/>
      <dgm:spPr/>
      <dgm:t>
        <a:bodyPr/>
        <a:lstStyle/>
        <a:p>
          <a:endParaRPr lang="en-US"/>
        </a:p>
      </dgm:t>
    </dgm:pt>
    <dgm:pt modelId="{F6B09D30-B1B9-4963-982F-81C721B59337}" type="pres">
      <dgm:prSet presAssocID="{487F5F24-4C6D-48E4-8714-816B3B47C3F0}" presName="root2" presStyleCnt="0"/>
      <dgm:spPr/>
    </dgm:pt>
    <dgm:pt modelId="{B598A38B-85E8-4B83-8BD0-FA60A3EE31D2}" type="pres">
      <dgm:prSet presAssocID="{487F5F24-4C6D-48E4-8714-816B3B47C3F0}" presName="LevelTwoTextNode" presStyleLbl="node2" presStyleIdx="5" presStyleCnt="7">
        <dgm:presLayoutVars>
          <dgm:chPref val="3"/>
        </dgm:presLayoutVars>
      </dgm:prSet>
      <dgm:spPr/>
      <dgm:t>
        <a:bodyPr/>
        <a:lstStyle/>
        <a:p>
          <a:endParaRPr lang="en-US"/>
        </a:p>
      </dgm:t>
    </dgm:pt>
    <dgm:pt modelId="{3BEBBCAF-C4AC-4FD2-8C62-3C7949B416EC}" type="pres">
      <dgm:prSet presAssocID="{487F5F24-4C6D-48E4-8714-816B3B47C3F0}" presName="level3hierChild" presStyleCnt="0"/>
      <dgm:spPr/>
    </dgm:pt>
    <dgm:pt modelId="{47F964EF-A830-4E2F-9F94-6FE9069F1F52}" type="pres">
      <dgm:prSet presAssocID="{83E4F401-4697-4BD3-8E27-2F66C52C8AE3}" presName="conn2-1" presStyleLbl="parChTrans1D2" presStyleIdx="6" presStyleCnt="7"/>
      <dgm:spPr/>
      <dgm:t>
        <a:bodyPr/>
        <a:lstStyle/>
        <a:p>
          <a:endParaRPr lang="en-US"/>
        </a:p>
      </dgm:t>
    </dgm:pt>
    <dgm:pt modelId="{37910984-FE3B-470C-8C88-A42E8F0E892A}" type="pres">
      <dgm:prSet presAssocID="{83E4F401-4697-4BD3-8E27-2F66C52C8AE3}" presName="connTx" presStyleLbl="parChTrans1D2" presStyleIdx="6" presStyleCnt="7"/>
      <dgm:spPr/>
      <dgm:t>
        <a:bodyPr/>
        <a:lstStyle/>
        <a:p>
          <a:endParaRPr lang="en-US"/>
        </a:p>
      </dgm:t>
    </dgm:pt>
    <dgm:pt modelId="{D18F5163-E0F2-4BE9-ABBD-4BA288CBA678}" type="pres">
      <dgm:prSet presAssocID="{574B96BA-7F05-4AEA-B83F-42F6D10C23BD}" presName="root2" presStyleCnt="0"/>
      <dgm:spPr/>
    </dgm:pt>
    <dgm:pt modelId="{2B23A56E-EBF4-4CF2-9956-3F2C0A6A6D1E}" type="pres">
      <dgm:prSet presAssocID="{574B96BA-7F05-4AEA-B83F-42F6D10C23BD}" presName="LevelTwoTextNode" presStyleLbl="node2" presStyleIdx="6" presStyleCnt="7">
        <dgm:presLayoutVars>
          <dgm:chPref val="3"/>
        </dgm:presLayoutVars>
      </dgm:prSet>
      <dgm:spPr/>
      <dgm:t>
        <a:bodyPr/>
        <a:lstStyle/>
        <a:p>
          <a:endParaRPr lang="en-US"/>
        </a:p>
      </dgm:t>
    </dgm:pt>
    <dgm:pt modelId="{60737940-A08A-4025-B684-016C8260E89C}" type="pres">
      <dgm:prSet presAssocID="{574B96BA-7F05-4AEA-B83F-42F6D10C23BD}" presName="level3hierChild" presStyleCnt="0"/>
      <dgm:spPr/>
    </dgm:pt>
  </dgm:ptLst>
  <dgm:cxnLst>
    <dgm:cxn modelId="{795CEDC7-A82E-4419-B490-2B4E13EB08C0}" srcId="{33611D68-7BDB-4F44-9C85-FD850FCDDF14}" destId="{574B96BA-7F05-4AEA-B83F-42F6D10C23BD}" srcOrd="6" destOrd="0" parTransId="{83E4F401-4697-4BD3-8E27-2F66C52C8AE3}" sibTransId="{2F3FF6A4-7456-4BB8-B04E-74B8157DFF65}"/>
    <dgm:cxn modelId="{DB5A25D2-3EC9-497C-A3E0-9F2495B3578F}" type="presOf" srcId="{422123F7-1E4E-46AD-90F9-89F36F4ACF23}" destId="{0B91A78A-4F7F-4F41-A57D-CF759E6300DE}" srcOrd="0" destOrd="0" presId="urn:microsoft.com/office/officeart/2008/layout/HorizontalMultiLevelHierarchy"/>
    <dgm:cxn modelId="{A2AAB162-723E-46AA-8A10-6763176CD326}" type="presOf" srcId="{C540C5EA-0982-462C-9C44-DFEBCCD15FF7}" destId="{C0E1C50A-5109-4D48-99EA-301213002EBB}" srcOrd="1" destOrd="0" presId="urn:microsoft.com/office/officeart/2008/layout/HorizontalMultiLevelHierarchy"/>
    <dgm:cxn modelId="{D4813065-2320-4EA0-BDB3-BBA5F4283B9F}" srcId="{33611D68-7BDB-4F44-9C85-FD850FCDDF14}" destId="{AA2015BE-76D8-4FBF-8507-3CB91B06528C}" srcOrd="1" destOrd="0" parTransId="{4B84D0DE-A3D6-4D2B-9666-7B9A206ADABB}" sibTransId="{D2D35932-A1E5-4056-A324-E2891F39D287}"/>
    <dgm:cxn modelId="{87E0FEB8-CE5B-446A-BC90-CFA032BB1C84}" type="presOf" srcId="{C540C5EA-0982-462C-9C44-DFEBCCD15FF7}" destId="{8473F145-1A9D-48A7-A92C-CFCEFDE8325F}" srcOrd="0" destOrd="0" presId="urn:microsoft.com/office/officeart/2008/layout/HorizontalMultiLevelHierarchy"/>
    <dgm:cxn modelId="{EBA4D3FA-5E6F-410C-8811-81E657CD385F}" type="presOf" srcId="{95577CC6-2A0E-481B-8B33-314BAAEDF0A4}" destId="{2C8DABBE-CF0E-4EA4-97FE-6274F250131E}" srcOrd="0" destOrd="0" presId="urn:microsoft.com/office/officeart/2008/layout/HorizontalMultiLevelHierarchy"/>
    <dgm:cxn modelId="{FD335D92-9B01-4EF8-B24D-A852111148B4}" type="presOf" srcId="{83E4F401-4697-4BD3-8E27-2F66C52C8AE3}" destId="{47F964EF-A830-4E2F-9F94-6FE9069F1F52}" srcOrd="0" destOrd="0" presId="urn:microsoft.com/office/officeart/2008/layout/HorizontalMultiLevelHierarchy"/>
    <dgm:cxn modelId="{5A673EC6-71A0-45AD-84C5-085A53EF0698}" type="presOf" srcId="{0E428F33-4801-43C2-B0EA-BBBD0934F685}" destId="{1B4EA78F-94B8-42DF-88B0-9FBC6BA869DF}" srcOrd="0" destOrd="0" presId="urn:microsoft.com/office/officeart/2008/layout/HorizontalMultiLevelHierarchy"/>
    <dgm:cxn modelId="{5DF8D158-796F-438D-BB45-B637A708151C}" srcId="{33611D68-7BDB-4F44-9C85-FD850FCDDF14}" destId="{2D4A4BD8-AF4C-427B-81B7-AF608A4A0435}" srcOrd="4" destOrd="0" parTransId="{85A3F280-4F3D-46D5-8E37-63AA16C1D31E}" sibTransId="{BBE1B6D6-AB77-4C6A-89E4-B84F10316DA1}"/>
    <dgm:cxn modelId="{F6040BF8-0EF7-45BC-B690-669E94AE75CF}" srcId="{33611D68-7BDB-4F44-9C85-FD850FCDDF14}" destId="{751E4152-244C-4A69-8ED2-112AFDFF51C6}" srcOrd="2" destOrd="0" parTransId="{68C4C4EE-2FB7-4C9A-A6E1-263BBF994906}" sibTransId="{EE96B6DD-475E-4BB6-9962-42E3B641DD4D}"/>
    <dgm:cxn modelId="{077D1191-49F6-4532-B45E-1FC812EDC6BE}" type="presOf" srcId="{68C4C4EE-2FB7-4C9A-A6E1-263BBF994906}" destId="{729902E4-0901-444D-B3B5-D5E4A236D0B6}" srcOrd="1" destOrd="0" presId="urn:microsoft.com/office/officeart/2008/layout/HorizontalMultiLevelHierarchy"/>
    <dgm:cxn modelId="{6C4C218D-CFAD-4490-AE3C-F7857852F091}" type="presOf" srcId="{85A3F280-4F3D-46D5-8E37-63AA16C1D31E}" destId="{16C9530A-F2A1-439A-BE0F-A10CF59A1CB0}" srcOrd="1" destOrd="0" presId="urn:microsoft.com/office/officeart/2008/layout/HorizontalMultiLevelHierarchy"/>
    <dgm:cxn modelId="{A3B9F23F-A534-4DE1-A080-77CB507A46B0}" type="presOf" srcId="{4B84D0DE-A3D6-4D2B-9666-7B9A206ADABB}" destId="{A491710A-6CF8-423B-980F-0513BA2F0C27}" srcOrd="0" destOrd="0" presId="urn:microsoft.com/office/officeart/2008/layout/HorizontalMultiLevelHierarchy"/>
    <dgm:cxn modelId="{8E377DF3-D797-4A57-BAF8-24EBACECD505}" srcId="{5E516B58-7CA2-4497-A7C1-CDAAACC09DF4}" destId="{33611D68-7BDB-4F44-9C85-FD850FCDDF14}" srcOrd="0" destOrd="0" parTransId="{8769493C-10F1-43DB-BA6F-CAC4D27D4FCC}" sibTransId="{D124F257-5615-4F07-A518-597492CD5857}"/>
    <dgm:cxn modelId="{D16AB2F7-6A8E-49A1-970A-4C510617DC1D}" type="presOf" srcId="{422123F7-1E4E-46AD-90F9-89F36F4ACF23}" destId="{A3ED4426-3D7E-4B16-8DC5-71184FF74408}" srcOrd="1" destOrd="0" presId="urn:microsoft.com/office/officeart/2008/layout/HorizontalMultiLevelHierarchy"/>
    <dgm:cxn modelId="{9F4CC78A-C0B2-4345-8669-DF53224F5C47}" type="presOf" srcId="{487F5F24-4C6D-48E4-8714-816B3B47C3F0}" destId="{B598A38B-85E8-4B83-8BD0-FA60A3EE31D2}" srcOrd="0" destOrd="0" presId="urn:microsoft.com/office/officeart/2008/layout/HorizontalMultiLevelHierarchy"/>
    <dgm:cxn modelId="{748D29D6-302A-463F-9B45-B767FC8B5DB4}" srcId="{33611D68-7BDB-4F44-9C85-FD850FCDDF14}" destId="{0E428F33-4801-43C2-B0EA-BBBD0934F685}" srcOrd="0" destOrd="0" parTransId="{C540C5EA-0982-462C-9C44-DFEBCCD15FF7}" sibTransId="{BDF0592D-3A1D-4E5E-B394-9BA5446BC8DA}"/>
    <dgm:cxn modelId="{17E9A7C8-0A2C-4667-9BE7-9D01702945E5}" type="presOf" srcId="{5E516B58-7CA2-4497-A7C1-CDAAACC09DF4}" destId="{E0970F9D-0A19-4DE0-8835-18E13A142883}" srcOrd="0" destOrd="0" presId="urn:microsoft.com/office/officeart/2008/layout/HorizontalMultiLevelHierarchy"/>
    <dgm:cxn modelId="{CFE2C95A-C535-478F-BB90-BB17CCF1A6A2}" type="presOf" srcId="{68C4C4EE-2FB7-4C9A-A6E1-263BBF994906}" destId="{7466425F-6D47-4F79-9697-07ADF54AA98A}" srcOrd="0" destOrd="0" presId="urn:microsoft.com/office/officeart/2008/layout/HorizontalMultiLevelHierarchy"/>
    <dgm:cxn modelId="{751ED41F-8F90-430C-978B-64E57C0B42C4}" type="presOf" srcId="{33611D68-7BDB-4F44-9C85-FD850FCDDF14}" destId="{FABF0517-6652-4575-A273-7A5948F56720}" srcOrd="0" destOrd="0" presId="urn:microsoft.com/office/officeart/2008/layout/HorizontalMultiLevelHierarchy"/>
    <dgm:cxn modelId="{C250EC87-3630-44C6-ADFF-A6CE7A62EE49}" type="presOf" srcId="{751E4152-244C-4A69-8ED2-112AFDFF51C6}" destId="{3BCFD2DE-CAA7-4B6B-8DE0-0010EC701465}" srcOrd="0" destOrd="0" presId="urn:microsoft.com/office/officeart/2008/layout/HorizontalMultiLevelHierarchy"/>
    <dgm:cxn modelId="{1BA8E278-F23A-459B-9F27-AF5503091BC7}" type="presOf" srcId="{E747CA48-0507-45E2-AB7B-0F2CEDF543A8}" destId="{9A3AA640-D37B-4A2E-80AC-345341C14326}" srcOrd="0" destOrd="0" presId="urn:microsoft.com/office/officeart/2008/layout/HorizontalMultiLevelHierarchy"/>
    <dgm:cxn modelId="{B01C357A-4B86-4783-B519-A58355C02301}" srcId="{33611D68-7BDB-4F44-9C85-FD850FCDDF14}" destId="{487F5F24-4C6D-48E4-8714-816B3B47C3F0}" srcOrd="5" destOrd="0" parTransId="{95577CC6-2A0E-481B-8B33-314BAAEDF0A4}" sibTransId="{FFE43481-D606-4533-BC5E-550509907EA2}"/>
    <dgm:cxn modelId="{5CA04668-02FF-4394-85EE-EDD995299AA9}" type="presOf" srcId="{4B84D0DE-A3D6-4D2B-9666-7B9A206ADABB}" destId="{602A9186-2BC0-46BA-9870-4B5CB412437E}" srcOrd="1" destOrd="0" presId="urn:microsoft.com/office/officeart/2008/layout/HorizontalMultiLevelHierarchy"/>
    <dgm:cxn modelId="{651BCEEF-446C-4BF7-B1E9-2A0DD500AE62}" type="presOf" srcId="{2D4A4BD8-AF4C-427B-81B7-AF608A4A0435}" destId="{8C820ACF-A742-44D4-A86F-7B5975A87980}" srcOrd="0" destOrd="0" presId="urn:microsoft.com/office/officeart/2008/layout/HorizontalMultiLevelHierarchy"/>
    <dgm:cxn modelId="{FF937066-ECC2-4C94-9D68-0C7544268151}" type="presOf" srcId="{AA2015BE-76D8-4FBF-8507-3CB91B06528C}" destId="{0C2CAC6F-EF7C-44D0-9E92-FC7F01D0D711}" srcOrd="0" destOrd="0" presId="urn:microsoft.com/office/officeart/2008/layout/HorizontalMultiLevelHierarchy"/>
    <dgm:cxn modelId="{6B6BFFF7-8633-4349-8529-75B32C947932}" type="presOf" srcId="{83E4F401-4697-4BD3-8E27-2F66C52C8AE3}" destId="{37910984-FE3B-470C-8C88-A42E8F0E892A}" srcOrd="1" destOrd="0" presId="urn:microsoft.com/office/officeart/2008/layout/HorizontalMultiLevelHierarchy"/>
    <dgm:cxn modelId="{5D88AE38-477D-41A7-B05F-81E6CA8C1AF4}" type="presOf" srcId="{85A3F280-4F3D-46D5-8E37-63AA16C1D31E}" destId="{277371C4-9515-40C0-83D6-88CC1FDD5EB2}" srcOrd="0" destOrd="0" presId="urn:microsoft.com/office/officeart/2008/layout/HorizontalMultiLevelHierarchy"/>
    <dgm:cxn modelId="{7B010827-DE01-4975-9DBC-368D8CD4F59A}" srcId="{33611D68-7BDB-4F44-9C85-FD850FCDDF14}" destId="{E747CA48-0507-45E2-AB7B-0F2CEDF543A8}" srcOrd="3" destOrd="0" parTransId="{422123F7-1E4E-46AD-90F9-89F36F4ACF23}" sibTransId="{4DBCB175-7E68-4B3A-8B13-DEA3A6FAD8E6}"/>
    <dgm:cxn modelId="{F8733562-3445-4E05-8916-EEA2515A81D5}" type="presOf" srcId="{95577CC6-2A0E-481B-8B33-314BAAEDF0A4}" destId="{EA4BD7C7-85C5-4939-895D-D6A0D4D3C6CB}" srcOrd="1" destOrd="0" presId="urn:microsoft.com/office/officeart/2008/layout/HorizontalMultiLevelHierarchy"/>
    <dgm:cxn modelId="{44E38F55-1413-4F52-BCA0-17563B9FCB78}" type="presOf" srcId="{574B96BA-7F05-4AEA-B83F-42F6D10C23BD}" destId="{2B23A56E-EBF4-4CF2-9956-3F2C0A6A6D1E}" srcOrd="0" destOrd="0" presId="urn:microsoft.com/office/officeart/2008/layout/HorizontalMultiLevelHierarchy"/>
    <dgm:cxn modelId="{EC0C6232-F3A9-44BF-8B4D-AFB54FEE10C7}" type="presParOf" srcId="{E0970F9D-0A19-4DE0-8835-18E13A142883}" destId="{5C68A13D-70D2-47B5-98FD-7AAE821AE061}" srcOrd="0" destOrd="0" presId="urn:microsoft.com/office/officeart/2008/layout/HorizontalMultiLevelHierarchy"/>
    <dgm:cxn modelId="{BE2D96BB-9947-4FD7-99CA-E9FB89422613}" type="presParOf" srcId="{5C68A13D-70D2-47B5-98FD-7AAE821AE061}" destId="{FABF0517-6652-4575-A273-7A5948F56720}" srcOrd="0" destOrd="0" presId="urn:microsoft.com/office/officeart/2008/layout/HorizontalMultiLevelHierarchy"/>
    <dgm:cxn modelId="{D61D983D-8C35-41E7-BA4B-46EB556A89CE}" type="presParOf" srcId="{5C68A13D-70D2-47B5-98FD-7AAE821AE061}" destId="{E9072FDC-69D7-40D8-89B9-B2B4AC91CC8C}" srcOrd="1" destOrd="0" presId="urn:microsoft.com/office/officeart/2008/layout/HorizontalMultiLevelHierarchy"/>
    <dgm:cxn modelId="{1CB44F8D-B237-4D56-8E37-2323A15A3EBC}" type="presParOf" srcId="{E9072FDC-69D7-40D8-89B9-B2B4AC91CC8C}" destId="{8473F145-1A9D-48A7-A92C-CFCEFDE8325F}" srcOrd="0" destOrd="0" presId="urn:microsoft.com/office/officeart/2008/layout/HorizontalMultiLevelHierarchy"/>
    <dgm:cxn modelId="{DB250BEF-4006-4336-BB38-9E6F1970D784}" type="presParOf" srcId="{8473F145-1A9D-48A7-A92C-CFCEFDE8325F}" destId="{C0E1C50A-5109-4D48-99EA-301213002EBB}" srcOrd="0" destOrd="0" presId="urn:microsoft.com/office/officeart/2008/layout/HorizontalMultiLevelHierarchy"/>
    <dgm:cxn modelId="{B4E9467C-0DD3-45B4-89D5-EAD18F1AD809}" type="presParOf" srcId="{E9072FDC-69D7-40D8-89B9-B2B4AC91CC8C}" destId="{2D814F58-3A43-4870-B986-CC58736C9206}" srcOrd="1" destOrd="0" presId="urn:microsoft.com/office/officeart/2008/layout/HorizontalMultiLevelHierarchy"/>
    <dgm:cxn modelId="{B231E902-9229-4FA1-9874-4F3713EE7E2F}" type="presParOf" srcId="{2D814F58-3A43-4870-B986-CC58736C9206}" destId="{1B4EA78F-94B8-42DF-88B0-9FBC6BA869DF}" srcOrd="0" destOrd="0" presId="urn:microsoft.com/office/officeart/2008/layout/HorizontalMultiLevelHierarchy"/>
    <dgm:cxn modelId="{373CF959-16E2-4337-8085-16C656F23F99}" type="presParOf" srcId="{2D814F58-3A43-4870-B986-CC58736C9206}" destId="{E4F5F8EE-E474-4504-B876-674E11367882}" srcOrd="1" destOrd="0" presId="urn:microsoft.com/office/officeart/2008/layout/HorizontalMultiLevelHierarchy"/>
    <dgm:cxn modelId="{0FFD1618-526C-4714-8BFB-FCC6A5E2E29C}" type="presParOf" srcId="{E9072FDC-69D7-40D8-89B9-B2B4AC91CC8C}" destId="{A491710A-6CF8-423B-980F-0513BA2F0C27}" srcOrd="2" destOrd="0" presId="urn:microsoft.com/office/officeart/2008/layout/HorizontalMultiLevelHierarchy"/>
    <dgm:cxn modelId="{3E71AB44-D8DC-4B4F-B073-40A3BA58DE6F}" type="presParOf" srcId="{A491710A-6CF8-423B-980F-0513BA2F0C27}" destId="{602A9186-2BC0-46BA-9870-4B5CB412437E}" srcOrd="0" destOrd="0" presId="urn:microsoft.com/office/officeart/2008/layout/HorizontalMultiLevelHierarchy"/>
    <dgm:cxn modelId="{7EE2045C-8C2B-42A3-9592-4971DDA05989}" type="presParOf" srcId="{E9072FDC-69D7-40D8-89B9-B2B4AC91CC8C}" destId="{B47AE8B6-8093-474D-BA3D-5DE77F8AB801}" srcOrd="3" destOrd="0" presId="urn:microsoft.com/office/officeart/2008/layout/HorizontalMultiLevelHierarchy"/>
    <dgm:cxn modelId="{2B8375A6-92E4-4431-AAB1-581E3B86154A}" type="presParOf" srcId="{B47AE8B6-8093-474D-BA3D-5DE77F8AB801}" destId="{0C2CAC6F-EF7C-44D0-9E92-FC7F01D0D711}" srcOrd="0" destOrd="0" presId="urn:microsoft.com/office/officeart/2008/layout/HorizontalMultiLevelHierarchy"/>
    <dgm:cxn modelId="{9C47C05F-418A-496E-9E7E-D03B9B572A9A}" type="presParOf" srcId="{B47AE8B6-8093-474D-BA3D-5DE77F8AB801}" destId="{6131D2DC-4AED-4A73-9361-044E0B33BFB1}" srcOrd="1" destOrd="0" presId="urn:microsoft.com/office/officeart/2008/layout/HorizontalMultiLevelHierarchy"/>
    <dgm:cxn modelId="{1B12C499-A852-4CA8-8710-33FA0E3CCDED}" type="presParOf" srcId="{E9072FDC-69D7-40D8-89B9-B2B4AC91CC8C}" destId="{7466425F-6D47-4F79-9697-07ADF54AA98A}" srcOrd="4" destOrd="0" presId="urn:microsoft.com/office/officeart/2008/layout/HorizontalMultiLevelHierarchy"/>
    <dgm:cxn modelId="{F6E7C149-FB2A-4A0F-82BB-AB8655619632}" type="presParOf" srcId="{7466425F-6D47-4F79-9697-07ADF54AA98A}" destId="{729902E4-0901-444D-B3B5-D5E4A236D0B6}" srcOrd="0" destOrd="0" presId="urn:microsoft.com/office/officeart/2008/layout/HorizontalMultiLevelHierarchy"/>
    <dgm:cxn modelId="{82DAFD76-387C-447F-821F-9B4E0223F799}" type="presParOf" srcId="{E9072FDC-69D7-40D8-89B9-B2B4AC91CC8C}" destId="{E19EC7E4-169D-45C1-82E6-6BC845B83C19}" srcOrd="5" destOrd="0" presId="urn:microsoft.com/office/officeart/2008/layout/HorizontalMultiLevelHierarchy"/>
    <dgm:cxn modelId="{A8E5243A-BF9E-4259-BB1E-8417477462B7}" type="presParOf" srcId="{E19EC7E4-169D-45C1-82E6-6BC845B83C19}" destId="{3BCFD2DE-CAA7-4B6B-8DE0-0010EC701465}" srcOrd="0" destOrd="0" presId="urn:microsoft.com/office/officeart/2008/layout/HorizontalMultiLevelHierarchy"/>
    <dgm:cxn modelId="{53397C7D-31DE-4413-89E7-B0B8358FDAA9}" type="presParOf" srcId="{E19EC7E4-169D-45C1-82E6-6BC845B83C19}" destId="{8E25C705-7FE0-47E6-9C7D-A6142E5833EC}" srcOrd="1" destOrd="0" presId="urn:microsoft.com/office/officeart/2008/layout/HorizontalMultiLevelHierarchy"/>
    <dgm:cxn modelId="{A28379A2-F4C4-42FC-A3CE-74892ACA1A57}" type="presParOf" srcId="{E9072FDC-69D7-40D8-89B9-B2B4AC91CC8C}" destId="{0B91A78A-4F7F-4F41-A57D-CF759E6300DE}" srcOrd="6" destOrd="0" presId="urn:microsoft.com/office/officeart/2008/layout/HorizontalMultiLevelHierarchy"/>
    <dgm:cxn modelId="{9CEF7755-61A4-4478-8EE0-BB2AC9BE3A89}" type="presParOf" srcId="{0B91A78A-4F7F-4F41-A57D-CF759E6300DE}" destId="{A3ED4426-3D7E-4B16-8DC5-71184FF74408}" srcOrd="0" destOrd="0" presId="urn:microsoft.com/office/officeart/2008/layout/HorizontalMultiLevelHierarchy"/>
    <dgm:cxn modelId="{2167B424-605D-46EB-814E-57F52008FB38}" type="presParOf" srcId="{E9072FDC-69D7-40D8-89B9-B2B4AC91CC8C}" destId="{F8DCB5F2-9145-4D4C-8934-F545CB948851}" srcOrd="7" destOrd="0" presId="urn:microsoft.com/office/officeart/2008/layout/HorizontalMultiLevelHierarchy"/>
    <dgm:cxn modelId="{784426DB-0374-4790-8911-4A1D0AB1C0BE}" type="presParOf" srcId="{F8DCB5F2-9145-4D4C-8934-F545CB948851}" destId="{9A3AA640-D37B-4A2E-80AC-345341C14326}" srcOrd="0" destOrd="0" presId="urn:microsoft.com/office/officeart/2008/layout/HorizontalMultiLevelHierarchy"/>
    <dgm:cxn modelId="{493A1331-9B92-4EE4-BA49-508BA0BD1A73}" type="presParOf" srcId="{F8DCB5F2-9145-4D4C-8934-F545CB948851}" destId="{D5C371B8-F58A-44BD-AC4D-AAE808998D7B}" srcOrd="1" destOrd="0" presId="urn:microsoft.com/office/officeart/2008/layout/HorizontalMultiLevelHierarchy"/>
    <dgm:cxn modelId="{0462DB2A-8668-45C0-A031-30C797109084}" type="presParOf" srcId="{E9072FDC-69D7-40D8-89B9-B2B4AC91CC8C}" destId="{277371C4-9515-40C0-83D6-88CC1FDD5EB2}" srcOrd="8" destOrd="0" presId="urn:microsoft.com/office/officeart/2008/layout/HorizontalMultiLevelHierarchy"/>
    <dgm:cxn modelId="{C6C7D3C3-4D94-4CE7-BEF8-BF7DE589DF03}" type="presParOf" srcId="{277371C4-9515-40C0-83D6-88CC1FDD5EB2}" destId="{16C9530A-F2A1-439A-BE0F-A10CF59A1CB0}" srcOrd="0" destOrd="0" presId="urn:microsoft.com/office/officeart/2008/layout/HorizontalMultiLevelHierarchy"/>
    <dgm:cxn modelId="{EC641ABF-A309-4FE0-97C3-8AF9198BDC24}" type="presParOf" srcId="{E9072FDC-69D7-40D8-89B9-B2B4AC91CC8C}" destId="{42107C9D-7929-4A2B-93BA-643622A8DD8A}" srcOrd="9" destOrd="0" presId="urn:microsoft.com/office/officeart/2008/layout/HorizontalMultiLevelHierarchy"/>
    <dgm:cxn modelId="{5010EF06-105D-4EAE-AAA6-A93FAB6E15F1}" type="presParOf" srcId="{42107C9D-7929-4A2B-93BA-643622A8DD8A}" destId="{8C820ACF-A742-44D4-A86F-7B5975A87980}" srcOrd="0" destOrd="0" presId="urn:microsoft.com/office/officeart/2008/layout/HorizontalMultiLevelHierarchy"/>
    <dgm:cxn modelId="{E38D70D0-7BCD-4A00-BB55-F40CD375D485}" type="presParOf" srcId="{42107C9D-7929-4A2B-93BA-643622A8DD8A}" destId="{1929A531-8FC0-4223-9BC2-AE95AEE8C760}" srcOrd="1" destOrd="0" presId="urn:microsoft.com/office/officeart/2008/layout/HorizontalMultiLevelHierarchy"/>
    <dgm:cxn modelId="{BB719EF7-5D45-4E35-80D7-94A1C5DE365D}" type="presParOf" srcId="{E9072FDC-69D7-40D8-89B9-B2B4AC91CC8C}" destId="{2C8DABBE-CF0E-4EA4-97FE-6274F250131E}" srcOrd="10" destOrd="0" presId="urn:microsoft.com/office/officeart/2008/layout/HorizontalMultiLevelHierarchy"/>
    <dgm:cxn modelId="{39FDFD64-1DAA-4841-83CC-F7B637BD821E}" type="presParOf" srcId="{2C8DABBE-CF0E-4EA4-97FE-6274F250131E}" destId="{EA4BD7C7-85C5-4939-895D-D6A0D4D3C6CB}" srcOrd="0" destOrd="0" presId="urn:microsoft.com/office/officeart/2008/layout/HorizontalMultiLevelHierarchy"/>
    <dgm:cxn modelId="{722C15AD-393C-4094-BF5F-16A40E0953BE}" type="presParOf" srcId="{E9072FDC-69D7-40D8-89B9-B2B4AC91CC8C}" destId="{F6B09D30-B1B9-4963-982F-81C721B59337}" srcOrd="11" destOrd="0" presId="urn:microsoft.com/office/officeart/2008/layout/HorizontalMultiLevelHierarchy"/>
    <dgm:cxn modelId="{DEC35939-D2FF-4B81-A989-5FA80DD28198}" type="presParOf" srcId="{F6B09D30-B1B9-4963-982F-81C721B59337}" destId="{B598A38B-85E8-4B83-8BD0-FA60A3EE31D2}" srcOrd="0" destOrd="0" presId="urn:microsoft.com/office/officeart/2008/layout/HorizontalMultiLevelHierarchy"/>
    <dgm:cxn modelId="{B0D1E8D8-2DE8-4B3F-B4CA-26BF2319D853}" type="presParOf" srcId="{F6B09D30-B1B9-4963-982F-81C721B59337}" destId="{3BEBBCAF-C4AC-4FD2-8C62-3C7949B416EC}" srcOrd="1" destOrd="0" presId="urn:microsoft.com/office/officeart/2008/layout/HorizontalMultiLevelHierarchy"/>
    <dgm:cxn modelId="{2B2B23EE-80FC-420C-B3FB-1333363A42DC}" type="presParOf" srcId="{E9072FDC-69D7-40D8-89B9-B2B4AC91CC8C}" destId="{47F964EF-A830-4E2F-9F94-6FE9069F1F52}" srcOrd="12" destOrd="0" presId="urn:microsoft.com/office/officeart/2008/layout/HorizontalMultiLevelHierarchy"/>
    <dgm:cxn modelId="{DBE6E166-9001-4DE7-8EEC-CA1A3117779C}" type="presParOf" srcId="{47F964EF-A830-4E2F-9F94-6FE9069F1F52}" destId="{37910984-FE3B-470C-8C88-A42E8F0E892A}" srcOrd="0" destOrd="0" presId="urn:microsoft.com/office/officeart/2008/layout/HorizontalMultiLevelHierarchy"/>
    <dgm:cxn modelId="{DB413E3E-64D2-4FD2-90F1-9842BC2E4C84}" type="presParOf" srcId="{E9072FDC-69D7-40D8-89B9-B2B4AC91CC8C}" destId="{D18F5163-E0F2-4BE9-ABBD-4BA288CBA678}" srcOrd="13" destOrd="0" presId="urn:microsoft.com/office/officeart/2008/layout/HorizontalMultiLevelHierarchy"/>
    <dgm:cxn modelId="{36B1EF51-F94B-4D8D-848F-168C80660DDD}" type="presParOf" srcId="{D18F5163-E0F2-4BE9-ABBD-4BA288CBA678}" destId="{2B23A56E-EBF4-4CF2-9956-3F2C0A6A6D1E}" srcOrd="0" destOrd="0" presId="urn:microsoft.com/office/officeart/2008/layout/HorizontalMultiLevelHierarchy"/>
    <dgm:cxn modelId="{DC58A8BA-4935-4CEB-BA89-DBE1C973704B}" type="presParOf" srcId="{D18F5163-E0F2-4BE9-ABBD-4BA288CBA678}" destId="{60737940-A08A-4025-B684-016C8260E89C}"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11F5E3C-4B62-401F-9AC1-C1DD0C74F774}" type="doc">
      <dgm:prSet loTypeId="urn:microsoft.com/office/officeart/2005/8/layout/radial5" loCatId="relationship" qsTypeId="urn:microsoft.com/office/officeart/2005/8/quickstyle/simple3" qsCatId="simple" csTypeId="urn:microsoft.com/office/officeart/2005/8/colors/colorful1" csCatId="colorful" phldr="1"/>
      <dgm:spPr>
        <a:scene3d>
          <a:camera prst="orthographicFront">
            <a:rot lat="0" lon="0" rev="0"/>
          </a:camera>
          <a:lightRig rig="contrasting" dir="t">
            <a:rot lat="0" lon="0" rev="1500000"/>
          </a:lightRig>
        </a:scene3d>
      </dgm:spPr>
      <dgm:t>
        <a:bodyPr/>
        <a:lstStyle/>
        <a:p>
          <a:endParaRPr lang="en-US"/>
        </a:p>
      </dgm:t>
    </dgm:pt>
    <dgm:pt modelId="{C6CF2EB5-FE3D-43E6-829D-A64406E1271E}">
      <dgm:prSet phldrT="[Text]" custT="1"/>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sz="1000" b="1" dirty="0"/>
            <a:t>Procedures written and Information you need to keep on: </a:t>
          </a:r>
        </a:p>
        <a:p>
          <a:r>
            <a:rPr lang="en-US" sz="1000" b="1" dirty="0"/>
            <a:t>Reagents, Reference Materials and Reference Standards</a:t>
          </a:r>
        </a:p>
      </dgm:t>
    </dgm:pt>
    <dgm:pt modelId="{2A06C05C-865C-403D-BB1E-F7BA3AC4954A}" type="parTrans" cxnId="{F1C3CF37-50F1-455D-AE92-E13D1FD997E5}">
      <dgm:prSet/>
      <dgm:spPr/>
      <dgm:t>
        <a:bodyPr/>
        <a:lstStyle/>
        <a:p>
          <a:endParaRPr lang="en-US"/>
        </a:p>
      </dgm:t>
    </dgm:pt>
    <dgm:pt modelId="{789B1ED5-D9CF-42AA-9BE4-3BB5FE544A09}" type="sibTrans" cxnId="{F1C3CF37-50F1-455D-AE92-E13D1FD997E5}">
      <dgm:prSet/>
      <dgm:spPr/>
      <dgm:t>
        <a:bodyPr/>
        <a:lstStyle/>
        <a:p>
          <a:endParaRPr lang="en-US"/>
        </a:p>
      </dgm:t>
    </dgm:pt>
    <dgm:pt modelId="{922D9183-6B03-4C2E-9D40-242BEACDCE67}">
      <dgm:prSet phldrT="[Text]" custT="1"/>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sz="1000" b="1" dirty="0"/>
            <a:t>Manufacturer</a:t>
          </a:r>
        </a:p>
      </dgm:t>
    </dgm:pt>
    <dgm:pt modelId="{0EB741DC-BA0D-409B-AE4F-85627BB270BD}" type="parTrans" cxnId="{0E892039-34A7-47A5-93B2-1E3C2721975B}">
      <dgm:prSet/>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endParaRPr lang="en-US"/>
        </a:p>
      </dgm:t>
    </dgm:pt>
    <dgm:pt modelId="{6B3E4E13-4705-4EA1-A686-A29DBA1E0C74}" type="sibTrans" cxnId="{0E892039-34A7-47A5-93B2-1E3C2721975B}">
      <dgm:prSet/>
      <dgm:spPr/>
      <dgm:t>
        <a:bodyPr/>
        <a:lstStyle/>
        <a:p>
          <a:endParaRPr lang="en-US"/>
        </a:p>
      </dgm:t>
    </dgm:pt>
    <dgm:pt modelId="{AC0A0FC3-82ED-4901-AFBC-D4A41F15AB4F}">
      <dgm:prSet phldrT="[Text]" custT="1"/>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sz="1000" b="1"/>
            <a:t>Purity</a:t>
          </a:r>
          <a:endParaRPr lang="en-US" sz="1000" b="1" dirty="0"/>
        </a:p>
      </dgm:t>
    </dgm:pt>
    <dgm:pt modelId="{87011329-CA04-4D0C-804C-5C8C112CABED}" type="parTrans" cxnId="{A5E604E0-BAF9-4547-93E1-145E1B76DBD0}">
      <dgm:prSet/>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endParaRPr lang="en-US"/>
        </a:p>
      </dgm:t>
    </dgm:pt>
    <dgm:pt modelId="{1F1999A8-EAA5-4465-9C06-737C2051C64E}" type="sibTrans" cxnId="{A5E604E0-BAF9-4547-93E1-145E1B76DBD0}">
      <dgm:prSet/>
      <dgm:spPr/>
      <dgm:t>
        <a:bodyPr/>
        <a:lstStyle/>
        <a:p>
          <a:endParaRPr lang="en-US"/>
        </a:p>
      </dgm:t>
    </dgm:pt>
    <dgm:pt modelId="{CC30B4C4-3C6E-4A22-885E-DF2553033A45}">
      <dgm:prSet phldrT="[Text]" custT="1"/>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sz="1000" b="1" dirty="0"/>
            <a:t>Date of Receipt</a:t>
          </a:r>
        </a:p>
      </dgm:t>
    </dgm:pt>
    <dgm:pt modelId="{B46A83D8-00A3-46C5-BB78-BBC63FA45ED1}" type="parTrans" cxnId="{908866A1-B217-4C44-8B7E-5526BD8236F2}">
      <dgm:prSet/>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endParaRPr lang="en-US"/>
        </a:p>
      </dgm:t>
    </dgm:pt>
    <dgm:pt modelId="{57940876-64B4-43BC-9934-E46EDF941C68}" type="sibTrans" cxnId="{908866A1-B217-4C44-8B7E-5526BD8236F2}">
      <dgm:prSet/>
      <dgm:spPr/>
      <dgm:t>
        <a:bodyPr/>
        <a:lstStyle/>
        <a:p>
          <a:endParaRPr lang="en-US"/>
        </a:p>
      </dgm:t>
    </dgm:pt>
    <dgm:pt modelId="{396C3C6F-6125-4CCD-8919-623F1C540D5C}">
      <dgm:prSet phldrT="[Text]" custT="1"/>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sz="1000" b="1" dirty="0"/>
            <a:t>Storage conditions</a:t>
          </a:r>
        </a:p>
      </dgm:t>
    </dgm:pt>
    <dgm:pt modelId="{0C6C71F0-DA2F-437B-AFE9-8B67056DA702}" type="parTrans" cxnId="{BFC12BBA-C414-4543-83AA-C8D322C01D46}">
      <dgm:prSet/>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endParaRPr lang="en-US"/>
        </a:p>
      </dgm:t>
    </dgm:pt>
    <dgm:pt modelId="{2A93265F-1A03-4A7A-8ED9-A80CEB7FF388}" type="sibTrans" cxnId="{BFC12BBA-C414-4543-83AA-C8D322C01D46}">
      <dgm:prSet/>
      <dgm:spPr/>
      <dgm:t>
        <a:bodyPr/>
        <a:lstStyle/>
        <a:p>
          <a:endParaRPr lang="en-US"/>
        </a:p>
      </dgm:t>
    </dgm:pt>
    <dgm:pt modelId="{7DB9D6D7-64D4-4AD8-80EE-814B65218D08}">
      <dgm:prSet phldrT="[Text]" custT="1"/>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sz="1000" b="1" dirty="0"/>
            <a:t> Expiration</a:t>
          </a:r>
        </a:p>
      </dgm:t>
    </dgm:pt>
    <dgm:pt modelId="{8B92BC57-43D1-4D2C-B6F1-D28B8AB2F44A}" type="parTrans" cxnId="{6DB07F38-3589-438E-94D8-5C38899C6C2B}">
      <dgm:prSet/>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endParaRPr lang="en-US"/>
        </a:p>
      </dgm:t>
    </dgm:pt>
    <dgm:pt modelId="{B08A373F-FF31-4832-B73D-392D852951B1}" type="sibTrans" cxnId="{6DB07F38-3589-438E-94D8-5C38899C6C2B}">
      <dgm:prSet/>
      <dgm:spPr/>
      <dgm:t>
        <a:bodyPr/>
        <a:lstStyle/>
        <a:p>
          <a:endParaRPr lang="en-US"/>
        </a:p>
      </dgm:t>
    </dgm:pt>
    <dgm:pt modelId="{D6E58027-4C4F-4EF8-82D8-50F28BE2B700}">
      <dgm:prSet phldrT="[Text]" custT="1"/>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sz="1000" b="1" dirty="0"/>
            <a:t>Prepared by</a:t>
          </a:r>
        </a:p>
      </dgm:t>
    </dgm:pt>
    <dgm:pt modelId="{31026146-822E-41BA-88E2-233237749D03}" type="parTrans" cxnId="{88DA992E-C028-418A-9857-650E549BE88E}">
      <dgm:prSet/>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endParaRPr lang="en-US"/>
        </a:p>
      </dgm:t>
    </dgm:pt>
    <dgm:pt modelId="{8E80D024-1DFF-47DB-93BE-D06F42E455A8}" type="sibTrans" cxnId="{88DA992E-C028-418A-9857-650E549BE88E}">
      <dgm:prSet/>
      <dgm:spPr/>
      <dgm:t>
        <a:bodyPr/>
        <a:lstStyle/>
        <a:p>
          <a:endParaRPr lang="en-US"/>
        </a:p>
      </dgm:t>
    </dgm:pt>
    <dgm:pt modelId="{DEDEE73D-6927-4DCF-97E3-3BB2AB5DCD85}">
      <dgm:prSet phldrT="[Text]" custT="1"/>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sz="1000" b="1" dirty="0"/>
            <a:t>                                               </a:t>
          </a:r>
        </a:p>
        <a:p>
          <a:r>
            <a:rPr lang="en-US" sz="1000" b="1" dirty="0"/>
            <a:t>Dates of Use</a:t>
          </a:r>
        </a:p>
      </dgm:t>
    </dgm:pt>
    <dgm:pt modelId="{1DB30FD1-A152-446A-80DF-38E33562300E}" type="parTrans" cxnId="{DBAF73F1-7AF3-481E-9F62-7BD263588B87}">
      <dgm:prSet/>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endParaRPr lang="en-US"/>
        </a:p>
      </dgm:t>
    </dgm:pt>
    <dgm:pt modelId="{DCABADE6-7B08-4F27-8D41-EEF7BF04C3BF}" type="sibTrans" cxnId="{DBAF73F1-7AF3-481E-9F62-7BD263588B87}">
      <dgm:prSet/>
      <dgm:spPr/>
      <dgm:t>
        <a:bodyPr/>
        <a:lstStyle/>
        <a:p>
          <a:endParaRPr lang="en-US"/>
        </a:p>
      </dgm:t>
    </dgm:pt>
    <dgm:pt modelId="{5A96E962-5CFB-4350-A38B-80A841EBD27B}">
      <dgm:prSet phldrT="[Text]" custT="1"/>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sz="1000" b="1" dirty="0"/>
            <a:t>Certificate of Authenticity</a:t>
          </a:r>
        </a:p>
      </dgm:t>
    </dgm:pt>
    <dgm:pt modelId="{657EBED0-A110-4759-AA6A-D7A572CB54BF}" type="parTrans" cxnId="{C4117630-0ACA-4A2F-A87C-03443AEDC2AF}">
      <dgm:prSet/>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endParaRPr lang="en-US"/>
        </a:p>
      </dgm:t>
    </dgm:pt>
    <dgm:pt modelId="{A2C46EF8-1166-4107-9C61-48C5C8EC2344}" type="sibTrans" cxnId="{C4117630-0ACA-4A2F-A87C-03443AEDC2AF}">
      <dgm:prSet/>
      <dgm:spPr/>
      <dgm:t>
        <a:bodyPr/>
        <a:lstStyle/>
        <a:p>
          <a:endParaRPr lang="en-US"/>
        </a:p>
      </dgm:t>
    </dgm:pt>
    <dgm:pt modelId="{4018B80C-22FF-4F7A-B938-CB5E62192285}">
      <dgm:prSet phldrT="[Text]" custT="1"/>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sz="1000" b="1" dirty="0"/>
            <a:t>Transport </a:t>
          </a:r>
        </a:p>
        <a:p>
          <a:r>
            <a:rPr lang="en-US" sz="1000" b="1" dirty="0"/>
            <a:t>	 </a:t>
          </a:r>
        </a:p>
      </dgm:t>
    </dgm:pt>
    <dgm:pt modelId="{32C81293-A457-4704-8458-DF98CA5EB6A0}" type="parTrans" cxnId="{44A0835E-D5C3-4CD9-9980-E187D8F83CB9}">
      <dgm:prSet/>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endParaRPr lang="en-US"/>
        </a:p>
      </dgm:t>
    </dgm:pt>
    <dgm:pt modelId="{316077C3-C2F0-49F3-B275-87699611DCD1}" type="sibTrans" cxnId="{44A0835E-D5C3-4CD9-9980-E187D8F83CB9}">
      <dgm:prSet/>
      <dgm:spPr/>
      <dgm:t>
        <a:bodyPr/>
        <a:lstStyle/>
        <a:p>
          <a:endParaRPr lang="en-US"/>
        </a:p>
      </dgm:t>
    </dgm:pt>
    <dgm:pt modelId="{2B4B17AF-EE7B-4E55-8601-1C17DA958F52}">
      <dgm:prSet phldrT="[Text]" custT="1"/>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sz="1000" b="1" dirty="0"/>
            <a:t>How to Purchase</a:t>
          </a:r>
        </a:p>
      </dgm:t>
    </dgm:pt>
    <dgm:pt modelId="{65E4C93E-E416-4A7D-8C62-EE6CE5E8F607}" type="parTrans" cxnId="{722EFD83-B29A-480C-BBC7-DE85CFC4E25B}">
      <dgm:prSet/>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endParaRPr lang="en-US"/>
        </a:p>
      </dgm:t>
    </dgm:pt>
    <dgm:pt modelId="{6C94D680-CF3E-4321-B1A1-998B1481F0B0}" type="sibTrans" cxnId="{722EFD83-B29A-480C-BBC7-DE85CFC4E25B}">
      <dgm:prSet/>
      <dgm:spPr/>
      <dgm:t>
        <a:bodyPr/>
        <a:lstStyle/>
        <a:p>
          <a:endParaRPr lang="en-US"/>
        </a:p>
      </dgm:t>
    </dgm:pt>
    <dgm:pt modelId="{5C61D5F2-54DD-456C-A569-3F9CC0644198}">
      <dgm:prSet phldrT="[Text]" custT="1"/>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r>
            <a:rPr lang="en-US" sz="1000" b="1" dirty="0"/>
            <a:t>Unique Identifier</a:t>
          </a:r>
        </a:p>
      </dgm:t>
    </dgm:pt>
    <dgm:pt modelId="{148390E6-E3C4-4EEB-93D7-597630E1D9E9}" type="parTrans" cxnId="{1FF6B10B-AFBD-4119-A49F-DA979937C7F1}">
      <dgm:prSet/>
      <dgm:spPr>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dgm:spPr>
      <dgm:t>
        <a:bodyPr/>
        <a:lstStyle/>
        <a:p>
          <a:endParaRPr lang="en-US"/>
        </a:p>
      </dgm:t>
    </dgm:pt>
    <dgm:pt modelId="{052EEA31-44A4-4468-861D-4FCA8C0BC983}" type="sibTrans" cxnId="{1FF6B10B-AFBD-4119-A49F-DA979937C7F1}">
      <dgm:prSet/>
      <dgm:spPr/>
      <dgm:t>
        <a:bodyPr/>
        <a:lstStyle/>
        <a:p>
          <a:endParaRPr lang="en-US"/>
        </a:p>
      </dgm:t>
    </dgm:pt>
    <dgm:pt modelId="{76B3A2E9-3B80-48E1-A987-E71793653112}" type="pres">
      <dgm:prSet presAssocID="{311F5E3C-4B62-401F-9AC1-C1DD0C74F774}" presName="Name0" presStyleCnt="0">
        <dgm:presLayoutVars>
          <dgm:chMax val="1"/>
          <dgm:dir/>
          <dgm:animLvl val="ctr"/>
          <dgm:resizeHandles val="exact"/>
        </dgm:presLayoutVars>
      </dgm:prSet>
      <dgm:spPr/>
      <dgm:t>
        <a:bodyPr/>
        <a:lstStyle/>
        <a:p>
          <a:endParaRPr lang="en-US"/>
        </a:p>
      </dgm:t>
    </dgm:pt>
    <dgm:pt modelId="{323E3579-6086-4098-8FA7-5B0C99B95446}" type="pres">
      <dgm:prSet presAssocID="{C6CF2EB5-FE3D-43E6-829D-A64406E1271E}" presName="centerShape" presStyleLbl="node0" presStyleIdx="0" presStyleCnt="1" custScaleX="219494" custScaleY="182046"/>
      <dgm:spPr/>
      <dgm:t>
        <a:bodyPr/>
        <a:lstStyle/>
        <a:p>
          <a:endParaRPr lang="en-US"/>
        </a:p>
      </dgm:t>
    </dgm:pt>
    <dgm:pt modelId="{8A6F9600-69AC-4211-B0DF-F8B8E5A5824D}" type="pres">
      <dgm:prSet presAssocID="{0EB741DC-BA0D-409B-AE4F-85627BB270BD}" presName="parTrans" presStyleLbl="sibTrans2D1" presStyleIdx="0" presStyleCnt="11"/>
      <dgm:spPr/>
      <dgm:t>
        <a:bodyPr/>
        <a:lstStyle/>
        <a:p>
          <a:endParaRPr lang="en-US"/>
        </a:p>
      </dgm:t>
    </dgm:pt>
    <dgm:pt modelId="{08718EB6-FE62-4834-9B1A-6593F52FDA36}" type="pres">
      <dgm:prSet presAssocID="{0EB741DC-BA0D-409B-AE4F-85627BB270BD}" presName="connectorText" presStyleLbl="sibTrans2D1" presStyleIdx="0" presStyleCnt="11"/>
      <dgm:spPr/>
      <dgm:t>
        <a:bodyPr/>
        <a:lstStyle/>
        <a:p>
          <a:endParaRPr lang="en-US"/>
        </a:p>
      </dgm:t>
    </dgm:pt>
    <dgm:pt modelId="{EF4E07F2-7D17-41B8-B05A-955A57DB721C}" type="pres">
      <dgm:prSet presAssocID="{922D9183-6B03-4C2E-9D40-242BEACDCE67}" presName="node" presStyleLbl="node1" presStyleIdx="0" presStyleCnt="11" custScaleX="114015">
        <dgm:presLayoutVars>
          <dgm:bulletEnabled val="1"/>
        </dgm:presLayoutVars>
      </dgm:prSet>
      <dgm:spPr/>
      <dgm:t>
        <a:bodyPr/>
        <a:lstStyle/>
        <a:p>
          <a:endParaRPr lang="en-US"/>
        </a:p>
      </dgm:t>
    </dgm:pt>
    <dgm:pt modelId="{7F4153C2-4C18-465E-ADAA-7764FFE3E15C}" type="pres">
      <dgm:prSet presAssocID="{657EBED0-A110-4759-AA6A-D7A572CB54BF}" presName="parTrans" presStyleLbl="sibTrans2D1" presStyleIdx="1" presStyleCnt="11"/>
      <dgm:spPr/>
      <dgm:t>
        <a:bodyPr/>
        <a:lstStyle/>
        <a:p>
          <a:endParaRPr lang="en-US"/>
        </a:p>
      </dgm:t>
    </dgm:pt>
    <dgm:pt modelId="{7C68F158-6483-4D45-9D89-477D398DDCD5}" type="pres">
      <dgm:prSet presAssocID="{657EBED0-A110-4759-AA6A-D7A572CB54BF}" presName="connectorText" presStyleLbl="sibTrans2D1" presStyleIdx="1" presStyleCnt="11"/>
      <dgm:spPr/>
      <dgm:t>
        <a:bodyPr/>
        <a:lstStyle/>
        <a:p>
          <a:endParaRPr lang="en-US"/>
        </a:p>
      </dgm:t>
    </dgm:pt>
    <dgm:pt modelId="{AF4A3219-E0B1-4E01-B314-E745CD19461C}" type="pres">
      <dgm:prSet presAssocID="{5A96E962-5CFB-4350-A38B-80A841EBD27B}" presName="node" presStyleLbl="node1" presStyleIdx="1" presStyleCnt="11">
        <dgm:presLayoutVars>
          <dgm:bulletEnabled val="1"/>
        </dgm:presLayoutVars>
      </dgm:prSet>
      <dgm:spPr/>
      <dgm:t>
        <a:bodyPr/>
        <a:lstStyle/>
        <a:p>
          <a:endParaRPr lang="en-US"/>
        </a:p>
      </dgm:t>
    </dgm:pt>
    <dgm:pt modelId="{A0C80405-04C3-4668-B2B2-E3E6104C66AB}" type="pres">
      <dgm:prSet presAssocID="{87011329-CA04-4D0C-804C-5C8C112CABED}" presName="parTrans" presStyleLbl="sibTrans2D1" presStyleIdx="2" presStyleCnt="11"/>
      <dgm:spPr/>
      <dgm:t>
        <a:bodyPr/>
        <a:lstStyle/>
        <a:p>
          <a:endParaRPr lang="en-US"/>
        </a:p>
      </dgm:t>
    </dgm:pt>
    <dgm:pt modelId="{C4FEFD9C-620E-4496-BF7F-158715CF0D34}" type="pres">
      <dgm:prSet presAssocID="{87011329-CA04-4D0C-804C-5C8C112CABED}" presName="connectorText" presStyleLbl="sibTrans2D1" presStyleIdx="2" presStyleCnt="11"/>
      <dgm:spPr/>
      <dgm:t>
        <a:bodyPr/>
        <a:lstStyle/>
        <a:p>
          <a:endParaRPr lang="en-US"/>
        </a:p>
      </dgm:t>
    </dgm:pt>
    <dgm:pt modelId="{DBD5D69C-C7EA-4846-B34A-9C665230662C}" type="pres">
      <dgm:prSet presAssocID="{AC0A0FC3-82ED-4901-AFBC-D4A41F15AB4F}" presName="node" presStyleLbl="node1" presStyleIdx="2" presStyleCnt="11">
        <dgm:presLayoutVars>
          <dgm:bulletEnabled val="1"/>
        </dgm:presLayoutVars>
      </dgm:prSet>
      <dgm:spPr/>
      <dgm:t>
        <a:bodyPr/>
        <a:lstStyle/>
        <a:p>
          <a:endParaRPr lang="en-US"/>
        </a:p>
      </dgm:t>
    </dgm:pt>
    <dgm:pt modelId="{0748C0CE-6A88-49D1-9A1D-63D9D443500F}" type="pres">
      <dgm:prSet presAssocID="{B46A83D8-00A3-46C5-BB78-BBC63FA45ED1}" presName="parTrans" presStyleLbl="sibTrans2D1" presStyleIdx="3" presStyleCnt="11"/>
      <dgm:spPr/>
      <dgm:t>
        <a:bodyPr/>
        <a:lstStyle/>
        <a:p>
          <a:endParaRPr lang="en-US"/>
        </a:p>
      </dgm:t>
    </dgm:pt>
    <dgm:pt modelId="{1B3D4E06-8419-4643-A7BB-93376F804D6B}" type="pres">
      <dgm:prSet presAssocID="{B46A83D8-00A3-46C5-BB78-BBC63FA45ED1}" presName="connectorText" presStyleLbl="sibTrans2D1" presStyleIdx="3" presStyleCnt="11"/>
      <dgm:spPr/>
      <dgm:t>
        <a:bodyPr/>
        <a:lstStyle/>
        <a:p>
          <a:endParaRPr lang="en-US"/>
        </a:p>
      </dgm:t>
    </dgm:pt>
    <dgm:pt modelId="{E573D728-237F-40DC-9476-B436943C634A}" type="pres">
      <dgm:prSet presAssocID="{CC30B4C4-3C6E-4A22-885E-DF2553033A45}" presName="node" presStyleLbl="node1" presStyleIdx="3" presStyleCnt="11">
        <dgm:presLayoutVars>
          <dgm:bulletEnabled val="1"/>
        </dgm:presLayoutVars>
      </dgm:prSet>
      <dgm:spPr/>
      <dgm:t>
        <a:bodyPr/>
        <a:lstStyle/>
        <a:p>
          <a:endParaRPr lang="en-US"/>
        </a:p>
      </dgm:t>
    </dgm:pt>
    <dgm:pt modelId="{4024F193-3FC2-4219-8C5E-5B3C2C29EAF3}" type="pres">
      <dgm:prSet presAssocID="{148390E6-E3C4-4EEB-93D7-597630E1D9E9}" presName="parTrans" presStyleLbl="sibTrans2D1" presStyleIdx="4" presStyleCnt="11"/>
      <dgm:spPr/>
      <dgm:t>
        <a:bodyPr/>
        <a:lstStyle/>
        <a:p>
          <a:endParaRPr lang="en-US"/>
        </a:p>
      </dgm:t>
    </dgm:pt>
    <dgm:pt modelId="{FFE8B309-7409-46D4-AC70-319CBEB8B185}" type="pres">
      <dgm:prSet presAssocID="{148390E6-E3C4-4EEB-93D7-597630E1D9E9}" presName="connectorText" presStyleLbl="sibTrans2D1" presStyleIdx="4" presStyleCnt="11"/>
      <dgm:spPr/>
      <dgm:t>
        <a:bodyPr/>
        <a:lstStyle/>
        <a:p>
          <a:endParaRPr lang="en-US"/>
        </a:p>
      </dgm:t>
    </dgm:pt>
    <dgm:pt modelId="{7ABADE37-0C81-4430-B6BD-37DC093E0F9C}" type="pres">
      <dgm:prSet presAssocID="{5C61D5F2-54DD-456C-A569-3F9CC0644198}" presName="node" presStyleLbl="node1" presStyleIdx="4" presStyleCnt="11">
        <dgm:presLayoutVars>
          <dgm:bulletEnabled val="1"/>
        </dgm:presLayoutVars>
      </dgm:prSet>
      <dgm:spPr/>
      <dgm:t>
        <a:bodyPr/>
        <a:lstStyle/>
        <a:p>
          <a:endParaRPr lang="en-US"/>
        </a:p>
      </dgm:t>
    </dgm:pt>
    <dgm:pt modelId="{8FE6C4E7-A0B1-4DFE-9A95-6BB9D2F9B864}" type="pres">
      <dgm:prSet presAssocID="{0C6C71F0-DA2F-437B-AFE9-8B67056DA702}" presName="parTrans" presStyleLbl="sibTrans2D1" presStyleIdx="5" presStyleCnt="11"/>
      <dgm:spPr/>
      <dgm:t>
        <a:bodyPr/>
        <a:lstStyle/>
        <a:p>
          <a:endParaRPr lang="en-US"/>
        </a:p>
      </dgm:t>
    </dgm:pt>
    <dgm:pt modelId="{44182BBE-75BE-4837-9044-30D020D7B368}" type="pres">
      <dgm:prSet presAssocID="{0C6C71F0-DA2F-437B-AFE9-8B67056DA702}" presName="connectorText" presStyleLbl="sibTrans2D1" presStyleIdx="5" presStyleCnt="11"/>
      <dgm:spPr/>
      <dgm:t>
        <a:bodyPr/>
        <a:lstStyle/>
        <a:p>
          <a:endParaRPr lang="en-US"/>
        </a:p>
      </dgm:t>
    </dgm:pt>
    <dgm:pt modelId="{DD6E2E8D-67E2-4767-B05B-37123F54AA14}" type="pres">
      <dgm:prSet presAssocID="{396C3C6F-6125-4CCD-8919-623F1C540D5C}" presName="node" presStyleLbl="node1" presStyleIdx="5" presStyleCnt="11">
        <dgm:presLayoutVars>
          <dgm:bulletEnabled val="1"/>
        </dgm:presLayoutVars>
      </dgm:prSet>
      <dgm:spPr/>
      <dgm:t>
        <a:bodyPr/>
        <a:lstStyle/>
        <a:p>
          <a:endParaRPr lang="en-US"/>
        </a:p>
      </dgm:t>
    </dgm:pt>
    <dgm:pt modelId="{9C5911F6-ED32-4C34-8985-3946DD49C187}" type="pres">
      <dgm:prSet presAssocID="{8B92BC57-43D1-4D2C-B6F1-D28B8AB2F44A}" presName="parTrans" presStyleLbl="sibTrans2D1" presStyleIdx="6" presStyleCnt="11"/>
      <dgm:spPr/>
      <dgm:t>
        <a:bodyPr/>
        <a:lstStyle/>
        <a:p>
          <a:endParaRPr lang="en-US"/>
        </a:p>
      </dgm:t>
    </dgm:pt>
    <dgm:pt modelId="{CB9DCE1C-B78B-4A3E-B95C-10BD21E2B561}" type="pres">
      <dgm:prSet presAssocID="{8B92BC57-43D1-4D2C-B6F1-D28B8AB2F44A}" presName="connectorText" presStyleLbl="sibTrans2D1" presStyleIdx="6" presStyleCnt="11"/>
      <dgm:spPr/>
      <dgm:t>
        <a:bodyPr/>
        <a:lstStyle/>
        <a:p>
          <a:endParaRPr lang="en-US"/>
        </a:p>
      </dgm:t>
    </dgm:pt>
    <dgm:pt modelId="{53F0765E-5B77-4954-8638-22955307A06C}" type="pres">
      <dgm:prSet presAssocID="{7DB9D6D7-64D4-4AD8-80EE-814B65218D08}" presName="node" presStyleLbl="node1" presStyleIdx="6" presStyleCnt="11">
        <dgm:presLayoutVars>
          <dgm:bulletEnabled val="1"/>
        </dgm:presLayoutVars>
      </dgm:prSet>
      <dgm:spPr/>
      <dgm:t>
        <a:bodyPr/>
        <a:lstStyle/>
        <a:p>
          <a:endParaRPr lang="en-US"/>
        </a:p>
      </dgm:t>
    </dgm:pt>
    <dgm:pt modelId="{C71E38CA-B516-4E98-AEAB-0BFD00575119}" type="pres">
      <dgm:prSet presAssocID="{31026146-822E-41BA-88E2-233237749D03}" presName="parTrans" presStyleLbl="sibTrans2D1" presStyleIdx="7" presStyleCnt="11"/>
      <dgm:spPr/>
      <dgm:t>
        <a:bodyPr/>
        <a:lstStyle/>
        <a:p>
          <a:endParaRPr lang="en-US"/>
        </a:p>
      </dgm:t>
    </dgm:pt>
    <dgm:pt modelId="{2632B192-239C-4734-8C90-05E18BAED215}" type="pres">
      <dgm:prSet presAssocID="{31026146-822E-41BA-88E2-233237749D03}" presName="connectorText" presStyleLbl="sibTrans2D1" presStyleIdx="7" presStyleCnt="11"/>
      <dgm:spPr/>
      <dgm:t>
        <a:bodyPr/>
        <a:lstStyle/>
        <a:p>
          <a:endParaRPr lang="en-US"/>
        </a:p>
      </dgm:t>
    </dgm:pt>
    <dgm:pt modelId="{54BA6874-1B8A-49D8-B873-82D2F680B326}" type="pres">
      <dgm:prSet presAssocID="{D6E58027-4C4F-4EF8-82D8-50F28BE2B700}" presName="node" presStyleLbl="node1" presStyleIdx="7" presStyleCnt="11">
        <dgm:presLayoutVars>
          <dgm:bulletEnabled val="1"/>
        </dgm:presLayoutVars>
      </dgm:prSet>
      <dgm:spPr/>
      <dgm:t>
        <a:bodyPr/>
        <a:lstStyle/>
        <a:p>
          <a:endParaRPr lang="en-US"/>
        </a:p>
      </dgm:t>
    </dgm:pt>
    <dgm:pt modelId="{03C4008E-1C06-4F29-A162-9A6751B4EE36}" type="pres">
      <dgm:prSet presAssocID="{1DB30FD1-A152-446A-80DF-38E33562300E}" presName="parTrans" presStyleLbl="sibTrans2D1" presStyleIdx="8" presStyleCnt="11"/>
      <dgm:spPr/>
      <dgm:t>
        <a:bodyPr/>
        <a:lstStyle/>
        <a:p>
          <a:endParaRPr lang="en-US"/>
        </a:p>
      </dgm:t>
    </dgm:pt>
    <dgm:pt modelId="{E279BD45-A07F-484D-915D-A0158CD7CEE7}" type="pres">
      <dgm:prSet presAssocID="{1DB30FD1-A152-446A-80DF-38E33562300E}" presName="connectorText" presStyleLbl="sibTrans2D1" presStyleIdx="8" presStyleCnt="11"/>
      <dgm:spPr/>
      <dgm:t>
        <a:bodyPr/>
        <a:lstStyle/>
        <a:p>
          <a:endParaRPr lang="en-US"/>
        </a:p>
      </dgm:t>
    </dgm:pt>
    <dgm:pt modelId="{396D7202-7391-4718-8E36-6D91B6CDBC72}" type="pres">
      <dgm:prSet presAssocID="{DEDEE73D-6927-4DCF-97E3-3BB2AB5DCD85}" presName="node" presStyleLbl="node1" presStyleIdx="8" presStyleCnt="11">
        <dgm:presLayoutVars>
          <dgm:bulletEnabled val="1"/>
        </dgm:presLayoutVars>
      </dgm:prSet>
      <dgm:spPr/>
      <dgm:t>
        <a:bodyPr/>
        <a:lstStyle/>
        <a:p>
          <a:endParaRPr lang="en-US"/>
        </a:p>
      </dgm:t>
    </dgm:pt>
    <dgm:pt modelId="{93C653A0-C5E8-44FA-BD18-778923D4B7FB}" type="pres">
      <dgm:prSet presAssocID="{65E4C93E-E416-4A7D-8C62-EE6CE5E8F607}" presName="parTrans" presStyleLbl="sibTrans2D1" presStyleIdx="9" presStyleCnt="11"/>
      <dgm:spPr/>
      <dgm:t>
        <a:bodyPr/>
        <a:lstStyle/>
        <a:p>
          <a:endParaRPr lang="en-US"/>
        </a:p>
      </dgm:t>
    </dgm:pt>
    <dgm:pt modelId="{07E45BCB-6675-4D0B-94FA-3736DE0D57E5}" type="pres">
      <dgm:prSet presAssocID="{65E4C93E-E416-4A7D-8C62-EE6CE5E8F607}" presName="connectorText" presStyleLbl="sibTrans2D1" presStyleIdx="9" presStyleCnt="11"/>
      <dgm:spPr/>
      <dgm:t>
        <a:bodyPr/>
        <a:lstStyle/>
        <a:p>
          <a:endParaRPr lang="en-US"/>
        </a:p>
      </dgm:t>
    </dgm:pt>
    <dgm:pt modelId="{EA23FEF1-5B91-41F5-96E9-4D24A504EC21}" type="pres">
      <dgm:prSet presAssocID="{2B4B17AF-EE7B-4E55-8601-1C17DA958F52}" presName="node" presStyleLbl="node1" presStyleIdx="9" presStyleCnt="11">
        <dgm:presLayoutVars>
          <dgm:bulletEnabled val="1"/>
        </dgm:presLayoutVars>
      </dgm:prSet>
      <dgm:spPr/>
      <dgm:t>
        <a:bodyPr/>
        <a:lstStyle/>
        <a:p>
          <a:endParaRPr lang="en-US"/>
        </a:p>
      </dgm:t>
    </dgm:pt>
    <dgm:pt modelId="{C95C4489-8A4E-4952-86DE-A99FCD4530A7}" type="pres">
      <dgm:prSet presAssocID="{32C81293-A457-4704-8458-DF98CA5EB6A0}" presName="parTrans" presStyleLbl="sibTrans2D1" presStyleIdx="10" presStyleCnt="11"/>
      <dgm:spPr/>
      <dgm:t>
        <a:bodyPr/>
        <a:lstStyle/>
        <a:p>
          <a:endParaRPr lang="en-US"/>
        </a:p>
      </dgm:t>
    </dgm:pt>
    <dgm:pt modelId="{84221FA3-B611-415B-BB6D-5A1DB6D2D0E0}" type="pres">
      <dgm:prSet presAssocID="{32C81293-A457-4704-8458-DF98CA5EB6A0}" presName="connectorText" presStyleLbl="sibTrans2D1" presStyleIdx="10" presStyleCnt="11"/>
      <dgm:spPr/>
      <dgm:t>
        <a:bodyPr/>
        <a:lstStyle/>
        <a:p>
          <a:endParaRPr lang="en-US"/>
        </a:p>
      </dgm:t>
    </dgm:pt>
    <dgm:pt modelId="{05FA5BC2-D5BD-408A-8CCA-2A7C6F29779B}" type="pres">
      <dgm:prSet presAssocID="{4018B80C-22FF-4F7A-B938-CB5E62192285}" presName="node" presStyleLbl="node1" presStyleIdx="10" presStyleCnt="11">
        <dgm:presLayoutVars>
          <dgm:bulletEnabled val="1"/>
        </dgm:presLayoutVars>
      </dgm:prSet>
      <dgm:spPr/>
      <dgm:t>
        <a:bodyPr/>
        <a:lstStyle/>
        <a:p>
          <a:endParaRPr lang="en-US"/>
        </a:p>
      </dgm:t>
    </dgm:pt>
  </dgm:ptLst>
  <dgm:cxnLst>
    <dgm:cxn modelId="{9CB3B418-F90E-4E1C-90BF-0D7E44FB9106}" type="presOf" srcId="{396C3C6F-6125-4CCD-8919-623F1C540D5C}" destId="{DD6E2E8D-67E2-4767-B05B-37123F54AA14}" srcOrd="0" destOrd="0" presId="urn:microsoft.com/office/officeart/2005/8/layout/radial5"/>
    <dgm:cxn modelId="{44A0835E-D5C3-4CD9-9980-E187D8F83CB9}" srcId="{C6CF2EB5-FE3D-43E6-829D-A64406E1271E}" destId="{4018B80C-22FF-4F7A-B938-CB5E62192285}" srcOrd="10" destOrd="0" parTransId="{32C81293-A457-4704-8458-DF98CA5EB6A0}" sibTransId="{316077C3-C2F0-49F3-B275-87699611DCD1}"/>
    <dgm:cxn modelId="{072C44E3-A127-4DB4-8C4E-3B7F5ADCEF70}" type="presOf" srcId="{C6CF2EB5-FE3D-43E6-829D-A64406E1271E}" destId="{323E3579-6086-4098-8FA7-5B0C99B95446}" srcOrd="0" destOrd="0" presId="urn:microsoft.com/office/officeart/2005/8/layout/radial5"/>
    <dgm:cxn modelId="{45684861-4AF9-4EB7-A5C8-DA3FF5B95ABC}" type="presOf" srcId="{CC30B4C4-3C6E-4A22-885E-DF2553033A45}" destId="{E573D728-237F-40DC-9476-B436943C634A}" srcOrd="0" destOrd="0" presId="urn:microsoft.com/office/officeart/2005/8/layout/radial5"/>
    <dgm:cxn modelId="{FC14A641-FAC3-40E5-9ECD-8B1E40E68706}" type="presOf" srcId="{311F5E3C-4B62-401F-9AC1-C1DD0C74F774}" destId="{76B3A2E9-3B80-48E1-A987-E71793653112}" srcOrd="0" destOrd="0" presId="urn:microsoft.com/office/officeart/2005/8/layout/radial5"/>
    <dgm:cxn modelId="{A32E3995-F9C1-433D-874B-ECCEAE9DBB8D}" type="presOf" srcId="{D6E58027-4C4F-4EF8-82D8-50F28BE2B700}" destId="{54BA6874-1B8A-49D8-B873-82D2F680B326}" srcOrd="0" destOrd="0" presId="urn:microsoft.com/office/officeart/2005/8/layout/radial5"/>
    <dgm:cxn modelId="{26808D6C-E5FA-426E-BF9B-29270319F914}" type="presOf" srcId="{B46A83D8-00A3-46C5-BB78-BBC63FA45ED1}" destId="{0748C0CE-6A88-49D1-9A1D-63D9D443500F}" srcOrd="0" destOrd="0" presId="urn:microsoft.com/office/officeart/2005/8/layout/radial5"/>
    <dgm:cxn modelId="{53323DC2-FDCF-423B-9FB5-3A51DE742845}" type="presOf" srcId="{0C6C71F0-DA2F-437B-AFE9-8B67056DA702}" destId="{8FE6C4E7-A0B1-4DFE-9A95-6BB9D2F9B864}" srcOrd="0" destOrd="0" presId="urn:microsoft.com/office/officeart/2005/8/layout/radial5"/>
    <dgm:cxn modelId="{0DEE3EC7-0F99-43C1-81E8-779508A8FDA0}" type="presOf" srcId="{65E4C93E-E416-4A7D-8C62-EE6CE5E8F607}" destId="{93C653A0-C5E8-44FA-BD18-778923D4B7FB}" srcOrd="0" destOrd="0" presId="urn:microsoft.com/office/officeart/2005/8/layout/radial5"/>
    <dgm:cxn modelId="{DEA0E085-9AD0-44C0-835E-7A672DB1256F}" type="presOf" srcId="{4018B80C-22FF-4F7A-B938-CB5E62192285}" destId="{05FA5BC2-D5BD-408A-8CCA-2A7C6F29779B}" srcOrd="0" destOrd="0" presId="urn:microsoft.com/office/officeart/2005/8/layout/radial5"/>
    <dgm:cxn modelId="{82CC0EE4-5CDE-4698-B1CE-DEFE86BA117A}" type="presOf" srcId="{1DB30FD1-A152-446A-80DF-38E33562300E}" destId="{03C4008E-1C06-4F29-A162-9A6751B4EE36}" srcOrd="0" destOrd="0" presId="urn:microsoft.com/office/officeart/2005/8/layout/radial5"/>
    <dgm:cxn modelId="{287BE14D-8040-478C-84A3-D30AF256F737}" type="presOf" srcId="{65E4C93E-E416-4A7D-8C62-EE6CE5E8F607}" destId="{07E45BCB-6675-4D0B-94FA-3736DE0D57E5}" srcOrd="1" destOrd="0" presId="urn:microsoft.com/office/officeart/2005/8/layout/radial5"/>
    <dgm:cxn modelId="{59BE48DE-8A3D-4924-9A3C-BE103B824350}" type="presOf" srcId="{87011329-CA04-4D0C-804C-5C8C112CABED}" destId="{A0C80405-04C3-4668-B2B2-E3E6104C66AB}" srcOrd="0" destOrd="0" presId="urn:microsoft.com/office/officeart/2005/8/layout/radial5"/>
    <dgm:cxn modelId="{A5E604E0-BAF9-4547-93E1-145E1B76DBD0}" srcId="{C6CF2EB5-FE3D-43E6-829D-A64406E1271E}" destId="{AC0A0FC3-82ED-4901-AFBC-D4A41F15AB4F}" srcOrd="2" destOrd="0" parTransId="{87011329-CA04-4D0C-804C-5C8C112CABED}" sibTransId="{1F1999A8-EAA5-4465-9C06-737C2051C64E}"/>
    <dgm:cxn modelId="{5D01F6D7-0D1B-4A32-8619-507F423672A7}" type="presOf" srcId="{32C81293-A457-4704-8458-DF98CA5EB6A0}" destId="{C95C4489-8A4E-4952-86DE-A99FCD4530A7}" srcOrd="0" destOrd="0" presId="urn:microsoft.com/office/officeart/2005/8/layout/radial5"/>
    <dgm:cxn modelId="{243853B6-1E11-4C06-89DF-A85FC582F43F}" type="presOf" srcId="{1DB30FD1-A152-446A-80DF-38E33562300E}" destId="{E279BD45-A07F-484D-915D-A0158CD7CEE7}" srcOrd="1" destOrd="0" presId="urn:microsoft.com/office/officeart/2005/8/layout/radial5"/>
    <dgm:cxn modelId="{3C7B92A8-64FC-443E-9CD7-5684C2377864}" type="presOf" srcId="{31026146-822E-41BA-88E2-233237749D03}" destId="{2632B192-239C-4734-8C90-05E18BAED215}" srcOrd="1" destOrd="0" presId="urn:microsoft.com/office/officeart/2005/8/layout/radial5"/>
    <dgm:cxn modelId="{6C30EEE8-91A5-4B43-8F75-C8FE2C55E8E5}" type="presOf" srcId="{8B92BC57-43D1-4D2C-B6F1-D28B8AB2F44A}" destId="{CB9DCE1C-B78B-4A3E-B95C-10BD21E2B561}" srcOrd="1" destOrd="0" presId="urn:microsoft.com/office/officeart/2005/8/layout/radial5"/>
    <dgm:cxn modelId="{88DA992E-C028-418A-9857-650E549BE88E}" srcId="{C6CF2EB5-FE3D-43E6-829D-A64406E1271E}" destId="{D6E58027-4C4F-4EF8-82D8-50F28BE2B700}" srcOrd="7" destOrd="0" parTransId="{31026146-822E-41BA-88E2-233237749D03}" sibTransId="{8E80D024-1DFF-47DB-93BE-D06F42E455A8}"/>
    <dgm:cxn modelId="{B7156374-76D6-4A89-B1F3-D5DF16603188}" type="presOf" srcId="{0EB741DC-BA0D-409B-AE4F-85627BB270BD}" destId="{08718EB6-FE62-4834-9B1A-6593F52FDA36}" srcOrd="1" destOrd="0" presId="urn:microsoft.com/office/officeart/2005/8/layout/radial5"/>
    <dgm:cxn modelId="{DA89ADF4-3BDD-4DBC-93B5-D05725C7C53E}" type="presOf" srcId="{148390E6-E3C4-4EEB-93D7-597630E1D9E9}" destId="{4024F193-3FC2-4219-8C5E-5B3C2C29EAF3}" srcOrd="0" destOrd="0" presId="urn:microsoft.com/office/officeart/2005/8/layout/radial5"/>
    <dgm:cxn modelId="{55B00F06-13EE-4F78-AF53-5CF306B8B306}" type="presOf" srcId="{B46A83D8-00A3-46C5-BB78-BBC63FA45ED1}" destId="{1B3D4E06-8419-4643-A7BB-93376F804D6B}" srcOrd="1" destOrd="0" presId="urn:microsoft.com/office/officeart/2005/8/layout/radial5"/>
    <dgm:cxn modelId="{0E892039-34A7-47A5-93B2-1E3C2721975B}" srcId="{C6CF2EB5-FE3D-43E6-829D-A64406E1271E}" destId="{922D9183-6B03-4C2E-9D40-242BEACDCE67}" srcOrd="0" destOrd="0" parTransId="{0EB741DC-BA0D-409B-AE4F-85627BB270BD}" sibTransId="{6B3E4E13-4705-4EA1-A686-A29DBA1E0C74}"/>
    <dgm:cxn modelId="{DBAF73F1-7AF3-481E-9F62-7BD263588B87}" srcId="{C6CF2EB5-FE3D-43E6-829D-A64406E1271E}" destId="{DEDEE73D-6927-4DCF-97E3-3BB2AB5DCD85}" srcOrd="8" destOrd="0" parTransId="{1DB30FD1-A152-446A-80DF-38E33562300E}" sibTransId="{DCABADE6-7B08-4F27-8D41-EEF7BF04C3BF}"/>
    <dgm:cxn modelId="{94F72FF2-A93E-4E05-921A-D7B0DBB63E8E}" type="presOf" srcId="{657EBED0-A110-4759-AA6A-D7A572CB54BF}" destId="{7C68F158-6483-4D45-9D89-477D398DDCD5}" srcOrd="1" destOrd="0" presId="urn:microsoft.com/office/officeart/2005/8/layout/radial5"/>
    <dgm:cxn modelId="{C4117630-0ACA-4A2F-A87C-03443AEDC2AF}" srcId="{C6CF2EB5-FE3D-43E6-829D-A64406E1271E}" destId="{5A96E962-5CFB-4350-A38B-80A841EBD27B}" srcOrd="1" destOrd="0" parTransId="{657EBED0-A110-4759-AA6A-D7A572CB54BF}" sibTransId="{A2C46EF8-1166-4107-9C61-48C5C8EC2344}"/>
    <dgm:cxn modelId="{F1C3CF37-50F1-455D-AE92-E13D1FD997E5}" srcId="{311F5E3C-4B62-401F-9AC1-C1DD0C74F774}" destId="{C6CF2EB5-FE3D-43E6-829D-A64406E1271E}" srcOrd="0" destOrd="0" parTransId="{2A06C05C-865C-403D-BB1E-F7BA3AC4954A}" sibTransId="{789B1ED5-D9CF-42AA-9BE4-3BB5FE544A09}"/>
    <dgm:cxn modelId="{6EBB1F92-4226-403E-B97A-E2FAE48644FF}" type="presOf" srcId="{31026146-822E-41BA-88E2-233237749D03}" destId="{C71E38CA-B516-4E98-AEAB-0BFD00575119}" srcOrd="0" destOrd="0" presId="urn:microsoft.com/office/officeart/2005/8/layout/radial5"/>
    <dgm:cxn modelId="{C32DBE03-C14B-4407-A1EA-D227EDE6A13F}" type="presOf" srcId="{657EBED0-A110-4759-AA6A-D7A572CB54BF}" destId="{7F4153C2-4C18-465E-ADAA-7764FFE3E15C}" srcOrd="0" destOrd="0" presId="urn:microsoft.com/office/officeart/2005/8/layout/radial5"/>
    <dgm:cxn modelId="{C8A58C1E-08FE-43AC-ABAB-8C36DB1115CC}" type="presOf" srcId="{DEDEE73D-6927-4DCF-97E3-3BB2AB5DCD85}" destId="{396D7202-7391-4718-8E36-6D91B6CDBC72}" srcOrd="0" destOrd="0" presId="urn:microsoft.com/office/officeart/2005/8/layout/radial5"/>
    <dgm:cxn modelId="{6A1DD529-1C6E-47D3-9DAA-0CCC349BC3E6}" type="presOf" srcId="{32C81293-A457-4704-8458-DF98CA5EB6A0}" destId="{84221FA3-B611-415B-BB6D-5A1DB6D2D0E0}" srcOrd="1" destOrd="0" presId="urn:microsoft.com/office/officeart/2005/8/layout/radial5"/>
    <dgm:cxn modelId="{6DB07F38-3589-438E-94D8-5C38899C6C2B}" srcId="{C6CF2EB5-FE3D-43E6-829D-A64406E1271E}" destId="{7DB9D6D7-64D4-4AD8-80EE-814B65218D08}" srcOrd="6" destOrd="0" parTransId="{8B92BC57-43D1-4D2C-B6F1-D28B8AB2F44A}" sibTransId="{B08A373F-FF31-4832-B73D-392D852951B1}"/>
    <dgm:cxn modelId="{AD26FAD5-A4ED-43C5-89E8-8D754E118FF5}" type="presOf" srcId="{8B92BC57-43D1-4D2C-B6F1-D28B8AB2F44A}" destId="{9C5911F6-ED32-4C34-8985-3946DD49C187}" srcOrd="0" destOrd="0" presId="urn:microsoft.com/office/officeart/2005/8/layout/radial5"/>
    <dgm:cxn modelId="{6EEB22D1-A068-4EFC-9C32-D11988AD4211}" type="presOf" srcId="{7DB9D6D7-64D4-4AD8-80EE-814B65218D08}" destId="{53F0765E-5B77-4954-8638-22955307A06C}" srcOrd="0" destOrd="0" presId="urn:microsoft.com/office/officeart/2005/8/layout/radial5"/>
    <dgm:cxn modelId="{722EFD83-B29A-480C-BBC7-DE85CFC4E25B}" srcId="{C6CF2EB5-FE3D-43E6-829D-A64406E1271E}" destId="{2B4B17AF-EE7B-4E55-8601-1C17DA958F52}" srcOrd="9" destOrd="0" parTransId="{65E4C93E-E416-4A7D-8C62-EE6CE5E8F607}" sibTransId="{6C94D680-CF3E-4321-B1A1-998B1481F0B0}"/>
    <dgm:cxn modelId="{846C4564-4FC0-4B62-9F8B-103CAF35004D}" type="presOf" srcId="{5A96E962-5CFB-4350-A38B-80A841EBD27B}" destId="{AF4A3219-E0B1-4E01-B314-E745CD19461C}" srcOrd="0" destOrd="0" presId="urn:microsoft.com/office/officeart/2005/8/layout/radial5"/>
    <dgm:cxn modelId="{CE7D48DE-177D-4C49-A86E-38755A25DF65}" type="presOf" srcId="{922D9183-6B03-4C2E-9D40-242BEACDCE67}" destId="{EF4E07F2-7D17-41B8-B05A-955A57DB721C}" srcOrd="0" destOrd="0" presId="urn:microsoft.com/office/officeart/2005/8/layout/radial5"/>
    <dgm:cxn modelId="{908866A1-B217-4C44-8B7E-5526BD8236F2}" srcId="{C6CF2EB5-FE3D-43E6-829D-A64406E1271E}" destId="{CC30B4C4-3C6E-4A22-885E-DF2553033A45}" srcOrd="3" destOrd="0" parTransId="{B46A83D8-00A3-46C5-BB78-BBC63FA45ED1}" sibTransId="{57940876-64B4-43BC-9934-E46EDF941C68}"/>
    <dgm:cxn modelId="{1FDCF71B-0E76-4D8C-AEAF-E5CE1CA4BF97}" type="presOf" srcId="{AC0A0FC3-82ED-4901-AFBC-D4A41F15AB4F}" destId="{DBD5D69C-C7EA-4846-B34A-9C665230662C}" srcOrd="0" destOrd="0" presId="urn:microsoft.com/office/officeart/2005/8/layout/radial5"/>
    <dgm:cxn modelId="{1FF6B10B-AFBD-4119-A49F-DA979937C7F1}" srcId="{C6CF2EB5-FE3D-43E6-829D-A64406E1271E}" destId="{5C61D5F2-54DD-456C-A569-3F9CC0644198}" srcOrd="4" destOrd="0" parTransId="{148390E6-E3C4-4EEB-93D7-597630E1D9E9}" sibTransId="{052EEA31-44A4-4468-861D-4FCA8C0BC983}"/>
    <dgm:cxn modelId="{4635D54E-FCCF-4881-BE59-AC94485BC585}" type="presOf" srcId="{0EB741DC-BA0D-409B-AE4F-85627BB270BD}" destId="{8A6F9600-69AC-4211-B0DF-F8B8E5A5824D}" srcOrd="0" destOrd="0" presId="urn:microsoft.com/office/officeart/2005/8/layout/radial5"/>
    <dgm:cxn modelId="{BA76AE50-4696-4051-981C-683F835DFEE9}" type="presOf" srcId="{148390E6-E3C4-4EEB-93D7-597630E1D9E9}" destId="{FFE8B309-7409-46D4-AC70-319CBEB8B185}" srcOrd="1" destOrd="0" presId="urn:microsoft.com/office/officeart/2005/8/layout/radial5"/>
    <dgm:cxn modelId="{4FF7702C-AE83-4D22-98BE-C08293B3F5E0}" type="presOf" srcId="{2B4B17AF-EE7B-4E55-8601-1C17DA958F52}" destId="{EA23FEF1-5B91-41F5-96E9-4D24A504EC21}" srcOrd="0" destOrd="0" presId="urn:microsoft.com/office/officeart/2005/8/layout/radial5"/>
    <dgm:cxn modelId="{3B9931DF-22C8-4B67-8096-6B27404006A6}" type="presOf" srcId="{87011329-CA04-4D0C-804C-5C8C112CABED}" destId="{C4FEFD9C-620E-4496-BF7F-158715CF0D34}" srcOrd="1" destOrd="0" presId="urn:microsoft.com/office/officeart/2005/8/layout/radial5"/>
    <dgm:cxn modelId="{3E3DDD70-8679-4F94-BA14-B69154BD232B}" type="presOf" srcId="{0C6C71F0-DA2F-437B-AFE9-8B67056DA702}" destId="{44182BBE-75BE-4837-9044-30D020D7B368}" srcOrd="1" destOrd="0" presId="urn:microsoft.com/office/officeart/2005/8/layout/radial5"/>
    <dgm:cxn modelId="{BFC12BBA-C414-4543-83AA-C8D322C01D46}" srcId="{C6CF2EB5-FE3D-43E6-829D-A64406E1271E}" destId="{396C3C6F-6125-4CCD-8919-623F1C540D5C}" srcOrd="5" destOrd="0" parTransId="{0C6C71F0-DA2F-437B-AFE9-8B67056DA702}" sibTransId="{2A93265F-1A03-4A7A-8ED9-A80CEB7FF388}"/>
    <dgm:cxn modelId="{DBF62A5D-C7E6-4561-AAC4-4297EA2E3DA1}" type="presOf" srcId="{5C61D5F2-54DD-456C-A569-3F9CC0644198}" destId="{7ABADE37-0C81-4430-B6BD-37DC093E0F9C}" srcOrd="0" destOrd="0" presId="urn:microsoft.com/office/officeart/2005/8/layout/radial5"/>
    <dgm:cxn modelId="{E1AD462A-863D-4610-8E79-3FF2ADDE2ECB}" type="presParOf" srcId="{76B3A2E9-3B80-48E1-A987-E71793653112}" destId="{323E3579-6086-4098-8FA7-5B0C99B95446}" srcOrd="0" destOrd="0" presId="urn:microsoft.com/office/officeart/2005/8/layout/radial5"/>
    <dgm:cxn modelId="{A8B4DF67-32DB-4371-9AE5-45CD2B5FA1A3}" type="presParOf" srcId="{76B3A2E9-3B80-48E1-A987-E71793653112}" destId="{8A6F9600-69AC-4211-B0DF-F8B8E5A5824D}" srcOrd="1" destOrd="0" presId="urn:microsoft.com/office/officeart/2005/8/layout/radial5"/>
    <dgm:cxn modelId="{40E91838-A5FF-437C-A60D-746646B6A618}" type="presParOf" srcId="{8A6F9600-69AC-4211-B0DF-F8B8E5A5824D}" destId="{08718EB6-FE62-4834-9B1A-6593F52FDA36}" srcOrd="0" destOrd="0" presId="urn:microsoft.com/office/officeart/2005/8/layout/radial5"/>
    <dgm:cxn modelId="{939500B6-E02B-4744-97C3-B0554D58690F}" type="presParOf" srcId="{76B3A2E9-3B80-48E1-A987-E71793653112}" destId="{EF4E07F2-7D17-41B8-B05A-955A57DB721C}" srcOrd="2" destOrd="0" presId="urn:microsoft.com/office/officeart/2005/8/layout/radial5"/>
    <dgm:cxn modelId="{71B5B4AF-5217-4104-8CC8-74E893C9A332}" type="presParOf" srcId="{76B3A2E9-3B80-48E1-A987-E71793653112}" destId="{7F4153C2-4C18-465E-ADAA-7764FFE3E15C}" srcOrd="3" destOrd="0" presId="urn:microsoft.com/office/officeart/2005/8/layout/radial5"/>
    <dgm:cxn modelId="{CBAE8860-72EC-41D1-BF06-C989979319F6}" type="presParOf" srcId="{7F4153C2-4C18-465E-ADAA-7764FFE3E15C}" destId="{7C68F158-6483-4D45-9D89-477D398DDCD5}" srcOrd="0" destOrd="0" presId="urn:microsoft.com/office/officeart/2005/8/layout/radial5"/>
    <dgm:cxn modelId="{85D88013-2483-4E6D-A443-2998AC8E0230}" type="presParOf" srcId="{76B3A2E9-3B80-48E1-A987-E71793653112}" destId="{AF4A3219-E0B1-4E01-B314-E745CD19461C}" srcOrd="4" destOrd="0" presId="urn:microsoft.com/office/officeart/2005/8/layout/radial5"/>
    <dgm:cxn modelId="{CD99892C-AE15-4B40-BF19-92D51BF531CD}" type="presParOf" srcId="{76B3A2E9-3B80-48E1-A987-E71793653112}" destId="{A0C80405-04C3-4668-B2B2-E3E6104C66AB}" srcOrd="5" destOrd="0" presId="urn:microsoft.com/office/officeart/2005/8/layout/radial5"/>
    <dgm:cxn modelId="{7EE7FF34-6E6D-4078-87C4-B0F91DE584DA}" type="presParOf" srcId="{A0C80405-04C3-4668-B2B2-E3E6104C66AB}" destId="{C4FEFD9C-620E-4496-BF7F-158715CF0D34}" srcOrd="0" destOrd="0" presId="urn:microsoft.com/office/officeart/2005/8/layout/radial5"/>
    <dgm:cxn modelId="{87E23A21-7AB8-497F-8DB6-EBC4322830F6}" type="presParOf" srcId="{76B3A2E9-3B80-48E1-A987-E71793653112}" destId="{DBD5D69C-C7EA-4846-B34A-9C665230662C}" srcOrd="6" destOrd="0" presId="urn:microsoft.com/office/officeart/2005/8/layout/radial5"/>
    <dgm:cxn modelId="{C2F5DC01-3820-42F1-8655-CBAE999A4652}" type="presParOf" srcId="{76B3A2E9-3B80-48E1-A987-E71793653112}" destId="{0748C0CE-6A88-49D1-9A1D-63D9D443500F}" srcOrd="7" destOrd="0" presId="urn:microsoft.com/office/officeart/2005/8/layout/radial5"/>
    <dgm:cxn modelId="{8448C14E-A4DB-44E3-8A9E-0A4739089140}" type="presParOf" srcId="{0748C0CE-6A88-49D1-9A1D-63D9D443500F}" destId="{1B3D4E06-8419-4643-A7BB-93376F804D6B}" srcOrd="0" destOrd="0" presId="urn:microsoft.com/office/officeart/2005/8/layout/radial5"/>
    <dgm:cxn modelId="{5FB3D9E2-48E9-49BE-B5E7-E5DA97510A7F}" type="presParOf" srcId="{76B3A2E9-3B80-48E1-A987-E71793653112}" destId="{E573D728-237F-40DC-9476-B436943C634A}" srcOrd="8" destOrd="0" presId="urn:microsoft.com/office/officeart/2005/8/layout/radial5"/>
    <dgm:cxn modelId="{A3F8FC2A-0194-446D-B868-C1F2F81D95E6}" type="presParOf" srcId="{76B3A2E9-3B80-48E1-A987-E71793653112}" destId="{4024F193-3FC2-4219-8C5E-5B3C2C29EAF3}" srcOrd="9" destOrd="0" presId="urn:microsoft.com/office/officeart/2005/8/layout/radial5"/>
    <dgm:cxn modelId="{56F3099F-8A06-4204-A731-D2B3CA2DDFA1}" type="presParOf" srcId="{4024F193-3FC2-4219-8C5E-5B3C2C29EAF3}" destId="{FFE8B309-7409-46D4-AC70-319CBEB8B185}" srcOrd="0" destOrd="0" presId="urn:microsoft.com/office/officeart/2005/8/layout/radial5"/>
    <dgm:cxn modelId="{7692C680-B69F-4515-B98D-FFBC025DE8DC}" type="presParOf" srcId="{76B3A2E9-3B80-48E1-A987-E71793653112}" destId="{7ABADE37-0C81-4430-B6BD-37DC093E0F9C}" srcOrd="10" destOrd="0" presId="urn:microsoft.com/office/officeart/2005/8/layout/radial5"/>
    <dgm:cxn modelId="{35CE3DC0-BBDF-4A91-AD66-9C69D05E9A6F}" type="presParOf" srcId="{76B3A2E9-3B80-48E1-A987-E71793653112}" destId="{8FE6C4E7-A0B1-4DFE-9A95-6BB9D2F9B864}" srcOrd="11" destOrd="0" presId="urn:microsoft.com/office/officeart/2005/8/layout/radial5"/>
    <dgm:cxn modelId="{5F17B17C-C42B-4700-9902-F00B1697E365}" type="presParOf" srcId="{8FE6C4E7-A0B1-4DFE-9A95-6BB9D2F9B864}" destId="{44182BBE-75BE-4837-9044-30D020D7B368}" srcOrd="0" destOrd="0" presId="urn:microsoft.com/office/officeart/2005/8/layout/radial5"/>
    <dgm:cxn modelId="{146FEF7A-C140-4770-8EFE-BA08F0C1ED9A}" type="presParOf" srcId="{76B3A2E9-3B80-48E1-A987-E71793653112}" destId="{DD6E2E8D-67E2-4767-B05B-37123F54AA14}" srcOrd="12" destOrd="0" presId="urn:microsoft.com/office/officeart/2005/8/layout/radial5"/>
    <dgm:cxn modelId="{99CA0D1E-2B60-446C-A468-D3A48AF17B07}" type="presParOf" srcId="{76B3A2E9-3B80-48E1-A987-E71793653112}" destId="{9C5911F6-ED32-4C34-8985-3946DD49C187}" srcOrd="13" destOrd="0" presId="urn:microsoft.com/office/officeart/2005/8/layout/radial5"/>
    <dgm:cxn modelId="{69D5C18A-C1AE-4494-82CD-CA4E94A65629}" type="presParOf" srcId="{9C5911F6-ED32-4C34-8985-3946DD49C187}" destId="{CB9DCE1C-B78B-4A3E-B95C-10BD21E2B561}" srcOrd="0" destOrd="0" presId="urn:microsoft.com/office/officeart/2005/8/layout/radial5"/>
    <dgm:cxn modelId="{F9270D10-7AAB-4AD5-9EE9-183A08522F4E}" type="presParOf" srcId="{76B3A2E9-3B80-48E1-A987-E71793653112}" destId="{53F0765E-5B77-4954-8638-22955307A06C}" srcOrd="14" destOrd="0" presId="urn:microsoft.com/office/officeart/2005/8/layout/radial5"/>
    <dgm:cxn modelId="{3A29A1B6-C7DA-48C0-B5E9-12F065AFECFC}" type="presParOf" srcId="{76B3A2E9-3B80-48E1-A987-E71793653112}" destId="{C71E38CA-B516-4E98-AEAB-0BFD00575119}" srcOrd="15" destOrd="0" presId="urn:microsoft.com/office/officeart/2005/8/layout/radial5"/>
    <dgm:cxn modelId="{A5F7F766-BDEC-40EF-96E0-40A925761A87}" type="presParOf" srcId="{C71E38CA-B516-4E98-AEAB-0BFD00575119}" destId="{2632B192-239C-4734-8C90-05E18BAED215}" srcOrd="0" destOrd="0" presId="urn:microsoft.com/office/officeart/2005/8/layout/radial5"/>
    <dgm:cxn modelId="{E0B56A7C-7058-48CE-AA22-E3639B4CD605}" type="presParOf" srcId="{76B3A2E9-3B80-48E1-A987-E71793653112}" destId="{54BA6874-1B8A-49D8-B873-82D2F680B326}" srcOrd="16" destOrd="0" presId="urn:microsoft.com/office/officeart/2005/8/layout/radial5"/>
    <dgm:cxn modelId="{29E63E5A-2BB7-454B-8B93-41D3676C2628}" type="presParOf" srcId="{76B3A2E9-3B80-48E1-A987-E71793653112}" destId="{03C4008E-1C06-4F29-A162-9A6751B4EE36}" srcOrd="17" destOrd="0" presId="urn:microsoft.com/office/officeart/2005/8/layout/radial5"/>
    <dgm:cxn modelId="{8BC9E1B1-4B8A-4550-B0B7-58C71C740794}" type="presParOf" srcId="{03C4008E-1C06-4F29-A162-9A6751B4EE36}" destId="{E279BD45-A07F-484D-915D-A0158CD7CEE7}" srcOrd="0" destOrd="0" presId="urn:microsoft.com/office/officeart/2005/8/layout/radial5"/>
    <dgm:cxn modelId="{6796D13C-F0DC-4C11-AA64-63E1415FCCA0}" type="presParOf" srcId="{76B3A2E9-3B80-48E1-A987-E71793653112}" destId="{396D7202-7391-4718-8E36-6D91B6CDBC72}" srcOrd="18" destOrd="0" presId="urn:microsoft.com/office/officeart/2005/8/layout/radial5"/>
    <dgm:cxn modelId="{12A733A5-491A-4B43-9818-900AE2407842}" type="presParOf" srcId="{76B3A2E9-3B80-48E1-A987-E71793653112}" destId="{93C653A0-C5E8-44FA-BD18-778923D4B7FB}" srcOrd="19" destOrd="0" presId="urn:microsoft.com/office/officeart/2005/8/layout/radial5"/>
    <dgm:cxn modelId="{8D658304-77C5-4C1D-9375-87BA2F705758}" type="presParOf" srcId="{93C653A0-C5E8-44FA-BD18-778923D4B7FB}" destId="{07E45BCB-6675-4D0B-94FA-3736DE0D57E5}" srcOrd="0" destOrd="0" presId="urn:microsoft.com/office/officeart/2005/8/layout/radial5"/>
    <dgm:cxn modelId="{F32FE266-35EC-49B2-974E-7D52DB1F0C7B}" type="presParOf" srcId="{76B3A2E9-3B80-48E1-A987-E71793653112}" destId="{EA23FEF1-5B91-41F5-96E9-4D24A504EC21}" srcOrd="20" destOrd="0" presId="urn:microsoft.com/office/officeart/2005/8/layout/radial5"/>
    <dgm:cxn modelId="{89D3611E-E880-441B-B5E7-BDCA163A6FAB}" type="presParOf" srcId="{76B3A2E9-3B80-48E1-A987-E71793653112}" destId="{C95C4489-8A4E-4952-86DE-A99FCD4530A7}" srcOrd="21" destOrd="0" presId="urn:microsoft.com/office/officeart/2005/8/layout/radial5"/>
    <dgm:cxn modelId="{64E7D039-4CF7-4BDE-9840-53AB3ACAEBFD}" type="presParOf" srcId="{C95C4489-8A4E-4952-86DE-A99FCD4530A7}" destId="{84221FA3-B611-415B-BB6D-5A1DB6D2D0E0}" srcOrd="0" destOrd="0" presId="urn:microsoft.com/office/officeart/2005/8/layout/radial5"/>
    <dgm:cxn modelId="{95D72DC9-FE8C-4AAE-BB8A-EC9EEA4EB1B1}" type="presParOf" srcId="{76B3A2E9-3B80-48E1-A987-E71793653112}" destId="{05FA5BC2-D5BD-408A-8CCA-2A7C6F29779B}" srcOrd="22" destOrd="0" presId="urn:microsoft.com/office/officeart/2005/8/layout/radial5"/>
  </dgm:cxnLst>
  <dgm:bg>
    <a:effectLst>
      <a:glow rad="139700">
        <a:schemeClr val="accent1">
          <a:satMod val="175000"/>
          <a:alpha val="40000"/>
        </a:schemeClr>
      </a:glow>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487730-3D31-42C8-B904-4EF0197CE9B0}">
      <dsp:nvSpPr>
        <dsp:cNvPr id="0" name=""/>
        <dsp:cNvSpPr/>
      </dsp:nvSpPr>
      <dsp:spPr>
        <a:xfrm>
          <a:off x="2600630" y="0"/>
          <a:ext cx="1809138" cy="1182254"/>
        </a:xfrm>
        <a:prstGeom prst="trapezoid">
          <a:avLst>
            <a:gd name="adj" fmla="val 74121"/>
          </a:avLst>
        </a:prstGeom>
        <a:solidFill>
          <a:schemeClr val="accent4">
            <a:lumMod val="40000"/>
            <a:lumOff val="60000"/>
          </a:schemeClr>
        </a:solidFill>
        <a:ln w="264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rtl="0">
            <a:lnSpc>
              <a:spcPct val="90000"/>
            </a:lnSpc>
            <a:spcBef>
              <a:spcPct val="0"/>
            </a:spcBef>
            <a:spcAft>
              <a:spcPct val="35000"/>
            </a:spcAft>
          </a:pPr>
          <a:endParaRPr lang="en-US" sz="2000" kern="1200" dirty="0"/>
        </a:p>
        <a:p>
          <a:pPr lvl="0" algn="ctr" defTabSz="889000" rtl="0">
            <a:lnSpc>
              <a:spcPct val="90000"/>
            </a:lnSpc>
            <a:spcBef>
              <a:spcPct val="0"/>
            </a:spcBef>
            <a:spcAft>
              <a:spcPct val="35000"/>
            </a:spcAft>
          </a:pPr>
          <a:r>
            <a:rPr lang="en-US" sz="2000" kern="1200" dirty="0"/>
            <a:t>Policies</a:t>
          </a:r>
        </a:p>
        <a:p>
          <a:pPr lvl="0" algn="ctr" defTabSz="889000" rtl="0">
            <a:lnSpc>
              <a:spcPct val="90000"/>
            </a:lnSpc>
            <a:spcBef>
              <a:spcPct val="0"/>
            </a:spcBef>
            <a:spcAft>
              <a:spcPct val="35000"/>
            </a:spcAft>
          </a:pPr>
          <a:r>
            <a:rPr lang="en-US" sz="2100" kern="1200" dirty="0"/>
            <a:t> </a:t>
          </a:r>
          <a:r>
            <a:rPr lang="en-US" sz="1600" kern="1200" dirty="0"/>
            <a:t>“What we do”</a:t>
          </a:r>
        </a:p>
      </dsp:txBody>
      <dsp:txXfrm>
        <a:off x="2600630" y="0"/>
        <a:ext cx="1809138" cy="1182254"/>
      </dsp:txXfrm>
    </dsp:sp>
    <dsp:sp modelId="{D25D2B8E-31A1-489B-ABE0-966795241725}">
      <dsp:nvSpPr>
        <dsp:cNvPr id="0" name=""/>
        <dsp:cNvSpPr/>
      </dsp:nvSpPr>
      <dsp:spPr>
        <a:xfrm>
          <a:off x="1752600" y="1182254"/>
          <a:ext cx="3505200" cy="1182254"/>
        </a:xfrm>
        <a:prstGeom prst="trapezoid">
          <a:avLst>
            <a:gd name="adj" fmla="val 74121"/>
          </a:avLst>
        </a:prstGeom>
        <a:solidFill>
          <a:schemeClr val="accent5">
            <a:lumMod val="40000"/>
            <a:lumOff val="60000"/>
          </a:schemeClr>
        </a:solidFill>
        <a:ln w="264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rtl="0">
            <a:lnSpc>
              <a:spcPct val="90000"/>
            </a:lnSpc>
            <a:spcBef>
              <a:spcPct val="0"/>
            </a:spcBef>
            <a:spcAft>
              <a:spcPct val="35000"/>
            </a:spcAft>
          </a:pPr>
          <a:r>
            <a:rPr lang="en-US" sz="2000" kern="1200" dirty="0"/>
            <a:t>Processes</a:t>
          </a:r>
          <a:r>
            <a:rPr lang="en-US" sz="2300" kern="1200" dirty="0"/>
            <a:t> </a:t>
          </a:r>
        </a:p>
        <a:p>
          <a:pPr lvl="0" algn="ctr" defTabSz="889000" rtl="0">
            <a:lnSpc>
              <a:spcPct val="90000"/>
            </a:lnSpc>
            <a:spcBef>
              <a:spcPct val="0"/>
            </a:spcBef>
            <a:spcAft>
              <a:spcPct val="35000"/>
            </a:spcAft>
          </a:pPr>
          <a:r>
            <a:rPr lang="en-US" sz="1600" kern="1200" dirty="0"/>
            <a:t>“How it happens”</a:t>
          </a:r>
        </a:p>
      </dsp:txBody>
      <dsp:txXfrm>
        <a:off x="2366010" y="1182254"/>
        <a:ext cx="2278380" cy="1182254"/>
      </dsp:txXfrm>
    </dsp:sp>
    <dsp:sp modelId="{122DF267-4418-40E3-9A70-CD3A7A525F2F}">
      <dsp:nvSpPr>
        <dsp:cNvPr id="0" name=""/>
        <dsp:cNvSpPr/>
      </dsp:nvSpPr>
      <dsp:spPr>
        <a:xfrm>
          <a:off x="876299" y="2364509"/>
          <a:ext cx="5257800" cy="1182254"/>
        </a:xfrm>
        <a:prstGeom prst="trapezoid">
          <a:avLst>
            <a:gd name="adj" fmla="val 74121"/>
          </a:avLst>
        </a:prstGeom>
        <a:solidFill>
          <a:schemeClr val="accent6">
            <a:lumMod val="40000"/>
            <a:lumOff val="60000"/>
          </a:schemeClr>
        </a:solidFill>
        <a:ln w="264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rtl="0">
            <a:lnSpc>
              <a:spcPct val="90000"/>
            </a:lnSpc>
            <a:spcBef>
              <a:spcPct val="0"/>
            </a:spcBef>
            <a:spcAft>
              <a:spcPct val="35000"/>
            </a:spcAft>
          </a:pPr>
          <a:r>
            <a:rPr lang="en-US" sz="2000" kern="1200" dirty="0"/>
            <a:t>Procedures and Job Aids  </a:t>
          </a:r>
        </a:p>
        <a:p>
          <a:pPr lvl="0" algn="ctr" defTabSz="889000" rtl="0">
            <a:lnSpc>
              <a:spcPct val="90000"/>
            </a:lnSpc>
            <a:spcBef>
              <a:spcPct val="0"/>
            </a:spcBef>
            <a:spcAft>
              <a:spcPct val="35000"/>
            </a:spcAft>
          </a:pPr>
          <a:r>
            <a:rPr lang="en-US" sz="1600" kern="1200" dirty="0"/>
            <a:t>“How to do it”</a:t>
          </a:r>
        </a:p>
      </dsp:txBody>
      <dsp:txXfrm>
        <a:off x="1796414" y="2364509"/>
        <a:ext cx="3417570" cy="1182254"/>
      </dsp:txXfrm>
    </dsp:sp>
    <dsp:sp modelId="{47179ED7-B0B5-40CB-976E-8650BB8B7776}">
      <dsp:nvSpPr>
        <dsp:cNvPr id="0" name=""/>
        <dsp:cNvSpPr/>
      </dsp:nvSpPr>
      <dsp:spPr>
        <a:xfrm>
          <a:off x="0" y="3546764"/>
          <a:ext cx="7010400" cy="1182254"/>
        </a:xfrm>
        <a:prstGeom prst="trapezoid">
          <a:avLst>
            <a:gd name="adj" fmla="val 74121"/>
          </a:avLst>
        </a:prstGeom>
        <a:solidFill>
          <a:schemeClr val="accent1">
            <a:lumMod val="20000"/>
            <a:lumOff val="80000"/>
          </a:schemeClr>
        </a:solidFill>
        <a:ln w="264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rtl="0">
            <a:lnSpc>
              <a:spcPct val="90000"/>
            </a:lnSpc>
            <a:spcBef>
              <a:spcPct val="0"/>
            </a:spcBef>
            <a:spcAft>
              <a:spcPct val="35000"/>
            </a:spcAft>
          </a:pPr>
          <a:r>
            <a:rPr lang="en-US" sz="2000" kern="1200" dirty="0"/>
            <a:t>Forms &amp; Records   </a:t>
          </a:r>
          <a:r>
            <a:rPr lang="en-US" sz="1600" kern="1200" dirty="0"/>
            <a:t>“What happened”</a:t>
          </a:r>
        </a:p>
      </dsp:txBody>
      <dsp:txXfrm>
        <a:off x="1226819" y="3546764"/>
        <a:ext cx="4556760" cy="118225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F77A2A-BA00-4DD7-B939-0EBE29F2DC7F}">
      <dsp:nvSpPr>
        <dsp:cNvPr id="0" name=""/>
        <dsp:cNvSpPr/>
      </dsp:nvSpPr>
      <dsp:spPr>
        <a:xfrm rot="5400000">
          <a:off x="-204825" y="207143"/>
          <a:ext cx="1365502" cy="955851"/>
        </a:xfrm>
        <a:prstGeom prst="chevron">
          <a:avLst/>
        </a:prstGeom>
        <a:solidFill>
          <a:schemeClr val="accent2">
            <a:hueOff val="0"/>
            <a:satOff val="0"/>
            <a:lumOff val="0"/>
            <a:alphaOff val="0"/>
          </a:schemeClr>
        </a:solidFill>
        <a:ln w="9525" cap="flat" cmpd="sng" algn="ctr">
          <a:solidFill>
            <a:schemeClr val="accent2">
              <a:hueOff val="0"/>
              <a:satOff val="0"/>
              <a:lumOff val="0"/>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dirty="0">
              <a:solidFill>
                <a:schemeClr val="tx1"/>
              </a:solidFill>
            </a:rPr>
            <a:t>ISO/IEC 17025:2005 </a:t>
          </a:r>
        </a:p>
      </dsp:txBody>
      <dsp:txXfrm rot="-5400000">
        <a:off x="1" y="480244"/>
        <a:ext cx="955851" cy="409651"/>
      </dsp:txXfrm>
    </dsp:sp>
    <dsp:sp modelId="{D1C3BF0E-EFC6-4056-800B-4A1C6CC78DB1}">
      <dsp:nvSpPr>
        <dsp:cNvPr id="0" name=""/>
        <dsp:cNvSpPr/>
      </dsp:nvSpPr>
      <dsp:spPr>
        <a:xfrm rot="5400000">
          <a:off x="3882237" y="-2924067"/>
          <a:ext cx="887576" cy="6740348"/>
        </a:xfrm>
        <a:prstGeom prst="round2Same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a:scene3d>
          <a:camera prst="orthographicFront"/>
          <a:lightRig rig="chilly" dir="t"/>
        </a:scene3d>
        <a:sp3d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Requires laboratories to have calibration systems in place that ensure that their measurements (results) are comparable with any other laboratory</a:t>
          </a:r>
          <a:r>
            <a:rPr lang="en-US" sz="1400" kern="1200" dirty="0"/>
            <a:t>.</a:t>
          </a:r>
        </a:p>
      </dsp:txBody>
      <dsp:txXfrm rot="-5400000">
        <a:off x="955851" y="45647"/>
        <a:ext cx="6697020" cy="800920"/>
      </dsp:txXfrm>
    </dsp:sp>
    <dsp:sp modelId="{388F5157-4656-4A0B-A032-81C76B7A5500}">
      <dsp:nvSpPr>
        <dsp:cNvPr id="0" name=""/>
        <dsp:cNvSpPr/>
      </dsp:nvSpPr>
      <dsp:spPr>
        <a:xfrm rot="5400000">
          <a:off x="-204825" y="1655674"/>
          <a:ext cx="1365502" cy="955851"/>
        </a:xfrm>
        <a:prstGeom prst="chevron">
          <a:avLst/>
        </a:prstGeom>
        <a:solidFill>
          <a:schemeClr val="accent3">
            <a:hueOff val="0"/>
            <a:satOff val="0"/>
            <a:lumOff val="0"/>
            <a:alphaOff val="0"/>
          </a:schemeClr>
        </a:solidFill>
        <a:ln w="9525" cap="flat" cmpd="sng" algn="ctr">
          <a:solidFill>
            <a:schemeClr val="accent3">
              <a:hueOff val="0"/>
              <a:satOff val="0"/>
              <a:lumOff val="0"/>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dirty="0">
              <a:solidFill>
                <a:schemeClr val="tx1"/>
              </a:solidFill>
            </a:rPr>
            <a:t>ISO Guide 34 </a:t>
          </a:r>
        </a:p>
      </dsp:txBody>
      <dsp:txXfrm rot="-5400000">
        <a:off x="1" y="1928775"/>
        <a:ext cx="955851" cy="409651"/>
      </dsp:txXfrm>
    </dsp:sp>
    <dsp:sp modelId="{38888881-C675-4B72-BD8F-980764799A2F}">
      <dsp:nvSpPr>
        <dsp:cNvPr id="0" name=""/>
        <dsp:cNvSpPr/>
      </dsp:nvSpPr>
      <dsp:spPr>
        <a:xfrm rot="5400000">
          <a:off x="3388829" y="-1236574"/>
          <a:ext cx="1874393" cy="6740348"/>
        </a:xfrm>
        <a:prstGeom prst="round2SameRect">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a:scene3d>
          <a:camera prst="orthographicFront"/>
          <a:lightRig rig="chilly" dir="t"/>
        </a:scene3d>
        <a:sp3d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rtl="0">
            <a:lnSpc>
              <a:spcPct val="90000"/>
            </a:lnSpc>
            <a:spcBef>
              <a:spcPct val="0"/>
            </a:spcBef>
            <a:spcAft>
              <a:spcPct val="15000"/>
            </a:spcAft>
            <a:buChar char="••"/>
          </a:pPr>
          <a:r>
            <a:rPr lang="en-US" sz="1400" kern="1200" dirty="0"/>
            <a:t>“</a:t>
          </a:r>
          <a:r>
            <a:rPr lang="en-US" sz="1800" kern="1200" dirty="0"/>
            <a:t>Specifies general requirements in accordance with which a reference material producer has to demonstrate that it operates, if it is to be recognized as competent to carry out the production of reference materials.”  </a:t>
          </a:r>
          <a:r>
            <a:rPr lang="en-US" sz="1800" kern="1200" dirty="0">
              <a:hlinkClick xmlns:r="http://schemas.openxmlformats.org/officeDocument/2006/relationships" r:id="rId1"/>
            </a:rPr>
            <a:t>http://www.iso.org/iso/catalogue_detail.htm?csnumber=50174</a:t>
          </a:r>
          <a:r>
            <a:rPr lang="en-US" sz="1800" kern="1200" dirty="0"/>
            <a:t> </a:t>
          </a:r>
        </a:p>
      </dsp:txBody>
      <dsp:txXfrm rot="-5400000">
        <a:off x="955852" y="1287903"/>
        <a:ext cx="6648848" cy="1691393"/>
      </dsp:txXfrm>
    </dsp:sp>
    <dsp:sp modelId="{44C09EF8-BD09-46B7-9BB7-461B04CEA204}">
      <dsp:nvSpPr>
        <dsp:cNvPr id="0" name=""/>
        <dsp:cNvSpPr/>
      </dsp:nvSpPr>
      <dsp:spPr>
        <a:xfrm rot="5400000">
          <a:off x="-204825" y="3104204"/>
          <a:ext cx="1365502" cy="955851"/>
        </a:xfrm>
        <a:prstGeom prst="chevron">
          <a:avLst/>
        </a:prstGeom>
        <a:solidFill>
          <a:schemeClr val="accent4">
            <a:hueOff val="0"/>
            <a:satOff val="0"/>
            <a:lumOff val="0"/>
            <a:alphaOff val="0"/>
          </a:schemeClr>
        </a:solidFill>
        <a:ln w="9525" cap="flat" cmpd="sng" algn="ctr">
          <a:solidFill>
            <a:schemeClr val="accent4">
              <a:hueOff val="0"/>
              <a:satOff val="0"/>
              <a:lumOff val="0"/>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dirty="0">
              <a:solidFill>
                <a:schemeClr val="tx1"/>
              </a:solidFill>
            </a:rPr>
            <a:t>NIST</a:t>
          </a:r>
          <a:endParaRPr lang="en-US" sz="1300" kern="1200" dirty="0"/>
        </a:p>
      </dsp:txBody>
      <dsp:txXfrm rot="-5400000">
        <a:off x="1" y="3377305"/>
        <a:ext cx="955851" cy="409651"/>
      </dsp:txXfrm>
    </dsp:sp>
    <dsp:sp modelId="{175E63B3-86DB-4123-945F-4D2B16104FB0}">
      <dsp:nvSpPr>
        <dsp:cNvPr id="0" name=""/>
        <dsp:cNvSpPr/>
      </dsp:nvSpPr>
      <dsp:spPr>
        <a:xfrm rot="5400000">
          <a:off x="3882237" y="197816"/>
          <a:ext cx="887576" cy="6740348"/>
        </a:xfrm>
        <a:prstGeom prst="round2SameRect">
          <a:avLst/>
        </a:prstGeom>
        <a:solidFill>
          <a:schemeClr val="lt1">
            <a:alpha val="90000"/>
            <a:hueOff val="0"/>
            <a:satOff val="0"/>
            <a:lumOff val="0"/>
            <a:alphaOff val="0"/>
          </a:schemeClr>
        </a:solidFill>
        <a:ln w="9525" cap="flat" cmpd="sng" algn="ctr">
          <a:solidFill>
            <a:schemeClr val="accent4">
              <a:hueOff val="0"/>
              <a:satOff val="0"/>
              <a:lumOff val="0"/>
              <a:alphaOff val="0"/>
            </a:schemeClr>
          </a:solidFill>
          <a:prstDash val="solid"/>
        </a:ln>
        <a:effectLst/>
        <a:scene3d>
          <a:camera prst="orthographicFront"/>
          <a:lightRig rig="chilly" dir="t"/>
        </a:scene3d>
        <a:sp3d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The National Institute of Standards and Technology (NIST) was established as the National Metrology Institute (NMI) for the US by Congress in 1901.</a:t>
          </a:r>
          <a:endParaRPr lang="en-US" sz="1800" b="1" kern="1200" dirty="0"/>
        </a:p>
      </dsp:txBody>
      <dsp:txXfrm rot="-5400000">
        <a:off x="955851" y="3167530"/>
        <a:ext cx="6697020" cy="80092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B8CE83F-F81B-41E3-8907-68342F159DD5}">
      <dsp:nvSpPr>
        <dsp:cNvPr id="0" name=""/>
        <dsp:cNvSpPr/>
      </dsp:nvSpPr>
      <dsp:spPr>
        <a:xfrm rot="5400000">
          <a:off x="-187674" y="191233"/>
          <a:ext cx="1251165" cy="875815"/>
        </a:xfrm>
        <a:prstGeom prst="chevron">
          <a:avLst/>
        </a:prstGeom>
        <a:solidFill>
          <a:schemeClr val="accent5">
            <a:hueOff val="0"/>
            <a:satOff val="0"/>
            <a:lumOff val="0"/>
            <a:alphaOff val="0"/>
          </a:schemeClr>
        </a:solidFill>
        <a:ln w="9525" cap="flat" cmpd="sng" algn="ctr">
          <a:solidFill>
            <a:schemeClr val="accent5">
              <a:hueOff val="0"/>
              <a:satOff val="0"/>
              <a:lumOff val="0"/>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rtl="0">
            <a:lnSpc>
              <a:spcPct val="90000"/>
            </a:lnSpc>
            <a:spcBef>
              <a:spcPct val="0"/>
            </a:spcBef>
            <a:spcAft>
              <a:spcPct val="35000"/>
            </a:spcAft>
          </a:pPr>
          <a:r>
            <a:rPr lang="en-US" sz="1200" kern="1200" dirty="0">
              <a:solidFill>
                <a:schemeClr val="tx1"/>
              </a:solidFill>
            </a:rPr>
            <a:t>Traceability</a:t>
          </a:r>
        </a:p>
      </dsp:txBody>
      <dsp:txXfrm rot="-5400000">
        <a:off x="2" y="441466"/>
        <a:ext cx="875815" cy="375350"/>
      </dsp:txXfrm>
    </dsp:sp>
    <dsp:sp modelId="{64178B26-A119-4FC0-8C93-5255CDE98F50}">
      <dsp:nvSpPr>
        <dsp:cNvPr id="0" name=""/>
        <dsp:cNvSpPr/>
      </dsp:nvSpPr>
      <dsp:spPr>
        <a:xfrm rot="5400000">
          <a:off x="3993679" y="-3114304"/>
          <a:ext cx="813257" cy="7048984"/>
        </a:xfrm>
        <a:prstGeom prst="round2SameRect">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a:scene3d>
          <a:camera prst="orthographicFront"/>
          <a:lightRig rig="chilly" dir="t"/>
        </a:scene3d>
        <a:sp3d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rtl="0">
            <a:lnSpc>
              <a:spcPct val="90000"/>
            </a:lnSpc>
            <a:spcBef>
              <a:spcPct val="0"/>
            </a:spcBef>
            <a:spcAft>
              <a:spcPct val="15000"/>
            </a:spcAft>
            <a:buChar char="••"/>
          </a:pPr>
          <a:r>
            <a:rPr lang="en-US" sz="1800" kern="1200" dirty="0"/>
            <a:t>Test equipment calibration is not traceable to the NIST, but to the SI through NIST: </a:t>
          </a:r>
          <a:r>
            <a:rPr lang="en-US" sz="1800" kern="1200" dirty="0">
              <a:hlinkClick xmlns:r="http://schemas.openxmlformats.org/officeDocument/2006/relationships" r:id="rId1"/>
            </a:rPr>
            <a:t>http://www.nist.gov/index.html</a:t>
          </a:r>
          <a:r>
            <a:rPr lang="en-US" sz="1800" kern="1200" dirty="0"/>
            <a:t> </a:t>
          </a:r>
        </a:p>
      </dsp:txBody>
      <dsp:txXfrm rot="-5400000">
        <a:off x="875816" y="43259"/>
        <a:ext cx="7009284" cy="733857"/>
      </dsp:txXfrm>
    </dsp:sp>
    <dsp:sp modelId="{379F5F63-955E-4440-96D3-F99E5FBE2B69}">
      <dsp:nvSpPr>
        <dsp:cNvPr id="0" name=""/>
        <dsp:cNvSpPr/>
      </dsp:nvSpPr>
      <dsp:spPr>
        <a:xfrm rot="5400000">
          <a:off x="-187674" y="1295805"/>
          <a:ext cx="1251165" cy="875815"/>
        </a:xfrm>
        <a:prstGeom prst="chevron">
          <a:avLst/>
        </a:prstGeom>
        <a:solidFill>
          <a:schemeClr val="accent5">
            <a:hueOff val="-3311292"/>
            <a:satOff val="13270"/>
            <a:lumOff val="2876"/>
            <a:alphaOff val="0"/>
          </a:schemeClr>
        </a:solidFill>
        <a:ln w="9525" cap="flat" cmpd="sng" algn="ctr">
          <a:solidFill>
            <a:schemeClr val="accent5">
              <a:hueOff val="-3311292"/>
              <a:satOff val="13270"/>
              <a:lumOff val="2876"/>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rtl="0">
            <a:lnSpc>
              <a:spcPct val="90000"/>
            </a:lnSpc>
            <a:spcBef>
              <a:spcPct val="0"/>
            </a:spcBef>
            <a:spcAft>
              <a:spcPct val="35000"/>
            </a:spcAft>
          </a:pPr>
          <a:r>
            <a:rPr lang="en-US" sz="1200" kern="1200" dirty="0">
              <a:solidFill>
                <a:schemeClr val="tx1"/>
              </a:solidFill>
            </a:rPr>
            <a:t>Metrological traceability </a:t>
          </a:r>
        </a:p>
      </dsp:txBody>
      <dsp:txXfrm rot="-5400000">
        <a:off x="2" y="1546038"/>
        <a:ext cx="875815" cy="375350"/>
      </dsp:txXfrm>
    </dsp:sp>
    <dsp:sp modelId="{8FC0C486-7A44-4286-B2A9-1D62185AB30A}">
      <dsp:nvSpPr>
        <dsp:cNvPr id="0" name=""/>
        <dsp:cNvSpPr/>
      </dsp:nvSpPr>
      <dsp:spPr>
        <a:xfrm rot="5400000">
          <a:off x="3993679" y="-2009732"/>
          <a:ext cx="813257" cy="7048984"/>
        </a:xfrm>
        <a:prstGeom prst="round2SameRect">
          <a:avLst/>
        </a:prstGeom>
        <a:solidFill>
          <a:schemeClr val="lt1">
            <a:alpha val="90000"/>
            <a:hueOff val="0"/>
            <a:satOff val="0"/>
            <a:lumOff val="0"/>
            <a:alphaOff val="0"/>
          </a:schemeClr>
        </a:solidFill>
        <a:ln w="9525" cap="flat" cmpd="sng" algn="ctr">
          <a:solidFill>
            <a:schemeClr val="accent5">
              <a:hueOff val="-3311292"/>
              <a:satOff val="13270"/>
              <a:lumOff val="2876"/>
              <a:alphaOff val="0"/>
            </a:schemeClr>
          </a:solidFill>
          <a:prstDash val="solid"/>
        </a:ln>
        <a:effectLst/>
        <a:scene3d>
          <a:camera prst="orthographicFront"/>
          <a:lightRig rig="chilly" dir="t"/>
        </a:scene3d>
        <a:sp3d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rtl="0">
            <a:lnSpc>
              <a:spcPct val="90000"/>
            </a:lnSpc>
            <a:spcBef>
              <a:spcPct val="0"/>
            </a:spcBef>
            <a:spcAft>
              <a:spcPct val="15000"/>
            </a:spcAft>
            <a:buChar char="••"/>
          </a:pPr>
          <a:r>
            <a:rPr lang="en-US" sz="1800" kern="1200" dirty="0"/>
            <a:t>Requires the establishment of an </a:t>
          </a:r>
          <a:r>
            <a:rPr lang="en-US" sz="1800" u="sng" kern="1200" dirty="0">
              <a:hlinkClick xmlns:r="http://schemas.openxmlformats.org/officeDocument/2006/relationships" r:id="rId2"/>
            </a:rPr>
            <a:t>unbroken chain of calibrations</a:t>
          </a:r>
          <a:r>
            <a:rPr lang="en-US" sz="1800" kern="1200" dirty="0"/>
            <a:t> to </a:t>
          </a:r>
          <a:r>
            <a:rPr lang="en-US" sz="1800" u="sng" kern="1200" dirty="0">
              <a:hlinkClick xmlns:r="http://schemas.openxmlformats.org/officeDocument/2006/relationships" r:id="rId2"/>
            </a:rPr>
            <a:t>specified references</a:t>
          </a:r>
          <a:r>
            <a:rPr lang="en-US" sz="1800" kern="1200" dirty="0"/>
            <a:t>.  </a:t>
          </a:r>
        </a:p>
      </dsp:txBody>
      <dsp:txXfrm rot="-5400000">
        <a:off x="875816" y="1147831"/>
        <a:ext cx="7009284" cy="733857"/>
      </dsp:txXfrm>
    </dsp:sp>
    <dsp:sp modelId="{99FC64E8-0925-4705-8DCC-724840227963}">
      <dsp:nvSpPr>
        <dsp:cNvPr id="0" name=""/>
        <dsp:cNvSpPr/>
      </dsp:nvSpPr>
      <dsp:spPr>
        <a:xfrm rot="5400000">
          <a:off x="-187674" y="2400378"/>
          <a:ext cx="1251165" cy="875815"/>
        </a:xfrm>
        <a:prstGeom prst="chevron">
          <a:avLst/>
        </a:prstGeom>
        <a:solidFill>
          <a:schemeClr val="accent5">
            <a:hueOff val="-6622584"/>
            <a:satOff val="26541"/>
            <a:lumOff val="5752"/>
            <a:alphaOff val="0"/>
          </a:schemeClr>
        </a:solidFill>
        <a:ln w="9525" cap="flat" cmpd="sng" algn="ctr">
          <a:solidFill>
            <a:schemeClr val="accent5">
              <a:hueOff val="-6622584"/>
              <a:satOff val="26541"/>
              <a:lumOff val="5752"/>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rtl="0">
            <a:lnSpc>
              <a:spcPct val="90000"/>
            </a:lnSpc>
            <a:spcBef>
              <a:spcPct val="0"/>
            </a:spcBef>
            <a:spcAft>
              <a:spcPct val="35000"/>
            </a:spcAft>
          </a:pPr>
          <a:r>
            <a:rPr lang="en-US" sz="1400" kern="1200" dirty="0">
              <a:solidFill>
                <a:schemeClr val="tx1"/>
              </a:solidFill>
            </a:rPr>
            <a:t>NIST</a:t>
          </a:r>
          <a:endParaRPr lang="en-US" sz="1400" kern="1200" dirty="0"/>
        </a:p>
      </dsp:txBody>
      <dsp:txXfrm rot="-5400000">
        <a:off x="2" y="2650611"/>
        <a:ext cx="875815" cy="375350"/>
      </dsp:txXfrm>
    </dsp:sp>
    <dsp:sp modelId="{240D2A9E-F66D-4E20-A3E9-DD9E1BE39343}">
      <dsp:nvSpPr>
        <dsp:cNvPr id="0" name=""/>
        <dsp:cNvSpPr/>
      </dsp:nvSpPr>
      <dsp:spPr>
        <a:xfrm rot="5400000">
          <a:off x="3993679" y="-905159"/>
          <a:ext cx="813257" cy="7048984"/>
        </a:xfrm>
        <a:prstGeom prst="round2SameRect">
          <a:avLst/>
        </a:prstGeom>
        <a:solidFill>
          <a:schemeClr val="lt1">
            <a:alpha val="90000"/>
            <a:hueOff val="0"/>
            <a:satOff val="0"/>
            <a:lumOff val="0"/>
            <a:alphaOff val="0"/>
          </a:schemeClr>
        </a:solidFill>
        <a:ln w="9525" cap="flat" cmpd="sng" algn="ctr">
          <a:solidFill>
            <a:schemeClr val="accent5">
              <a:hueOff val="-6622584"/>
              <a:satOff val="26541"/>
              <a:lumOff val="5752"/>
              <a:alphaOff val="0"/>
            </a:schemeClr>
          </a:solidFill>
          <a:prstDash val="solid"/>
        </a:ln>
        <a:effectLst/>
        <a:scene3d>
          <a:camera prst="orthographicFront"/>
          <a:lightRig rig="chilly" dir="t"/>
        </a:scene3d>
        <a:sp3d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Responsible for developing, maintaining and disseminating national standards - realizations of the SI - for the basic measurement quantities, and for many derived measurement quantities.</a:t>
          </a:r>
        </a:p>
      </dsp:txBody>
      <dsp:txXfrm rot="-5400000">
        <a:off x="875816" y="2252404"/>
        <a:ext cx="7009284" cy="733857"/>
      </dsp:txXfrm>
    </dsp:sp>
    <dsp:sp modelId="{736BA21C-B769-46A5-8DFD-4E9CB943EA85}">
      <dsp:nvSpPr>
        <dsp:cNvPr id="0" name=""/>
        <dsp:cNvSpPr/>
      </dsp:nvSpPr>
      <dsp:spPr>
        <a:xfrm rot="5400000">
          <a:off x="-187674" y="3504950"/>
          <a:ext cx="1251165" cy="875815"/>
        </a:xfrm>
        <a:prstGeom prst="chevron">
          <a:avLst/>
        </a:prstGeom>
        <a:solidFill>
          <a:schemeClr val="accent5">
            <a:hueOff val="-9933876"/>
            <a:satOff val="39811"/>
            <a:lumOff val="8628"/>
            <a:alphaOff val="0"/>
          </a:schemeClr>
        </a:solidFill>
        <a:ln w="9525" cap="flat" cmpd="sng" algn="ctr">
          <a:solidFill>
            <a:schemeClr val="accent5">
              <a:hueOff val="-9933876"/>
              <a:satOff val="39811"/>
              <a:lumOff val="8628"/>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a:solidFill>
                <a:schemeClr val="tx1"/>
              </a:solidFill>
            </a:rPr>
            <a:t>NIST</a:t>
          </a:r>
        </a:p>
      </dsp:txBody>
      <dsp:txXfrm rot="-5400000">
        <a:off x="2" y="3755183"/>
        <a:ext cx="875815" cy="375350"/>
      </dsp:txXfrm>
    </dsp:sp>
    <dsp:sp modelId="{33004A84-763F-440A-BCA6-6F0491B73746}">
      <dsp:nvSpPr>
        <dsp:cNvPr id="0" name=""/>
        <dsp:cNvSpPr/>
      </dsp:nvSpPr>
      <dsp:spPr>
        <a:xfrm rot="5400000">
          <a:off x="3993679" y="199412"/>
          <a:ext cx="813257" cy="7048984"/>
        </a:xfrm>
        <a:prstGeom prst="round2SameRect">
          <a:avLst/>
        </a:prstGeom>
        <a:solidFill>
          <a:schemeClr val="lt1">
            <a:alpha val="90000"/>
            <a:hueOff val="0"/>
            <a:satOff val="0"/>
            <a:lumOff val="0"/>
            <a:alphaOff val="0"/>
          </a:schemeClr>
        </a:solidFill>
        <a:ln w="9525" cap="flat" cmpd="sng" algn="ctr">
          <a:solidFill>
            <a:schemeClr val="accent5">
              <a:hueOff val="-9933876"/>
              <a:satOff val="39811"/>
              <a:lumOff val="8628"/>
              <a:alphaOff val="0"/>
            </a:schemeClr>
          </a:solidFill>
          <a:prstDash val="solid"/>
        </a:ln>
        <a:effectLst/>
        <a:scene3d>
          <a:camera prst="orthographicFront"/>
          <a:lightRig rig="chilly" dir="t"/>
        </a:scene3d>
        <a:sp3d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en-US" sz="1800" kern="1200" dirty="0"/>
            <a:t>Responsible for assessing the measurement uncertainties associated with the values assigned to these measurement standards</a:t>
          </a:r>
          <a:r>
            <a:rPr lang="en-US" sz="1400" kern="1200" dirty="0"/>
            <a:t>.</a:t>
          </a:r>
        </a:p>
      </dsp:txBody>
      <dsp:txXfrm rot="-5400000">
        <a:off x="875816" y="3356975"/>
        <a:ext cx="7009284" cy="73385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3A3D94-3EF2-4B1B-9155-70DEF881D3AB}">
      <dsp:nvSpPr>
        <dsp:cNvPr id="0" name=""/>
        <dsp:cNvSpPr/>
      </dsp:nvSpPr>
      <dsp:spPr>
        <a:xfrm>
          <a:off x="242316" y="243681"/>
          <a:ext cx="1453896" cy="807720"/>
        </a:xfrm>
        <a:prstGeom prst="roundRect">
          <a:avLst>
            <a:gd name="adj" fmla="val 10000"/>
          </a:avLst>
        </a:prstGeom>
        <a:solidFill>
          <a:schemeClr val="accent2">
            <a:tint val="40000"/>
            <a:alpha val="90000"/>
            <a:hueOff val="0"/>
            <a:satOff val="0"/>
            <a:lumOff val="0"/>
            <a:alphaOff val="0"/>
          </a:schemeClr>
        </a:solidFill>
        <a:ln w="26425"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b="1" kern="1200" dirty="0"/>
            <a:t>Tolerance (+ or -)</a:t>
          </a:r>
        </a:p>
      </dsp:txBody>
      <dsp:txXfrm>
        <a:off x="265973" y="267338"/>
        <a:ext cx="1406582" cy="760406"/>
      </dsp:txXfrm>
    </dsp:sp>
    <dsp:sp modelId="{113E4AB0-6320-45DF-9A6B-59ABDD6394DF}">
      <dsp:nvSpPr>
        <dsp:cNvPr id="0" name=""/>
        <dsp:cNvSpPr/>
      </dsp:nvSpPr>
      <dsp:spPr>
        <a:xfrm>
          <a:off x="2342388" y="243681"/>
          <a:ext cx="1453896" cy="807720"/>
        </a:xfrm>
        <a:prstGeom prst="roundRect">
          <a:avLst>
            <a:gd name="adj" fmla="val 10000"/>
          </a:avLst>
        </a:prstGeom>
        <a:solidFill>
          <a:schemeClr val="accent3">
            <a:tint val="40000"/>
            <a:alpha val="90000"/>
            <a:hueOff val="0"/>
            <a:satOff val="0"/>
            <a:lumOff val="0"/>
            <a:alphaOff val="0"/>
          </a:schemeClr>
        </a:solidFill>
        <a:ln w="26425"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b="1" kern="1200" dirty="0"/>
            <a:t>End result</a:t>
          </a:r>
        </a:p>
      </dsp:txBody>
      <dsp:txXfrm>
        <a:off x="2366045" y="267338"/>
        <a:ext cx="1406582" cy="760406"/>
      </dsp:txXfrm>
    </dsp:sp>
    <dsp:sp modelId="{3464A124-7DBF-4FDA-92B4-36C897C55D87}">
      <dsp:nvSpPr>
        <dsp:cNvPr id="0" name=""/>
        <dsp:cNvSpPr/>
      </dsp:nvSpPr>
      <dsp:spPr>
        <a:xfrm>
          <a:off x="1716405" y="3676491"/>
          <a:ext cx="605790" cy="605790"/>
        </a:xfrm>
        <a:prstGeom prst="triangle">
          <a:avLst/>
        </a:prstGeom>
        <a:solidFill>
          <a:schemeClr val="accent4">
            <a:tint val="40000"/>
            <a:alpha val="90000"/>
            <a:hueOff val="0"/>
            <a:satOff val="0"/>
            <a:lumOff val="0"/>
            <a:alphaOff val="0"/>
          </a:schemeClr>
        </a:solidFill>
        <a:ln w="26425"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23E4B10-C071-4E04-ADE9-6FB9726896CF}">
      <dsp:nvSpPr>
        <dsp:cNvPr id="0" name=""/>
        <dsp:cNvSpPr/>
      </dsp:nvSpPr>
      <dsp:spPr>
        <a:xfrm rot="240000">
          <a:off x="201374" y="3416903"/>
          <a:ext cx="3635850" cy="254243"/>
        </a:xfrm>
        <a:prstGeom prst="rect">
          <a:avLst/>
        </a:prstGeom>
        <a:solidFill>
          <a:schemeClr val="accent5">
            <a:tint val="40000"/>
            <a:alpha val="90000"/>
            <a:hueOff val="0"/>
            <a:satOff val="0"/>
            <a:lumOff val="0"/>
            <a:alphaOff val="0"/>
          </a:schemeClr>
        </a:solidFill>
        <a:ln w="26425"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4797A47-0A1E-419A-8507-A3486342D9EE}">
      <dsp:nvSpPr>
        <dsp:cNvPr id="0" name=""/>
        <dsp:cNvSpPr/>
      </dsp:nvSpPr>
      <dsp:spPr>
        <a:xfrm rot="240000">
          <a:off x="2361427" y="2394659"/>
          <a:ext cx="1496589" cy="1061305"/>
        </a:xfrm>
        <a:prstGeom prst="roundRect">
          <a:avLst/>
        </a:prstGeom>
        <a:solidFill>
          <a:schemeClr val="accent2">
            <a:lumMod val="20000"/>
            <a:lumOff val="80000"/>
          </a:schemeClr>
        </a:solidFill>
        <a:ln w="264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kern="1200" dirty="0">
              <a:solidFill>
                <a:schemeClr val="tx1"/>
              </a:solidFill>
            </a:rPr>
            <a:t>Measured value with some Uncertainty</a:t>
          </a:r>
        </a:p>
      </dsp:txBody>
      <dsp:txXfrm>
        <a:off x="2413236" y="2446468"/>
        <a:ext cx="1392971" cy="957687"/>
      </dsp:txXfrm>
    </dsp:sp>
    <dsp:sp modelId="{9B28FFC8-D4BB-4C6A-80B3-86D9DA6646DE}">
      <dsp:nvSpPr>
        <dsp:cNvPr id="0" name=""/>
        <dsp:cNvSpPr/>
      </dsp:nvSpPr>
      <dsp:spPr>
        <a:xfrm rot="240000">
          <a:off x="2442199" y="1296160"/>
          <a:ext cx="1496589" cy="1061305"/>
        </a:xfrm>
        <a:prstGeom prst="roundRect">
          <a:avLst/>
        </a:prstGeom>
        <a:solidFill>
          <a:schemeClr val="accent5">
            <a:lumMod val="20000"/>
            <a:lumOff val="80000"/>
          </a:schemeClr>
        </a:solidFill>
        <a:ln w="264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kern="1200" dirty="0">
              <a:solidFill>
                <a:schemeClr val="tx1"/>
              </a:solidFill>
            </a:rPr>
            <a:t>Measured again with some Uncertainty</a:t>
          </a:r>
        </a:p>
      </dsp:txBody>
      <dsp:txXfrm>
        <a:off x="2494008" y="1347969"/>
        <a:ext cx="1392971" cy="957687"/>
      </dsp:txXfrm>
    </dsp:sp>
    <dsp:sp modelId="{03E3AE36-313F-4371-9348-F4F987C8F0FD}">
      <dsp:nvSpPr>
        <dsp:cNvPr id="0" name=""/>
        <dsp:cNvSpPr/>
      </dsp:nvSpPr>
      <dsp:spPr>
        <a:xfrm rot="240000">
          <a:off x="281548" y="2249269"/>
          <a:ext cx="1496589" cy="1061305"/>
        </a:xfrm>
        <a:prstGeom prst="roundRect">
          <a:avLst/>
        </a:prstGeom>
        <a:solidFill>
          <a:schemeClr val="accent4">
            <a:lumMod val="20000"/>
            <a:lumOff val="80000"/>
          </a:schemeClr>
        </a:solidFill>
        <a:ln w="2642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n-US" sz="1500" b="1" kern="1200" dirty="0">
              <a:solidFill>
                <a:schemeClr val="tx1"/>
              </a:solidFill>
            </a:rPr>
            <a:t>Known Value</a:t>
          </a:r>
        </a:p>
      </dsp:txBody>
      <dsp:txXfrm>
        <a:off x="333357" y="2301078"/>
        <a:ext cx="1392971" cy="95768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24CB48-2A46-4D4B-A575-40E8773EDF94}">
      <dsp:nvSpPr>
        <dsp:cNvPr id="0" name=""/>
        <dsp:cNvSpPr/>
      </dsp:nvSpPr>
      <dsp:spPr>
        <a:xfrm>
          <a:off x="1966585" y="1171"/>
          <a:ext cx="4296429" cy="3905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lvl="0" algn="l" defTabSz="800100">
            <a:lnSpc>
              <a:spcPct val="90000"/>
            </a:lnSpc>
            <a:spcBef>
              <a:spcPct val="0"/>
            </a:spcBef>
            <a:spcAft>
              <a:spcPct val="35000"/>
            </a:spcAft>
          </a:pPr>
          <a:r>
            <a:rPr lang="en-US" sz="1800" kern="1200" dirty="0"/>
            <a:t>Calibration &amp; QC Materials</a:t>
          </a:r>
        </a:p>
      </dsp:txBody>
      <dsp:txXfrm>
        <a:off x="1966585" y="1171"/>
        <a:ext cx="4296429" cy="390584"/>
      </dsp:txXfrm>
    </dsp:sp>
    <dsp:sp modelId="{2F5F7491-F6FB-4091-B4B0-88D8EECA5151}">
      <dsp:nvSpPr>
        <dsp:cNvPr id="0" name=""/>
        <dsp:cNvSpPr/>
      </dsp:nvSpPr>
      <dsp:spPr>
        <a:xfrm>
          <a:off x="1966585" y="391755"/>
          <a:ext cx="572857" cy="95476"/>
        </a:xfrm>
        <a:prstGeom prst="parallelogram">
          <a:avLst>
            <a:gd name="adj" fmla="val 140840"/>
          </a:avLst>
        </a:prstGeom>
        <a:solidFill>
          <a:schemeClr val="accent2">
            <a:hueOff val="0"/>
            <a:satOff val="0"/>
            <a:lumOff val="0"/>
            <a:alphaOff val="0"/>
          </a:schemeClr>
        </a:solidFill>
        <a:ln w="9525" cap="flat" cmpd="sng" algn="ctr">
          <a:solidFill>
            <a:schemeClr val="accent2">
              <a:hueOff val="0"/>
              <a:satOff val="0"/>
              <a:lumOff val="0"/>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69FC06A6-271A-400F-B2B2-5D78B119FCA2}">
      <dsp:nvSpPr>
        <dsp:cNvPr id="0" name=""/>
        <dsp:cNvSpPr/>
      </dsp:nvSpPr>
      <dsp:spPr>
        <a:xfrm>
          <a:off x="2572859" y="391755"/>
          <a:ext cx="572857" cy="95476"/>
        </a:xfrm>
        <a:prstGeom prst="parallelogram">
          <a:avLst>
            <a:gd name="adj" fmla="val 140840"/>
          </a:avLst>
        </a:prstGeom>
        <a:solidFill>
          <a:schemeClr val="accent2">
            <a:hueOff val="277705"/>
            <a:satOff val="-652"/>
            <a:lumOff val="-285"/>
            <a:alphaOff val="0"/>
          </a:schemeClr>
        </a:solidFill>
        <a:ln w="9525" cap="flat" cmpd="sng" algn="ctr">
          <a:solidFill>
            <a:schemeClr val="accent2">
              <a:hueOff val="277705"/>
              <a:satOff val="-652"/>
              <a:lumOff val="-285"/>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4A0C567D-1168-4281-9A59-020E5E0B04B9}">
      <dsp:nvSpPr>
        <dsp:cNvPr id="0" name=""/>
        <dsp:cNvSpPr/>
      </dsp:nvSpPr>
      <dsp:spPr>
        <a:xfrm>
          <a:off x="3179133" y="391755"/>
          <a:ext cx="572857" cy="95476"/>
        </a:xfrm>
        <a:prstGeom prst="parallelogram">
          <a:avLst>
            <a:gd name="adj" fmla="val 140840"/>
          </a:avLst>
        </a:prstGeom>
        <a:solidFill>
          <a:schemeClr val="accent2">
            <a:hueOff val="555410"/>
            <a:satOff val="-1303"/>
            <a:lumOff val="-569"/>
            <a:alphaOff val="0"/>
          </a:schemeClr>
        </a:solidFill>
        <a:ln w="9525" cap="flat" cmpd="sng" algn="ctr">
          <a:solidFill>
            <a:schemeClr val="accent2">
              <a:hueOff val="555410"/>
              <a:satOff val="-1303"/>
              <a:lumOff val="-569"/>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3FC49E5F-C210-42F2-9F09-D5A9085F8148}">
      <dsp:nvSpPr>
        <dsp:cNvPr id="0" name=""/>
        <dsp:cNvSpPr/>
      </dsp:nvSpPr>
      <dsp:spPr>
        <a:xfrm>
          <a:off x="3785407" y="391755"/>
          <a:ext cx="572857" cy="95476"/>
        </a:xfrm>
        <a:prstGeom prst="parallelogram">
          <a:avLst>
            <a:gd name="adj" fmla="val 140840"/>
          </a:avLst>
        </a:prstGeom>
        <a:solidFill>
          <a:schemeClr val="accent2">
            <a:hueOff val="833115"/>
            <a:satOff val="-1955"/>
            <a:lumOff val="-854"/>
            <a:alphaOff val="0"/>
          </a:schemeClr>
        </a:solidFill>
        <a:ln w="9525" cap="flat" cmpd="sng" algn="ctr">
          <a:solidFill>
            <a:schemeClr val="accent2">
              <a:hueOff val="833115"/>
              <a:satOff val="-1955"/>
              <a:lumOff val="-854"/>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6DDF5643-3DFC-42E3-926D-0DCA4F881126}">
      <dsp:nvSpPr>
        <dsp:cNvPr id="0" name=""/>
        <dsp:cNvSpPr/>
      </dsp:nvSpPr>
      <dsp:spPr>
        <a:xfrm>
          <a:off x="4391681" y="391755"/>
          <a:ext cx="572857" cy="95476"/>
        </a:xfrm>
        <a:prstGeom prst="parallelogram">
          <a:avLst>
            <a:gd name="adj" fmla="val 140840"/>
          </a:avLst>
        </a:prstGeom>
        <a:solidFill>
          <a:schemeClr val="accent2">
            <a:hueOff val="1110820"/>
            <a:satOff val="-2606"/>
            <a:lumOff val="-1139"/>
            <a:alphaOff val="0"/>
          </a:schemeClr>
        </a:solidFill>
        <a:ln w="9525" cap="flat" cmpd="sng" algn="ctr">
          <a:solidFill>
            <a:schemeClr val="accent2">
              <a:hueOff val="1110820"/>
              <a:satOff val="-2606"/>
              <a:lumOff val="-1139"/>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3E7E7F16-A2DC-48BB-97B0-934772943F1D}">
      <dsp:nvSpPr>
        <dsp:cNvPr id="0" name=""/>
        <dsp:cNvSpPr/>
      </dsp:nvSpPr>
      <dsp:spPr>
        <a:xfrm>
          <a:off x="4997955" y="391755"/>
          <a:ext cx="572857" cy="95476"/>
        </a:xfrm>
        <a:prstGeom prst="parallelogram">
          <a:avLst>
            <a:gd name="adj" fmla="val 140840"/>
          </a:avLst>
        </a:prstGeom>
        <a:solidFill>
          <a:schemeClr val="accent2">
            <a:hueOff val="1388526"/>
            <a:satOff val="-3258"/>
            <a:lumOff val="-1423"/>
            <a:alphaOff val="0"/>
          </a:schemeClr>
        </a:solidFill>
        <a:ln w="9525" cap="flat" cmpd="sng" algn="ctr">
          <a:solidFill>
            <a:schemeClr val="accent2">
              <a:hueOff val="1388526"/>
              <a:satOff val="-3258"/>
              <a:lumOff val="-1423"/>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4C18EAF1-95A0-47D1-8AB9-6E49897F9721}">
      <dsp:nvSpPr>
        <dsp:cNvPr id="0" name=""/>
        <dsp:cNvSpPr/>
      </dsp:nvSpPr>
      <dsp:spPr>
        <a:xfrm>
          <a:off x="5604229" y="391755"/>
          <a:ext cx="572857" cy="95476"/>
        </a:xfrm>
        <a:prstGeom prst="parallelogram">
          <a:avLst>
            <a:gd name="adj" fmla="val 140840"/>
          </a:avLst>
        </a:prstGeom>
        <a:solidFill>
          <a:schemeClr val="accent2">
            <a:hueOff val="1666231"/>
            <a:satOff val="-3910"/>
            <a:lumOff val="-1708"/>
            <a:alphaOff val="0"/>
          </a:schemeClr>
        </a:solidFill>
        <a:ln w="9525" cap="flat" cmpd="sng" algn="ctr">
          <a:solidFill>
            <a:schemeClr val="accent2">
              <a:hueOff val="1666231"/>
              <a:satOff val="-3910"/>
              <a:lumOff val="-1708"/>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A11410AB-365D-4DD8-83A9-A462BB45A471}">
      <dsp:nvSpPr>
        <dsp:cNvPr id="0" name=""/>
        <dsp:cNvSpPr/>
      </dsp:nvSpPr>
      <dsp:spPr>
        <a:xfrm>
          <a:off x="1966585" y="543205"/>
          <a:ext cx="4296429" cy="3905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lvl="0" algn="l" defTabSz="800100">
            <a:lnSpc>
              <a:spcPct val="90000"/>
            </a:lnSpc>
            <a:spcBef>
              <a:spcPct val="0"/>
            </a:spcBef>
            <a:spcAft>
              <a:spcPct val="35000"/>
            </a:spcAft>
          </a:pPr>
          <a:r>
            <a:rPr lang="en-US" sz="1800" kern="1200"/>
            <a:t>Testing</a:t>
          </a:r>
          <a:endParaRPr lang="en-US" sz="1800" kern="1200" dirty="0"/>
        </a:p>
      </dsp:txBody>
      <dsp:txXfrm>
        <a:off x="1966585" y="543205"/>
        <a:ext cx="4296429" cy="390584"/>
      </dsp:txXfrm>
    </dsp:sp>
    <dsp:sp modelId="{F936DBF4-5DBC-4466-A059-0F7BA3473F4E}">
      <dsp:nvSpPr>
        <dsp:cNvPr id="0" name=""/>
        <dsp:cNvSpPr/>
      </dsp:nvSpPr>
      <dsp:spPr>
        <a:xfrm>
          <a:off x="1966585" y="933790"/>
          <a:ext cx="572857" cy="95476"/>
        </a:xfrm>
        <a:prstGeom prst="parallelogram">
          <a:avLst>
            <a:gd name="adj" fmla="val 140840"/>
          </a:avLst>
        </a:prstGeom>
        <a:solidFill>
          <a:schemeClr val="accent2">
            <a:hueOff val="1943936"/>
            <a:satOff val="-4561"/>
            <a:lumOff val="-1993"/>
            <a:alphaOff val="0"/>
          </a:schemeClr>
        </a:solidFill>
        <a:ln w="9525" cap="flat" cmpd="sng" algn="ctr">
          <a:solidFill>
            <a:schemeClr val="accent2">
              <a:hueOff val="1943936"/>
              <a:satOff val="-4561"/>
              <a:lumOff val="-1993"/>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48CBE7D6-5695-4E8A-8FEF-B2F0ADBF3828}">
      <dsp:nvSpPr>
        <dsp:cNvPr id="0" name=""/>
        <dsp:cNvSpPr/>
      </dsp:nvSpPr>
      <dsp:spPr>
        <a:xfrm>
          <a:off x="2572859" y="933790"/>
          <a:ext cx="572857" cy="95476"/>
        </a:xfrm>
        <a:prstGeom prst="parallelogram">
          <a:avLst>
            <a:gd name="adj" fmla="val 140840"/>
          </a:avLst>
        </a:prstGeom>
        <a:solidFill>
          <a:schemeClr val="accent2">
            <a:hueOff val="2221641"/>
            <a:satOff val="-5213"/>
            <a:lumOff val="-2277"/>
            <a:alphaOff val="0"/>
          </a:schemeClr>
        </a:solidFill>
        <a:ln w="9525" cap="flat" cmpd="sng" algn="ctr">
          <a:solidFill>
            <a:schemeClr val="accent2">
              <a:hueOff val="2221641"/>
              <a:satOff val="-5213"/>
              <a:lumOff val="-2277"/>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74BE8544-638C-458A-AA2D-7E759014605D}">
      <dsp:nvSpPr>
        <dsp:cNvPr id="0" name=""/>
        <dsp:cNvSpPr/>
      </dsp:nvSpPr>
      <dsp:spPr>
        <a:xfrm>
          <a:off x="3179133" y="933790"/>
          <a:ext cx="572857" cy="95476"/>
        </a:xfrm>
        <a:prstGeom prst="parallelogram">
          <a:avLst>
            <a:gd name="adj" fmla="val 140840"/>
          </a:avLst>
        </a:prstGeom>
        <a:solidFill>
          <a:schemeClr val="accent2">
            <a:hueOff val="2499346"/>
            <a:satOff val="-5864"/>
            <a:lumOff val="-2562"/>
            <a:alphaOff val="0"/>
          </a:schemeClr>
        </a:solidFill>
        <a:ln w="9525" cap="flat" cmpd="sng" algn="ctr">
          <a:solidFill>
            <a:schemeClr val="accent2">
              <a:hueOff val="2499346"/>
              <a:satOff val="-5864"/>
              <a:lumOff val="-2562"/>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1B5A0CE4-E1F8-4760-BA7E-75DCBCE53A0E}">
      <dsp:nvSpPr>
        <dsp:cNvPr id="0" name=""/>
        <dsp:cNvSpPr/>
      </dsp:nvSpPr>
      <dsp:spPr>
        <a:xfrm>
          <a:off x="3785407" y="933790"/>
          <a:ext cx="572857" cy="95476"/>
        </a:xfrm>
        <a:prstGeom prst="parallelogram">
          <a:avLst>
            <a:gd name="adj" fmla="val 140840"/>
          </a:avLst>
        </a:prstGeom>
        <a:solidFill>
          <a:schemeClr val="accent2">
            <a:hueOff val="2777051"/>
            <a:satOff val="-6516"/>
            <a:lumOff val="-2846"/>
            <a:alphaOff val="0"/>
          </a:schemeClr>
        </a:solidFill>
        <a:ln w="9525" cap="flat" cmpd="sng" algn="ctr">
          <a:solidFill>
            <a:schemeClr val="accent2">
              <a:hueOff val="2777051"/>
              <a:satOff val="-6516"/>
              <a:lumOff val="-2846"/>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7A0130CD-BF4E-4DE7-B17B-371BB2C87CD3}">
      <dsp:nvSpPr>
        <dsp:cNvPr id="0" name=""/>
        <dsp:cNvSpPr/>
      </dsp:nvSpPr>
      <dsp:spPr>
        <a:xfrm>
          <a:off x="4391681" y="933790"/>
          <a:ext cx="572857" cy="95476"/>
        </a:xfrm>
        <a:prstGeom prst="parallelogram">
          <a:avLst>
            <a:gd name="adj" fmla="val 140840"/>
          </a:avLst>
        </a:prstGeom>
        <a:solidFill>
          <a:schemeClr val="accent2">
            <a:hueOff val="3054756"/>
            <a:satOff val="-7168"/>
            <a:lumOff val="-3131"/>
            <a:alphaOff val="0"/>
          </a:schemeClr>
        </a:solidFill>
        <a:ln w="9525" cap="flat" cmpd="sng" algn="ctr">
          <a:solidFill>
            <a:schemeClr val="accent2">
              <a:hueOff val="3054756"/>
              <a:satOff val="-7168"/>
              <a:lumOff val="-3131"/>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72D84A44-FEA2-44BC-8026-E0E81A0E0770}">
      <dsp:nvSpPr>
        <dsp:cNvPr id="0" name=""/>
        <dsp:cNvSpPr/>
      </dsp:nvSpPr>
      <dsp:spPr>
        <a:xfrm>
          <a:off x="4997955" y="933790"/>
          <a:ext cx="572857" cy="95476"/>
        </a:xfrm>
        <a:prstGeom prst="parallelogram">
          <a:avLst>
            <a:gd name="adj" fmla="val 140840"/>
          </a:avLst>
        </a:prstGeom>
        <a:solidFill>
          <a:schemeClr val="accent2">
            <a:hueOff val="3332461"/>
            <a:satOff val="-7819"/>
            <a:lumOff val="-3416"/>
            <a:alphaOff val="0"/>
          </a:schemeClr>
        </a:solidFill>
        <a:ln w="9525" cap="flat" cmpd="sng" algn="ctr">
          <a:solidFill>
            <a:schemeClr val="accent2">
              <a:hueOff val="3332461"/>
              <a:satOff val="-7819"/>
              <a:lumOff val="-3416"/>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E4C60559-6098-4385-9FE4-9EC023D858E6}">
      <dsp:nvSpPr>
        <dsp:cNvPr id="0" name=""/>
        <dsp:cNvSpPr/>
      </dsp:nvSpPr>
      <dsp:spPr>
        <a:xfrm>
          <a:off x="5604229" y="933790"/>
          <a:ext cx="572857" cy="95476"/>
        </a:xfrm>
        <a:prstGeom prst="parallelogram">
          <a:avLst>
            <a:gd name="adj" fmla="val 140840"/>
          </a:avLst>
        </a:prstGeom>
        <a:solidFill>
          <a:schemeClr val="accent2">
            <a:hueOff val="3610166"/>
            <a:satOff val="-8471"/>
            <a:lumOff val="-3700"/>
            <a:alphaOff val="0"/>
          </a:schemeClr>
        </a:solidFill>
        <a:ln w="9525" cap="flat" cmpd="sng" algn="ctr">
          <a:solidFill>
            <a:schemeClr val="accent2">
              <a:hueOff val="3610166"/>
              <a:satOff val="-8471"/>
              <a:lumOff val="-3700"/>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7E1CA07D-FE1F-404B-8769-3802B09A8313}">
      <dsp:nvSpPr>
        <dsp:cNvPr id="0" name=""/>
        <dsp:cNvSpPr/>
      </dsp:nvSpPr>
      <dsp:spPr>
        <a:xfrm>
          <a:off x="1966585" y="1085240"/>
          <a:ext cx="4296429" cy="3905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lvl="0" algn="l" defTabSz="800100">
            <a:lnSpc>
              <a:spcPct val="90000"/>
            </a:lnSpc>
            <a:spcBef>
              <a:spcPct val="0"/>
            </a:spcBef>
            <a:spcAft>
              <a:spcPct val="35000"/>
            </a:spcAft>
          </a:pPr>
          <a:r>
            <a:rPr lang="en-US" sz="1800" kern="1200" dirty="0"/>
            <a:t>Reagents, Media, Cultures</a:t>
          </a:r>
        </a:p>
      </dsp:txBody>
      <dsp:txXfrm>
        <a:off x="1966585" y="1085240"/>
        <a:ext cx="4296429" cy="390584"/>
      </dsp:txXfrm>
    </dsp:sp>
    <dsp:sp modelId="{2763BF96-F1BB-4CF4-9A60-221FBDFD150C}">
      <dsp:nvSpPr>
        <dsp:cNvPr id="0" name=""/>
        <dsp:cNvSpPr/>
      </dsp:nvSpPr>
      <dsp:spPr>
        <a:xfrm>
          <a:off x="1966585" y="1475825"/>
          <a:ext cx="572857" cy="95476"/>
        </a:xfrm>
        <a:prstGeom prst="parallelogram">
          <a:avLst>
            <a:gd name="adj" fmla="val 140840"/>
          </a:avLst>
        </a:prstGeom>
        <a:solidFill>
          <a:schemeClr val="accent2">
            <a:hueOff val="3887872"/>
            <a:satOff val="-9122"/>
            <a:lumOff val="-3985"/>
            <a:alphaOff val="0"/>
          </a:schemeClr>
        </a:solidFill>
        <a:ln w="9525" cap="flat" cmpd="sng" algn="ctr">
          <a:solidFill>
            <a:schemeClr val="accent2">
              <a:hueOff val="3887872"/>
              <a:satOff val="-9122"/>
              <a:lumOff val="-3985"/>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F9D5B65C-D54C-4AB8-8520-6144AA607D97}">
      <dsp:nvSpPr>
        <dsp:cNvPr id="0" name=""/>
        <dsp:cNvSpPr/>
      </dsp:nvSpPr>
      <dsp:spPr>
        <a:xfrm>
          <a:off x="2572859" y="1475825"/>
          <a:ext cx="572857" cy="95476"/>
        </a:xfrm>
        <a:prstGeom prst="parallelogram">
          <a:avLst>
            <a:gd name="adj" fmla="val 140840"/>
          </a:avLst>
        </a:prstGeom>
        <a:solidFill>
          <a:schemeClr val="accent2">
            <a:hueOff val="4165577"/>
            <a:satOff val="-9774"/>
            <a:lumOff val="-4270"/>
            <a:alphaOff val="0"/>
          </a:schemeClr>
        </a:solidFill>
        <a:ln w="9525" cap="flat" cmpd="sng" algn="ctr">
          <a:solidFill>
            <a:schemeClr val="accent2">
              <a:hueOff val="4165577"/>
              <a:satOff val="-9774"/>
              <a:lumOff val="-4270"/>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097EE5BF-5B43-41BC-A094-CD7FCB64B8A4}">
      <dsp:nvSpPr>
        <dsp:cNvPr id="0" name=""/>
        <dsp:cNvSpPr/>
      </dsp:nvSpPr>
      <dsp:spPr>
        <a:xfrm>
          <a:off x="3179133" y="1475825"/>
          <a:ext cx="572857" cy="95476"/>
        </a:xfrm>
        <a:prstGeom prst="parallelogram">
          <a:avLst>
            <a:gd name="adj" fmla="val 140840"/>
          </a:avLst>
        </a:prstGeom>
        <a:solidFill>
          <a:schemeClr val="accent2">
            <a:hueOff val="4443282"/>
            <a:satOff val="-10426"/>
            <a:lumOff val="-4554"/>
            <a:alphaOff val="0"/>
          </a:schemeClr>
        </a:solidFill>
        <a:ln w="9525" cap="flat" cmpd="sng" algn="ctr">
          <a:solidFill>
            <a:schemeClr val="accent2">
              <a:hueOff val="4443282"/>
              <a:satOff val="-10426"/>
              <a:lumOff val="-4554"/>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A7DC8847-CD4E-4BC2-9667-A5EF7690F98F}">
      <dsp:nvSpPr>
        <dsp:cNvPr id="0" name=""/>
        <dsp:cNvSpPr/>
      </dsp:nvSpPr>
      <dsp:spPr>
        <a:xfrm>
          <a:off x="3785407" y="1475825"/>
          <a:ext cx="572857" cy="95476"/>
        </a:xfrm>
        <a:prstGeom prst="parallelogram">
          <a:avLst>
            <a:gd name="adj" fmla="val 140840"/>
          </a:avLst>
        </a:prstGeom>
        <a:solidFill>
          <a:schemeClr val="accent2">
            <a:hueOff val="4720987"/>
            <a:satOff val="-11077"/>
            <a:lumOff val="-4839"/>
            <a:alphaOff val="0"/>
          </a:schemeClr>
        </a:solidFill>
        <a:ln w="9525" cap="flat" cmpd="sng" algn="ctr">
          <a:solidFill>
            <a:schemeClr val="accent2">
              <a:hueOff val="4720987"/>
              <a:satOff val="-11077"/>
              <a:lumOff val="-4839"/>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6768A379-89A5-4A23-B77A-D08C8FA819B0}">
      <dsp:nvSpPr>
        <dsp:cNvPr id="0" name=""/>
        <dsp:cNvSpPr/>
      </dsp:nvSpPr>
      <dsp:spPr>
        <a:xfrm>
          <a:off x="4391681" y="1475825"/>
          <a:ext cx="572857" cy="95476"/>
        </a:xfrm>
        <a:prstGeom prst="parallelogram">
          <a:avLst>
            <a:gd name="adj" fmla="val 140840"/>
          </a:avLst>
        </a:prstGeom>
        <a:solidFill>
          <a:schemeClr val="accent2">
            <a:hueOff val="4998692"/>
            <a:satOff val="-11729"/>
            <a:lumOff val="-5124"/>
            <a:alphaOff val="0"/>
          </a:schemeClr>
        </a:solidFill>
        <a:ln w="9525" cap="flat" cmpd="sng" algn="ctr">
          <a:solidFill>
            <a:schemeClr val="accent2">
              <a:hueOff val="4998692"/>
              <a:satOff val="-11729"/>
              <a:lumOff val="-5124"/>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6C1B2817-589B-4572-8838-5E7F8F54E25D}">
      <dsp:nvSpPr>
        <dsp:cNvPr id="0" name=""/>
        <dsp:cNvSpPr/>
      </dsp:nvSpPr>
      <dsp:spPr>
        <a:xfrm>
          <a:off x="4997955" y="1475825"/>
          <a:ext cx="572857" cy="95476"/>
        </a:xfrm>
        <a:prstGeom prst="parallelogram">
          <a:avLst>
            <a:gd name="adj" fmla="val 140840"/>
          </a:avLst>
        </a:prstGeom>
        <a:solidFill>
          <a:schemeClr val="accent2">
            <a:hueOff val="5276397"/>
            <a:satOff val="-12380"/>
            <a:lumOff val="-5408"/>
            <a:alphaOff val="0"/>
          </a:schemeClr>
        </a:solidFill>
        <a:ln w="9525" cap="flat" cmpd="sng" algn="ctr">
          <a:solidFill>
            <a:schemeClr val="accent2">
              <a:hueOff val="5276397"/>
              <a:satOff val="-12380"/>
              <a:lumOff val="-5408"/>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CDB7F15A-1B5F-4BCB-96F7-4F11021660CE}">
      <dsp:nvSpPr>
        <dsp:cNvPr id="0" name=""/>
        <dsp:cNvSpPr/>
      </dsp:nvSpPr>
      <dsp:spPr>
        <a:xfrm>
          <a:off x="5604229" y="1475825"/>
          <a:ext cx="572857" cy="95476"/>
        </a:xfrm>
        <a:prstGeom prst="parallelogram">
          <a:avLst>
            <a:gd name="adj" fmla="val 140840"/>
          </a:avLst>
        </a:prstGeom>
        <a:solidFill>
          <a:schemeClr val="accent2">
            <a:hueOff val="5554102"/>
            <a:satOff val="-13032"/>
            <a:lumOff val="-5693"/>
            <a:alphaOff val="0"/>
          </a:schemeClr>
        </a:solidFill>
        <a:ln w="9525" cap="flat" cmpd="sng" algn="ctr">
          <a:solidFill>
            <a:schemeClr val="accent2">
              <a:hueOff val="5554102"/>
              <a:satOff val="-13032"/>
              <a:lumOff val="-5693"/>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8355C2B8-AE43-4DDC-9272-39B75A56FF97}">
      <dsp:nvSpPr>
        <dsp:cNvPr id="0" name=""/>
        <dsp:cNvSpPr/>
      </dsp:nvSpPr>
      <dsp:spPr>
        <a:xfrm>
          <a:off x="1966585" y="1627275"/>
          <a:ext cx="4296429" cy="3905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lvl="0" algn="l" defTabSz="800100">
            <a:lnSpc>
              <a:spcPct val="90000"/>
            </a:lnSpc>
            <a:spcBef>
              <a:spcPct val="0"/>
            </a:spcBef>
            <a:spcAft>
              <a:spcPct val="35000"/>
            </a:spcAft>
          </a:pPr>
          <a:r>
            <a:rPr lang="en-US" sz="1800" kern="1200" dirty="0"/>
            <a:t>Critical &amp; Support Equipment</a:t>
          </a:r>
        </a:p>
      </dsp:txBody>
      <dsp:txXfrm>
        <a:off x="1966585" y="1627275"/>
        <a:ext cx="4296429" cy="390584"/>
      </dsp:txXfrm>
    </dsp:sp>
    <dsp:sp modelId="{C50A83C0-5B99-4509-BCC6-2CD5817792F4}">
      <dsp:nvSpPr>
        <dsp:cNvPr id="0" name=""/>
        <dsp:cNvSpPr/>
      </dsp:nvSpPr>
      <dsp:spPr>
        <a:xfrm>
          <a:off x="1966585" y="2017859"/>
          <a:ext cx="572857" cy="95476"/>
        </a:xfrm>
        <a:prstGeom prst="parallelogram">
          <a:avLst>
            <a:gd name="adj" fmla="val 140840"/>
          </a:avLst>
        </a:prstGeom>
        <a:solidFill>
          <a:schemeClr val="accent2">
            <a:hueOff val="5831808"/>
            <a:satOff val="-13684"/>
            <a:lumOff val="-5978"/>
            <a:alphaOff val="0"/>
          </a:schemeClr>
        </a:solidFill>
        <a:ln w="9525" cap="flat" cmpd="sng" algn="ctr">
          <a:solidFill>
            <a:schemeClr val="accent2">
              <a:hueOff val="5831808"/>
              <a:satOff val="-13684"/>
              <a:lumOff val="-5978"/>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9897693B-D8FD-4B2B-A767-9A9C7211C8F0}">
      <dsp:nvSpPr>
        <dsp:cNvPr id="0" name=""/>
        <dsp:cNvSpPr/>
      </dsp:nvSpPr>
      <dsp:spPr>
        <a:xfrm>
          <a:off x="2572859" y="2017859"/>
          <a:ext cx="572857" cy="95476"/>
        </a:xfrm>
        <a:prstGeom prst="parallelogram">
          <a:avLst>
            <a:gd name="adj" fmla="val 140840"/>
          </a:avLst>
        </a:prstGeom>
        <a:solidFill>
          <a:schemeClr val="accent2">
            <a:hueOff val="6109512"/>
            <a:satOff val="-14335"/>
            <a:lumOff val="-6262"/>
            <a:alphaOff val="0"/>
          </a:schemeClr>
        </a:solidFill>
        <a:ln w="9525" cap="flat" cmpd="sng" algn="ctr">
          <a:solidFill>
            <a:schemeClr val="accent2">
              <a:hueOff val="6109512"/>
              <a:satOff val="-14335"/>
              <a:lumOff val="-6262"/>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B1661849-0153-4DC1-9CE7-0D910338BF9B}">
      <dsp:nvSpPr>
        <dsp:cNvPr id="0" name=""/>
        <dsp:cNvSpPr/>
      </dsp:nvSpPr>
      <dsp:spPr>
        <a:xfrm>
          <a:off x="3179133" y="2017859"/>
          <a:ext cx="572857" cy="95476"/>
        </a:xfrm>
        <a:prstGeom prst="parallelogram">
          <a:avLst>
            <a:gd name="adj" fmla="val 140840"/>
          </a:avLst>
        </a:prstGeom>
        <a:solidFill>
          <a:schemeClr val="accent2">
            <a:hueOff val="6387218"/>
            <a:satOff val="-14987"/>
            <a:lumOff val="-6547"/>
            <a:alphaOff val="0"/>
          </a:schemeClr>
        </a:solidFill>
        <a:ln w="9525" cap="flat" cmpd="sng" algn="ctr">
          <a:solidFill>
            <a:schemeClr val="accent2">
              <a:hueOff val="6387218"/>
              <a:satOff val="-14987"/>
              <a:lumOff val="-6547"/>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FA8816B5-B016-4344-961A-DC4689691001}">
      <dsp:nvSpPr>
        <dsp:cNvPr id="0" name=""/>
        <dsp:cNvSpPr/>
      </dsp:nvSpPr>
      <dsp:spPr>
        <a:xfrm>
          <a:off x="3785407" y="2017859"/>
          <a:ext cx="572857" cy="95476"/>
        </a:xfrm>
        <a:prstGeom prst="parallelogram">
          <a:avLst>
            <a:gd name="adj" fmla="val 140840"/>
          </a:avLst>
        </a:prstGeom>
        <a:solidFill>
          <a:schemeClr val="accent2">
            <a:hueOff val="6664922"/>
            <a:satOff val="-15638"/>
            <a:lumOff val="-6831"/>
            <a:alphaOff val="0"/>
          </a:schemeClr>
        </a:solidFill>
        <a:ln w="9525" cap="flat" cmpd="sng" algn="ctr">
          <a:solidFill>
            <a:schemeClr val="accent2">
              <a:hueOff val="6664922"/>
              <a:satOff val="-15638"/>
              <a:lumOff val="-6831"/>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7E5561BA-3071-4F72-894A-B01724F0A087}">
      <dsp:nvSpPr>
        <dsp:cNvPr id="0" name=""/>
        <dsp:cNvSpPr/>
      </dsp:nvSpPr>
      <dsp:spPr>
        <a:xfrm>
          <a:off x="4391681" y="2017859"/>
          <a:ext cx="572857" cy="95476"/>
        </a:xfrm>
        <a:prstGeom prst="parallelogram">
          <a:avLst>
            <a:gd name="adj" fmla="val 140840"/>
          </a:avLst>
        </a:prstGeom>
        <a:solidFill>
          <a:schemeClr val="accent2">
            <a:hueOff val="6942628"/>
            <a:satOff val="-16290"/>
            <a:lumOff val="-7116"/>
            <a:alphaOff val="0"/>
          </a:schemeClr>
        </a:solidFill>
        <a:ln w="9525" cap="flat" cmpd="sng" algn="ctr">
          <a:solidFill>
            <a:schemeClr val="accent2">
              <a:hueOff val="6942628"/>
              <a:satOff val="-16290"/>
              <a:lumOff val="-7116"/>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AEDDA532-24CF-4C23-8B78-081FAD548DC0}">
      <dsp:nvSpPr>
        <dsp:cNvPr id="0" name=""/>
        <dsp:cNvSpPr/>
      </dsp:nvSpPr>
      <dsp:spPr>
        <a:xfrm>
          <a:off x="4997955" y="2017859"/>
          <a:ext cx="572857" cy="95476"/>
        </a:xfrm>
        <a:prstGeom prst="parallelogram">
          <a:avLst>
            <a:gd name="adj" fmla="val 140840"/>
          </a:avLst>
        </a:prstGeom>
        <a:solidFill>
          <a:schemeClr val="accent2">
            <a:hueOff val="7220332"/>
            <a:satOff val="-16942"/>
            <a:lumOff val="-7401"/>
            <a:alphaOff val="0"/>
          </a:schemeClr>
        </a:solidFill>
        <a:ln w="9525" cap="flat" cmpd="sng" algn="ctr">
          <a:solidFill>
            <a:schemeClr val="accent2">
              <a:hueOff val="7220332"/>
              <a:satOff val="-16942"/>
              <a:lumOff val="-7401"/>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BE60EC5E-50E4-4907-ADF6-74E0A22F113F}">
      <dsp:nvSpPr>
        <dsp:cNvPr id="0" name=""/>
        <dsp:cNvSpPr/>
      </dsp:nvSpPr>
      <dsp:spPr>
        <a:xfrm>
          <a:off x="5604229" y="2017859"/>
          <a:ext cx="572857" cy="95476"/>
        </a:xfrm>
        <a:prstGeom prst="parallelogram">
          <a:avLst>
            <a:gd name="adj" fmla="val 140840"/>
          </a:avLst>
        </a:prstGeom>
        <a:solidFill>
          <a:schemeClr val="accent2">
            <a:hueOff val="7498038"/>
            <a:satOff val="-17593"/>
            <a:lumOff val="-7685"/>
            <a:alphaOff val="0"/>
          </a:schemeClr>
        </a:solidFill>
        <a:ln w="9525" cap="flat" cmpd="sng" algn="ctr">
          <a:solidFill>
            <a:schemeClr val="accent2">
              <a:hueOff val="7498038"/>
              <a:satOff val="-17593"/>
              <a:lumOff val="-7685"/>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AEE64F78-86C3-4BD4-97B5-4B5359331E5C}">
      <dsp:nvSpPr>
        <dsp:cNvPr id="0" name=""/>
        <dsp:cNvSpPr/>
      </dsp:nvSpPr>
      <dsp:spPr>
        <a:xfrm>
          <a:off x="1966585" y="2169309"/>
          <a:ext cx="4296429" cy="3905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lvl="0" algn="l" defTabSz="800100">
            <a:lnSpc>
              <a:spcPct val="90000"/>
            </a:lnSpc>
            <a:spcBef>
              <a:spcPct val="0"/>
            </a:spcBef>
            <a:spcAft>
              <a:spcPct val="35000"/>
            </a:spcAft>
          </a:pPr>
          <a:r>
            <a:rPr lang="en-US" sz="1800" kern="1200"/>
            <a:t>Reference Standards</a:t>
          </a:r>
          <a:endParaRPr lang="en-US" sz="1800" kern="1200" dirty="0"/>
        </a:p>
      </dsp:txBody>
      <dsp:txXfrm>
        <a:off x="1966585" y="2169309"/>
        <a:ext cx="4296429" cy="390584"/>
      </dsp:txXfrm>
    </dsp:sp>
    <dsp:sp modelId="{FFD3E9FB-4E2E-44E1-97E3-0B5C46B9C9A5}">
      <dsp:nvSpPr>
        <dsp:cNvPr id="0" name=""/>
        <dsp:cNvSpPr/>
      </dsp:nvSpPr>
      <dsp:spPr>
        <a:xfrm>
          <a:off x="1966585" y="2559894"/>
          <a:ext cx="572857" cy="95476"/>
        </a:xfrm>
        <a:prstGeom prst="parallelogram">
          <a:avLst>
            <a:gd name="adj" fmla="val 140840"/>
          </a:avLst>
        </a:prstGeom>
        <a:solidFill>
          <a:schemeClr val="accent2">
            <a:hueOff val="7775743"/>
            <a:satOff val="-18245"/>
            <a:lumOff val="-7970"/>
            <a:alphaOff val="0"/>
          </a:schemeClr>
        </a:solidFill>
        <a:ln w="9525" cap="flat" cmpd="sng" algn="ctr">
          <a:solidFill>
            <a:schemeClr val="accent2">
              <a:hueOff val="7775743"/>
              <a:satOff val="-18245"/>
              <a:lumOff val="-7970"/>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63861718-28D8-4322-B724-09A0AEED5ABE}">
      <dsp:nvSpPr>
        <dsp:cNvPr id="0" name=""/>
        <dsp:cNvSpPr/>
      </dsp:nvSpPr>
      <dsp:spPr>
        <a:xfrm>
          <a:off x="2572859" y="2559894"/>
          <a:ext cx="572857" cy="95476"/>
        </a:xfrm>
        <a:prstGeom prst="parallelogram">
          <a:avLst>
            <a:gd name="adj" fmla="val 140840"/>
          </a:avLst>
        </a:prstGeom>
        <a:solidFill>
          <a:schemeClr val="accent2">
            <a:hueOff val="8053448"/>
            <a:satOff val="-18896"/>
            <a:lumOff val="-8255"/>
            <a:alphaOff val="0"/>
          </a:schemeClr>
        </a:solidFill>
        <a:ln w="9525" cap="flat" cmpd="sng" algn="ctr">
          <a:solidFill>
            <a:schemeClr val="accent2">
              <a:hueOff val="8053448"/>
              <a:satOff val="-18896"/>
              <a:lumOff val="-8255"/>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E477BD89-C070-4BA0-8E0C-3B0FB7859722}">
      <dsp:nvSpPr>
        <dsp:cNvPr id="0" name=""/>
        <dsp:cNvSpPr/>
      </dsp:nvSpPr>
      <dsp:spPr>
        <a:xfrm>
          <a:off x="3179133" y="2559894"/>
          <a:ext cx="572857" cy="95476"/>
        </a:xfrm>
        <a:prstGeom prst="parallelogram">
          <a:avLst>
            <a:gd name="adj" fmla="val 140840"/>
          </a:avLst>
        </a:prstGeom>
        <a:solidFill>
          <a:schemeClr val="accent2">
            <a:hueOff val="8331153"/>
            <a:satOff val="-19548"/>
            <a:lumOff val="-8539"/>
            <a:alphaOff val="0"/>
          </a:schemeClr>
        </a:solidFill>
        <a:ln w="9525" cap="flat" cmpd="sng" algn="ctr">
          <a:solidFill>
            <a:schemeClr val="accent2">
              <a:hueOff val="8331153"/>
              <a:satOff val="-19548"/>
              <a:lumOff val="-8539"/>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A2617F37-1761-4379-B1EC-7944A7437BF5}">
      <dsp:nvSpPr>
        <dsp:cNvPr id="0" name=""/>
        <dsp:cNvSpPr/>
      </dsp:nvSpPr>
      <dsp:spPr>
        <a:xfrm>
          <a:off x="3785407" y="2559894"/>
          <a:ext cx="572857" cy="95476"/>
        </a:xfrm>
        <a:prstGeom prst="parallelogram">
          <a:avLst>
            <a:gd name="adj" fmla="val 140840"/>
          </a:avLst>
        </a:prstGeom>
        <a:solidFill>
          <a:schemeClr val="accent2">
            <a:hueOff val="8608858"/>
            <a:satOff val="-20199"/>
            <a:lumOff val="-8824"/>
            <a:alphaOff val="0"/>
          </a:schemeClr>
        </a:solidFill>
        <a:ln w="9525" cap="flat" cmpd="sng" algn="ctr">
          <a:solidFill>
            <a:schemeClr val="accent2">
              <a:hueOff val="8608858"/>
              <a:satOff val="-20199"/>
              <a:lumOff val="-8824"/>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4ABB04FF-678D-4BFC-BABA-6E855E73FF02}">
      <dsp:nvSpPr>
        <dsp:cNvPr id="0" name=""/>
        <dsp:cNvSpPr/>
      </dsp:nvSpPr>
      <dsp:spPr>
        <a:xfrm>
          <a:off x="4391681" y="2559894"/>
          <a:ext cx="572857" cy="95476"/>
        </a:xfrm>
        <a:prstGeom prst="parallelogram">
          <a:avLst>
            <a:gd name="adj" fmla="val 140840"/>
          </a:avLst>
        </a:prstGeom>
        <a:solidFill>
          <a:schemeClr val="accent2">
            <a:hueOff val="8886563"/>
            <a:satOff val="-20851"/>
            <a:lumOff val="-9109"/>
            <a:alphaOff val="0"/>
          </a:schemeClr>
        </a:solidFill>
        <a:ln w="9525" cap="flat" cmpd="sng" algn="ctr">
          <a:solidFill>
            <a:schemeClr val="accent2">
              <a:hueOff val="8886563"/>
              <a:satOff val="-20851"/>
              <a:lumOff val="-9109"/>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6D4B36DE-0DB3-4A05-85EE-3E5E30E0D174}">
      <dsp:nvSpPr>
        <dsp:cNvPr id="0" name=""/>
        <dsp:cNvSpPr/>
      </dsp:nvSpPr>
      <dsp:spPr>
        <a:xfrm>
          <a:off x="4997955" y="2559894"/>
          <a:ext cx="572857" cy="95476"/>
        </a:xfrm>
        <a:prstGeom prst="parallelogram">
          <a:avLst>
            <a:gd name="adj" fmla="val 140840"/>
          </a:avLst>
        </a:prstGeom>
        <a:solidFill>
          <a:schemeClr val="accent2">
            <a:hueOff val="9164269"/>
            <a:satOff val="-21503"/>
            <a:lumOff val="-9393"/>
            <a:alphaOff val="0"/>
          </a:schemeClr>
        </a:solidFill>
        <a:ln w="9525" cap="flat" cmpd="sng" algn="ctr">
          <a:solidFill>
            <a:schemeClr val="accent2">
              <a:hueOff val="9164269"/>
              <a:satOff val="-21503"/>
              <a:lumOff val="-9393"/>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62B3EAE9-193C-46BD-8DCD-ED849A2AC285}">
      <dsp:nvSpPr>
        <dsp:cNvPr id="0" name=""/>
        <dsp:cNvSpPr/>
      </dsp:nvSpPr>
      <dsp:spPr>
        <a:xfrm>
          <a:off x="5604229" y="2559894"/>
          <a:ext cx="572857" cy="95476"/>
        </a:xfrm>
        <a:prstGeom prst="parallelogram">
          <a:avLst>
            <a:gd name="adj" fmla="val 140840"/>
          </a:avLst>
        </a:prstGeom>
        <a:solidFill>
          <a:schemeClr val="accent2">
            <a:hueOff val="9441974"/>
            <a:satOff val="-22154"/>
            <a:lumOff val="-9678"/>
            <a:alphaOff val="0"/>
          </a:schemeClr>
        </a:solidFill>
        <a:ln w="9525" cap="flat" cmpd="sng" algn="ctr">
          <a:solidFill>
            <a:schemeClr val="accent2">
              <a:hueOff val="9441974"/>
              <a:satOff val="-22154"/>
              <a:lumOff val="-9678"/>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BCF7718A-A223-4698-A2B3-9B343EAC2632}">
      <dsp:nvSpPr>
        <dsp:cNvPr id="0" name=""/>
        <dsp:cNvSpPr/>
      </dsp:nvSpPr>
      <dsp:spPr>
        <a:xfrm>
          <a:off x="1966585" y="2711344"/>
          <a:ext cx="4296429" cy="3905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lvl="0" algn="l" defTabSz="800100">
            <a:lnSpc>
              <a:spcPct val="90000"/>
            </a:lnSpc>
            <a:spcBef>
              <a:spcPct val="0"/>
            </a:spcBef>
            <a:spcAft>
              <a:spcPct val="35000"/>
            </a:spcAft>
          </a:pPr>
          <a:r>
            <a:rPr lang="en-US" sz="1800" kern="1200"/>
            <a:t>Reference Materials</a:t>
          </a:r>
          <a:endParaRPr lang="en-US" sz="1800" kern="1200" dirty="0"/>
        </a:p>
      </dsp:txBody>
      <dsp:txXfrm>
        <a:off x="1966585" y="2711344"/>
        <a:ext cx="4296429" cy="390584"/>
      </dsp:txXfrm>
    </dsp:sp>
    <dsp:sp modelId="{E5B9499C-E9F9-44E3-AD33-83DEBBF52C74}">
      <dsp:nvSpPr>
        <dsp:cNvPr id="0" name=""/>
        <dsp:cNvSpPr/>
      </dsp:nvSpPr>
      <dsp:spPr>
        <a:xfrm>
          <a:off x="1966585" y="3101928"/>
          <a:ext cx="572857" cy="95476"/>
        </a:xfrm>
        <a:prstGeom prst="parallelogram">
          <a:avLst>
            <a:gd name="adj" fmla="val 140840"/>
          </a:avLst>
        </a:prstGeom>
        <a:solidFill>
          <a:schemeClr val="accent2">
            <a:hueOff val="9719679"/>
            <a:satOff val="-22806"/>
            <a:lumOff val="-9963"/>
            <a:alphaOff val="0"/>
          </a:schemeClr>
        </a:solidFill>
        <a:ln w="9525" cap="flat" cmpd="sng" algn="ctr">
          <a:solidFill>
            <a:schemeClr val="accent2">
              <a:hueOff val="9719679"/>
              <a:satOff val="-22806"/>
              <a:lumOff val="-9963"/>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13451601-6EE4-422E-BC8F-2EF9BE47D237}">
      <dsp:nvSpPr>
        <dsp:cNvPr id="0" name=""/>
        <dsp:cNvSpPr/>
      </dsp:nvSpPr>
      <dsp:spPr>
        <a:xfrm>
          <a:off x="2572859" y="3101928"/>
          <a:ext cx="572857" cy="95476"/>
        </a:xfrm>
        <a:prstGeom prst="parallelogram">
          <a:avLst>
            <a:gd name="adj" fmla="val 140840"/>
          </a:avLst>
        </a:prstGeom>
        <a:solidFill>
          <a:schemeClr val="accent2">
            <a:hueOff val="9997384"/>
            <a:satOff val="-23457"/>
            <a:lumOff val="-10247"/>
            <a:alphaOff val="0"/>
          </a:schemeClr>
        </a:solidFill>
        <a:ln w="9525" cap="flat" cmpd="sng" algn="ctr">
          <a:solidFill>
            <a:schemeClr val="accent2">
              <a:hueOff val="9997384"/>
              <a:satOff val="-23457"/>
              <a:lumOff val="-10247"/>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DC43EE39-C6E1-4418-A43E-07BE035E5D76}">
      <dsp:nvSpPr>
        <dsp:cNvPr id="0" name=""/>
        <dsp:cNvSpPr/>
      </dsp:nvSpPr>
      <dsp:spPr>
        <a:xfrm>
          <a:off x="3179133" y="3101928"/>
          <a:ext cx="572857" cy="95476"/>
        </a:xfrm>
        <a:prstGeom prst="parallelogram">
          <a:avLst>
            <a:gd name="adj" fmla="val 140840"/>
          </a:avLst>
        </a:prstGeom>
        <a:solidFill>
          <a:schemeClr val="accent2">
            <a:hueOff val="10275090"/>
            <a:satOff val="-24109"/>
            <a:lumOff val="-10532"/>
            <a:alphaOff val="0"/>
          </a:schemeClr>
        </a:solidFill>
        <a:ln w="9525" cap="flat" cmpd="sng" algn="ctr">
          <a:solidFill>
            <a:schemeClr val="accent2">
              <a:hueOff val="10275090"/>
              <a:satOff val="-24109"/>
              <a:lumOff val="-10532"/>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99CCE0C2-F093-4094-B844-5A85BC8F252A}">
      <dsp:nvSpPr>
        <dsp:cNvPr id="0" name=""/>
        <dsp:cNvSpPr/>
      </dsp:nvSpPr>
      <dsp:spPr>
        <a:xfrm>
          <a:off x="3785407" y="3101928"/>
          <a:ext cx="572857" cy="95476"/>
        </a:xfrm>
        <a:prstGeom prst="parallelogram">
          <a:avLst>
            <a:gd name="adj" fmla="val 140840"/>
          </a:avLst>
        </a:prstGeom>
        <a:solidFill>
          <a:schemeClr val="accent2">
            <a:hueOff val="10552794"/>
            <a:satOff val="-24761"/>
            <a:lumOff val="-10817"/>
            <a:alphaOff val="0"/>
          </a:schemeClr>
        </a:solidFill>
        <a:ln w="9525" cap="flat" cmpd="sng" algn="ctr">
          <a:solidFill>
            <a:schemeClr val="accent2">
              <a:hueOff val="10552794"/>
              <a:satOff val="-24761"/>
              <a:lumOff val="-10817"/>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D6A55EB8-3516-48AB-B420-EA78B5DCDCB7}">
      <dsp:nvSpPr>
        <dsp:cNvPr id="0" name=""/>
        <dsp:cNvSpPr/>
      </dsp:nvSpPr>
      <dsp:spPr>
        <a:xfrm>
          <a:off x="4391681" y="3101928"/>
          <a:ext cx="572857" cy="95476"/>
        </a:xfrm>
        <a:prstGeom prst="parallelogram">
          <a:avLst>
            <a:gd name="adj" fmla="val 140840"/>
          </a:avLst>
        </a:prstGeom>
        <a:solidFill>
          <a:schemeClr val="accent2">
            <a:hueOff val="10830499"/>
            <a:satOff val="-25412"/>
            <a:lumOff val="-11101"/>
            <a:alphaOff val="0"/>
          </a:schemeClr>
        </a:solidFill>
        <a:ln w="9525" cap="flat" cmpd="sng" algn="ctr">
          <a:solidFill>
            <a:schemeClr val="accent2">
              <a:hueOff val="10830499"/>
              <a:satOff val="-25412"/>
              <a:lumOff val="-11101"/>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06044D39-C3F4-41C6-A9BD-75F101DE4890}">
      <dsp:nvSpPr>
        <dsp:cNvPr id="0" name=""/>
        <dsp:cNvSpPr/>
      </dsp:nvSpPr>
      <dsp:spPr>
        <a:xfrm>
          <a:off x="4997955" y="3101928"/>
          <a:ext cx="572857" cy="95476"/>
        </a:xfrm>
        <a:prstGeom prst="parallelogram">
          <a:avLst>
            <a:gd name="adj" fmla="val 140840"/>
          </a:avLst>
        </a:prstGeom>
        <a:solidFill>
          <a:schemeClr val="accent2">
            <a:hueOff val="11108204"/>
            <a:satOff val="-26064"/>
            <a:lumOff val="-11386"/>
            <a:alphaOff val="0"/>
          </a:schemeClr>
        </a:solidFill>
        <a:ln w="9525" cap="flat" cmpd="sng" algn="ctr">
          <a:solidFill>
            <a:schemeClr val="accent2">
              <a:hueOff val="11108204"/>
              <a:satOff val="-26064"/>
              <a:lumOff val="-11386"/>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6B32C73B-7606-4B08-8C91-A1CE7E93FE38}">
      <dsp:nvSpPr>
        <dsp:cNvPr id="0" name=""/>
        <dsp:cNvSpPr/>
      </dsp:nvSpPr>
      <dsp:spPr>
        <a:xfrm>
          <a:off x="5604229" y="3101928"/>
          <a:ext cx="572857" cy="95476"/>
        </a:xfrm>
        <a:prstGeom prst="parallelogram">
          <a:avLst>
            <a:gd name="adj" fmla="val 140840"/>
          </a:avLst>
        </a:prstGeom>
        <a:solidFill>
          <a:schemeClr val="accent2">
            <a:hueOff val="11385910"/>
            <a:satOff val="-26715"/>
            <a:lumOff val="-11670"/>
            <a:alphaOff val="0"/>
          </a:schemeClr>
        </a:solidFill>
        <a:ln w="9525" cap="flat" cmpd="sng" algn="ctr">
          <a:solidFill>
            <a:schemeClr val="accent2">
              <a:hueOff val="11385910"/>
              <a:satOff val="-26715"/>
              <a:lumOff val="-11670"/>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8F17282E-9594-41A7-A7AE-28E971075FBB}">
      <dsp:nvSpPr>
        <dsp:cNvPr id="0" name=""/>
        <dsp:cNvSpPr/>
      </dsp:nvSpPr>
      <dsp:spPr>
        <a:xfrm>
          <a:off x="1966585" y="3253378"/>
          <a:ext cx="4296429" cy="3905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lvl="0" algn="l" defTabSz="800100">
            <a:lnSpc>
              <a:spcPct val="90000"/>
            </a:lnSpc>
            <a:spcBef>
              <a:spcPct val="0"/>
            </a:spcBef>
            <a:spcAft>
              <a:spcPct val="35000"/>
            </a:spcAft>
          </a:pPr>
          <a:r>
            <a:rPr lang="en-US" sz="1800" kern="1200" dirty="0"/>
            <a:t>Intermediate Checks</a:t>
          </a:r>
        </a:p>
      </dsp:txBody>
      <dsp:txXfrm>
        <a:off x="1966585" y="3253378"/>
        <a:ext cx="4296429" cy="390584"/>
      </dsp:txXfrm>
    </dsp:sp>
    <dsp:sp modelId="{B6EE7711-1BB4-46AD-866C-3737CC1B3258}">
      <dsp:nvSpPr>
        <dsp:cNvPr id="0" name=""/>
        <dsp:cNvSpPr/>
      </dsp:nvSpPr>
      <dsp:spPr>
        <a:xfrm>
          <a:off x="1966585" y="3643963"/>
          <a:ext cx="572857" cy="95476"/>
        </a:xfrm>
        <a:prstGeom prst="parallelogram">
          <a:avLst>
            <a:gd name="adj" fmla="val 140840"/>
          </a:avLst>
        </a:prstGeom>
        <a:solidFill>
          <a:schemeClr val="accent2">
            <a:hueOff val="11663615"/>
            <a:satOff val="-27367"/>
            <a:lumOff val="-11955"/>
            <a:alphaOff val="0"/>
          </a:schemeClr>
        </a:solidFill>
        <a:ln w="9525" cap="flat" cmpd="sng" algn="ctr">
          <a:solidFill>
            <a:schemeClr val="accent2">
              <a:hueOff val="11663615"/>
              <a:satOff val="-27367"/>
              <a:lumOff val="-11955"/>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1EDDC856-A7F7-4EC0-977D-DF438D76D809}">
      <dsp:nvSpPr>
        <dsp:cNvPr id="0" name=""/>
        <dsp:cNvSpPr/>
      </dsp:nvSpPr>
      <dsp:spPr>
        <a:xfrm>
          <a:off x="2572859" y="3643963"/>
          <a:ext cx="572857" cy="95476"/>
        </a:xfrm>
        <a:prstGeom prst="parallelogram">
          <a:avLst>
            <a:gd name="adj" fmla="val 140840"/>
          </a:avLst>
        </a:prstGeom>
        <a:solidFill>
          <a:schemeClr val="accent2">
            <a:hueOff val="11941319"/>
            <a:satOff val="-28019"/>
            <a:lumOff val="-12240"/>
            <a:alphaOff val="0"/>
          </a:schemeClr>
        </a:solidFill>
        <a:ln w="9525" cap="flat" cmpd="sng" algn="ctr">
          <a:solidFill>
            <a:schemeClr val="accent2">
              <a:hueOff val="11941319"/>
              <a:satOff val="-28019"/>
              <a:lumOff val="-12240"/>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484932A0-E348-47BD-A639-58635F23695C}">
      <dsp:nvSpPr>
        <dsp:cNvPr id="0" name=""/>
        <dsp:cNvSpPr/>
      </dsp:nvSpPr>
      <dsp:spPr>
        <a:xfrm>
          <a:off x="3179133" y="3643963"/>
          <a:ext cx="572857" cy="95476"/>
        </a:xfrm>
        <a:prstGeom prst="parallelogram">
          <a:avLst>
            <a:gd name="adj" fmla="val 140840"/>
          </a:avLst>
        </a:prstGeom>
        <a:solidFill>
          <a:schemeClr val="accent2">
            <a:hueOff val="12219024"/>
            <a:satOff val="-28670"/>
            <a:lumOff val="-12524"/>
            <a:alphaOff val="0"/>
          </a:schemeClr>
        </a:solidFill>
        <a:ln w="9525" cap="flat" cmpd="sng" algn="ctr">
          <a:solidFill>
            <a:schemeClr val="accent2">
              <a:hueOff val="12219024"/>
              <a:satOff val="-28670"/>
              <a:lumOff val="-12524"/>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6FACE1F5-843E-4E4A-AE86-EFB803C3A60A}">
      <dsp:nvSpPr>
        <dsp:cNvPr id="0" name=""/>
        <dsp:cNvSpPr/>
      </dsp:nvSpPr>
      <dsp:spPr>
        <a:xfrm>
          <a:off x="3785407" y="3643963"/>
          <a:ext cx="572857" cy="95476"/>
        </a:xfrm>
        <a:prstGeom prst="parallelogram">
          <a:avLst>
            <a:gd name="adj" fmla="val 140840"/>
          </a:avLst>
        </a:prstGeom>
        <a:solidFill>
          <a:schemeClr val="accent2">
            <a:hueOff val="12496730"/>
            <a:satOff val="-29322"/>
            <a:lumOff val="-12809"/>
            <a:alphaOff val="0"/>
          </a:schemeClr>
        </a:solidFill>
        <a:ln w="9525" cap="flat" cmpd="sng" algn="ctr">
          <a:solidFill>
            <a:schemeClr val="accent2">
              <a:hueOff val="12496730"/>
              <a:satOff val="-29322"/>
              <a:lumOff val="-12809"/>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8C8D5610-7CE5-4674-9329-A5D1B7C0B54F}">
      <dsp:nvSpPr>
        <dsp:cNvPr id="0" name=""/>
        <dsp:cNvSpPr/>
      </dsp:nvSpPr>
      <dsp:spPr>
        <a:xfrm>
          <a:off x="4391681" y="3643963"/>
          <a:ext cx="572857" cy="95476"/>
        </a:xfrm>
        <a:prstGeom prst="parallelogram">
          <a:avLst>
            <a:gd name="adj" fmla="val 140840"/>
          </a:avLst>
        </a:prstGeom>
        <a:solidFill>
          <a:schemeClr val="accent2">
            <a:hueOff val="12774435"/>
            <a:satOff val="-29973"/>
            <a:lumOff val="-13094"/>
            <a:alphaOff val="0"/>
          </a:schemeClr>
        </a:solidFill>
        <a:ln w="9525" cap="flat" cmpd="sng" algn="ctr">
          <a:solidFill>
            <a:schemeClr val="accent2">
              <a:hueOff val="12774435"/>
              <a:satOff val="-29973"/>
              <a:lumOff val="-13094"/>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00C9E99D-DF74-4B25-BF2F-F3AE9EF2BD91}">
      <dsp:nvSpPr>
        <dsp:cNvPr id="0" name=""/>
        <dsp:cNvSpPr/>
      </dsp:nvSpPr>
      <dsp:spPr>
        <a:xfrm>
          <a:off x="4997955" y="3643963"/>
          <a:ext cx="572857" cy="95476"/>
        </a:xfrm>
        <a:prstGeom prst="parallelogram">
          <a:avLst>
            <a:gd name="adj" fmla="val 140840"/>
          </a:avLst>
        </a:prstGeom>
        <a:solidFill>
          <a:schemeClr val="accent2">
            <a:hueOff val="13052140"/>
            <a:satOff val="-30625"/>
            <a:lumOff val="-13378"/>
            <a:alphaOff val="0"/>
          </a:schemeClr>
        </a:solidFill>
        <a:ln w="9525" cap="flat" cmpd="sng" algn="ctr">
          <a:solidFill>
            <a:schemeClr val="accent2">
              <a:hueOff val="13052140"/>
              <a:satOff val="-30625"/>
              <a:lumOff val="-13378"/>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5BFA9718-8771-4360-AFA9-3CB32C0F2028}">
      <dsp:nvSpPr>
        <dsp:cNvPr id="0" name=""/>
        <dsp:cNvSpPr/>
      </dsp:nvSpPr>
      <dsp:spPr>
        <a:xfrm>
          <a:off x="5604229" y="3643963"/>
          <a:ext cx="572857" cy="95476"/>
        </a:xfrm>
        <a:prstGeom prst="parallelogram">
          <a:avLst>
            <a:gd name="adj" fmla="val 140840"/>
          </a:avLst>
        </a:prstGeom>
        <a:solidFill>
          <a:schemeClr val="accent2">
            <a:hueOff val="13329845"/>
            <a:satOff val="-31277"/>
            <a:lumOff val="-13663"/>
            <a:alphaOff val="0"/>
          </a:schemeClr>
        </a:solidFill>
        <a:ln w="9525" cap="flat" cmpd="sng" algn="ctr">
          <a:solidFill>
            <a:schemeClr val="accent2">
              <a:hueOff val="13329845"/>
              <a:satOff val="-31277"/>
              <a:lumOff val="-13663"/>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FA9F9D0E-A8D4-4598-90FD-1D1ABA3EB578}">
      <dsp:nvSpPr>
        <dsp:cNvPr id="0" name=""/>
        <dsp:cNvSpPr/>
      </dsp:nvSpPr>
      <dsp:spPr>
        <a:xfrm>
          <a:off x="1966585" y="3795413"/>
          <a:ext cx="4296429" cy="3905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lvl="0" algn="l" defTabSz="800100">
            <a:lnSpc>
              <a:spcPct val="90000"/>
            </a:lnSpc>
            <a:spcBef>
              <a:spcPct val="0"/>
            </a:spcBef>
            <a:spcAft>
              <a:spcPct val="35000"/>
            </a:spcAft>
          </a:pPr>
          <a:r>
            <a:rPr lang="en-US" sz="1800" kern="1200" dirty="0"/>
            <a:t>Chemicals</a:t>
          </a:r>
        </a:p>
      </dsp:txBody>
      <dsp:txXfrm>
        <a:off x="1966585" y="3795413"/>
        <a:ext cx="4296429" cy="390584"/>
      </dsp:txXfrm>
    </dsp:sp>
    <dsp:sp modelId="{F4E3EAE9-02B8-4502-8C1C-ED935C56B766}">
      <dsp:nvSpPr>
        <dsp:cNvPr id="0" name=""/>
        <dsp:cNvSpPr/>
      </dsp:nvSpPr>
      <dsp:spPr>
        <a:xfrm>
          <a:off x="1966585" y="4185997"/>
          <a:ext cx="572857" cy="95476"/>
        </a:xfrm>
        <a:prstGeom prst="parallelogram">
          <a:avLst>
            <a:gd name="adj" fmla="val 140840"/>
          </a:avLst>
        </a:prstGeom>
        <a:solidFill>
          <a:schemeClr val="accent2">
            <a:hueOff val="13607551"/>
            <a:satOff val="-31928"/>
            <a:lumOff val="-13948"/>
            <a:alphaOff val="0"/>
          </a:schemeClr>
        </a:solidFill>
        <a:ln w="9525" cap="flat" cmpd="sng" algn="ctr">
          <a:solidFill>
            <a:schemeClr val="accent2">
              <a:hueOff val="13607551"/>
              <a:satOff val="-31928"/>
              <a:lumOff val="-13948"/>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B8898DC4-7A07-47A7-B1CC-F57E510E4D4D}">
      <dsp:nvSpPr>
        <dsp:cNvPr id="0" name=""/>
        <dsp:cNvSpPr/>
      </dsp:nvSpPr>
      <dsp:spPr>
        <a:xfrm>
          <a:off x="2572859" y="4185997"/>
          <a:ext cx="572857" cy="95476"/>
        </a:xfrm>
        <a:prstGeom prst="parallelogram">
          <a:avLst>
            <a:gd name="adj" fmla="val 140840"/>
          </a:avLst>
        </a:prstGeom>
        <a:solidFill>
          <a:schemeClr val="accent2">
            <a:hueOff val="13885256"/>
            <a:satOff val="-32580"/>
            <a:lumOff val="-14232"/>
            <a:alphaOff val="0"/>
          </a:schemeClr>
        </a:solidFill>
        <a:ln w="9525" cap="flat" cmpd="sng" algn="ctr">
          <a:solidFill>
            <a:schemeClr val="accent2">
              <a:hueOff val="13885256"/>
              <a:satOff val="-32580"/>
              <a:lumOff val="-14232"/>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FAFD9A64-0E1D-42E0-8677-5B4273FDCE3B}">
      <dsp:nvSpPr>
        <dsp:cNvPr id="0" name=""/>
        <dsp:cNvSpPr/>
      </dsp:nvSpPr>
      <dsp:spPr>
        <a:xfrm>
          <a:off x="3179133" y="4185997"/>
          <a:ext cx="572857" cy="95476"/>
        </a:xfrm>
        <a:prstGeom prst="parallelogram">
          <a:avLst>
            <a:gd name="adj" fmla="val 140840"/>
          </a:avLst>
        </a:prstGeom>
        <a:solidFill>
          <a:schemeClr val="accent2">
            <a:hueOff val="14162960"/>
            <a:satOff val="-33231"/>
            <a:lumOff val="-14517"/>
            <a:alphaOff val="0"/>
          </a:schemeClr>
        </a:solidFill>
        <a:ln w="9525" cap="flat" cmpd="sng" algn="ctr">
          <a:solidFill>
            <a:schemeClr val="accent2">
              <a:hueOff val="14162960"/>
              <a:satOff val="-33231"/>
              <a:lumOff val="-14517"/>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E2E8DF4C-1F3E-48AA-99AD-F8BBBA2073C6}">
      <dsp:nvSpPr>
        <dsp:cNvPr id="0" name=""/>
        <dsp:cNvSpPr/>
      </dsp:nvSpPr>
      <dsp:spPr>
        <a:xfrm>
          <a:off x="3785407" y="4185997"/>
          <a:ext cx="572857" cy="95476"/>
        </a:xfrm>
        <a:prstGeom prst="parallelogram">
          <a:avLst>
            <a:gd name="adj" fmla="val 140840"/>
          </a:avLst>
        </a:prstGeom>
        <a:solidFill>
          <a:schemeClr val="accent2">
            <a:hueOff val="14440665"/>
            <a:satOff val="-33883"/>
            <a:lumOff val="-14802"/>
            <a:alphaOff val="0"/>
          </a:schemeClr>
        </a:solidFill>
        <a:ln w="9525" cap="flat" cmpd="sng" algn="ctr">
          <a:solidFill>
            <a:schemeClr val="accent2">
              <a:hueOff val="14440665"/>
              <a:satOff val="-33883"/>
              <a:lumOff val="-14802"/>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1B7AA1E5-0B74-4577-BF3D-F4C6C8315F83}">
      <dsp:nvSpPr>
        <dsp:cNvPr id="0" name=""/>
        <dsp:cNvSpPr/>
      </dsp:nvSpPr>
      <dsp:spPr>
        <a:xfrm>
          <a:off x="4391681" y="4185997"/>
          <a:ext cx="572857" cy="95476"/>
        </a:xfrm>
        <a:prstGeom prst="parallelogram">
          <a:avLst>
            <a:gd name="adj" fmla="val 140840"/>
          </a:avLst>
        </a:prstGeom>
        <a:solidFill>
          <a:schemeClr val="accent2">
            <a:hueOff val="14718371"/>
            <a:satOff val="-34535"/>
            <a:lumOff val="-15086"/>
            <a:alphaOff val="0"/>
          </a:schemeClr>
        </a:solidFill>
        <a:ln w="9525" cap="flat" cmpd="sng" algn="ctr">
          <a:solidFill>
            <a:schemeClr val="accent2">
              <a:hueOff val="14718371"/>
              <a:satOff val="-34535"/>
              <a:lumOff val="-15086"/>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4395D18D-4D73-4768-8668-710ECD3E1693}">
      <dsp:nvSpPr>
        <dsp:cNvPr id="0" name=""/>
        <dsp:cNvSpPr/>
      </dsp:nvSpPr>
      <dsp:spPr>
        <a:xfrm>
          <a:off x="4997955" y="4185997"/>
          <a:ext cx="572857" cy="95476"/>
        </a:xfrm>
        <a:prstGeom prst="parallelogram">
          <a:avLst>
            <a:gd name="adj" fmla="val 140840"/>
          </a:avLst>
        </a:prstGeom>
        <a:solidFill>
          <a:schemeClr val="accent2">
            <a:hueOff val="14996076"/>
            <a:satOff val="-35186"/>
            <a:lumOff val="-15371"/>
            <a:alphaOff val="0"/>
          </a:schemeClr>
        </a:solidFill>
        <a:ln w="9525" cap="flat" cmpd="sng" algn="ctr">
          <a:solidFill>
            <a:schemeClr val="accent2">
              <a:hueOff val="14996076"/>
              <a:satOff val="-35186"/>
              <a:lumOff val="-15371"/>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7981788E-FB22-4D3D-803B-F25EADF8875F}">
      <dsp:nvSpPr>
        <dsp:cNvPr id="0" name=""/>
        <dsp:cNvSpPr/>
      </dsp:nvSpPr>
      <dsp:spPr>
        <a:xfrm>
          <a:off x="5604229" y="4185997"/>
          <a:ext cx="572857" cy="95476"/>
        </a:xfrm>
        <a:prstGeom prst="parallelogram">
          <a:avLst>
            <a:gd name="adj" fmla="val 140840"/>
          </a:avLst>
        </a:prstGeom>
        <a:solidFill>
          <a:schemeClr val="accent2">
            <a:hueOff val="15273781"/>
            <a:satOff val="-35838"/>
            <a:lumOff val="-15655"/>
            <a:alphaOff val="0"/>
          </a:schemeClr>
        </a:solidFill>
        <a:ln w="9525" cap="flat" cmpd="sng" algn="ctr">
          <a:solidFill>
            <a:schemeClr val="accent2">
              <a:hueOff val="15273781"/>
              <a:satOff val="-35838"/>
              <a:lumOff val="-15655"/>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06CA0428-0B45-42D4-BFF5-81594C2B0036}">
      <dsp:nvSpPr>
        <dsp:cNvPr id="0" name=""/>
        <dsp:cNvSpPr/>
      </dsp:nvSpPr>
      <dsp:spPr>
        <a:xfrm>
          <a:off x="1966585" y="4337447"/>
          <a:ext cx="4296429" cy="39058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b" anchorCtr="0">
          <a:noAutofit/>
        </a:bodyPr>
        <a:lstStyle/>
        <a:p>
          <a:pPr lvl="0" algn="l" defTabSz="800100">
            <a:lnSpc>
              <a:spcPct val="90000"/>
            </a:lnSpc>
            <a:spcBef>
              <a:spcPct val="0"/>
            </a:spcBef>
            <a:spcAft>
              <a:spcPct val="35000"/>
            </a:spcAft>
          </a:pPr>
          <a:r>
            <a:rPr lang="en-US" sz="1800" kern="1200"/>
            <a:t>Transport </a:t>
          </a:r>
        </a:p>
      </dsp:txBody>
      <dsp:txXfrm>
        <a:off x="1966585" y="4337447"/>
        <a:ext cx="4296429" cy="390584"/>
      </dsp:txXfrm>
    </dsp:sp>
    <dsp:sp modelId="{B365268C-0DAC-4F09-8126-D4E81447D61D}">
      <dsp:nvSpPr>
        <dsp:cNvPr id="0" name=""/>
        <dsp:cNvSpPr/>
      </dsp:nvSpPr>
      <dsp:spPr>
        <a:xfrm>
          <a:off x="1966585" y="4728032"/>
          <a:ext cx="572857" cy="95476"/>
        </a:xfrm>
        <a:prstGeom prst="parallelogram">
          <a:avLst>
            <a:gd name="adj" fmla="val 140840"/>
          </a:avLst>
        </a:prstGeom>
        <a:solidFill>
          <a:schemeClr val="accent2">
            <a:hueOff val="15551486"/>
            <a:satOff val="-36489"/>
            <a:lumOff val="-15940"/>
            <a:alphaOff val="0"/>
          </a:schemeClr>
        </a:solidFill>
        <a:ln w="9525" cap="flat" cmpd="sng" algn="ctr">
          <a:solidFill>
            <a:schemeClr val="accent2">
              <a:hueOff val="15551486"/>
              <a:satOff val="-36489"/>
              <a:lumOff val="-15940"/>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766A9BE0-82EB-4B2F-AB03-7D1ECAEF5CC1}">
      <dsp:nvSpPr>
        <dsp:cNvPr id="0" name=""/>
        <dsp:cNvSpPr/>
      </dsp:nvSpPr>
      <dsp:spPr>
        <a:xfrm>
          <a:off x="2572859" y="4728032"/>
          <a:ext cx="572857" cy="95476"/>
        </a:xfrm>
        <a:prstGeom prst="parallelogram">
          <a:avLst>
            <a:gd name="adj" fmla="val 140840"/>
          </a:avLst>
        </a:prstGeom>
        <a:solidFill>
          <a:schemeClr val="accent2">
            <a:hueOff val="15829191"/>
            <a:satOff val="-37141"/>
            <a:lumOff val="-16225"/>
            <a:alphaOff val="0"/>
          </a:schemeClr>
        </a:solidFill>
        <a:ln w="9525" cap="flat" cmpd="sng" algn="ctr">
          <a:solidFill>
            <a:schemeClr val="accent2">
              <a:hueOff val="15829191"/>
              <a:satOff val="-37141"/>
              <a:lumOff val="-16225"/>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DAE59291-D3F0-49C9-B117-F08BBF1082A4}">
      <dsp:nvSpPr>
        <dsp:cNvPr id="0" name=""/>
        <dsp:cNvSpPr/>
      </dsp:nvSpPr>
      <dsp:spPr>
        <a:xfrm>
          <a:off x="3179133" y="4728032"/>
          <a:ext cx="572857" cy="95476"/>
        </a:xfrm>
        <a:prstGeom prst="parallelogram">
          <a:avLst>
            <a:gd name="adj" fmla="val 140840"/>
          </a:avLst>
        </a:prstGeom>
        <a:solidFill>
          <a:schemeClr val="accent2">
            <a:hueOff val="16106896"/>
            <a:satOff val="-37793"/>
            <a:lumOff val="-16509"/>
            <a:alphaOff val="0"/>
          </a:schemeClr>
        </a:solidFill>
        <a:ln w="9525" cap="flat" cmpd="sng" algn="ctr">
          <a:solidFill>
            <a:schemeClr val="accent2">
              <a:hueOff val="16106896"/>
              <a:satOff val="-37793"/>
              <a:lumOff val="-16509"/>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EA964653-F35B-4F25-AF31-D1BDB6A8D173}">
      <dsp:nvSpPr>
        <dsp:cNvPr id="0" name=""/>
        <dsp:cNvSpPr/>
      </dsp:nvSpPr>
      <dsp:spPr>
        <a:xfrm>
          <a:off x="3785407" y="4728032"/>
          <a:ext cx="572857" cy="95476"/>
        </a:xfrm>
        <a:prstGeom prst="parallelogram">
          <a:avLst>
            <a:gd name="adj" fmla="val 140840"/>
          </a:avLst>
        </a:prstGeom>
        <a:solidFill>
          <a:schemeClr val="accent2">
            <a:hueOff val="16384601"/>
            <a:satOff val="-38444"/>
            <a:lumOff val="-16794"/>
            <a:alphaOff val="0"/>
          </a:schemeClr>
        </a:solidFill>
        <a:ln w="9525" cap="flat" cmpd="sng" algn="ctr">
          <a:solidFill>
            <a:schemeClr val="accent2">
              <a:hueOff val="16384601"/>
              <a:satOff val="-38444"/>
              <a:lumOff val="-16794"/>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760AAD87-3A2B-4B03-8DCA-4FBB7410DE28}">
      <dsp:nvSpPr>
        <dsp:cNvPr id="0" name=""/>
        <dsp:cNvSpPr/>
      </dsp:nvSpPr>
      <dsp:spPr>
        <a:xfrm>
          <a:off x="4391681" y="4728032"/>
          <a:ext cx="572857" cy="95476"/>
        </a:xfrm>
        <a:prstGeom prst="parallelogram">
          <a:avLst>
            <a:gd name="adj" fmla="val 140840"/>
          </a:avLst>
        </a:prstGeom>
        <a:solidFill>
          <a:schemeClr val="accent2">
            <a:hueOff val="16662307"/>
            <a:satOff val="-39096"/>
            <a:lumOff val="-17079"/>
            <a:alphaOff val="0"/>
          </a:schemeClr>
        </a:solidFill>
        <a:ln w="9525" cap="flat" cmpd="sng" algn="ctr">
          <a:solidFill>
            <a:schemeClr val="accent2">
              <a:hueOff val="16662307"/>
              <a:satOff val="-39096"/>
              <a:lumOff val="-17079"/>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0F5947AB-6F18-4945-A283-E1262334767D}">
      <dsp:nvSpPr>
        <dsp:cNvPr id="0" name=""/>
        <dsp:cNvSpPr/>
      </dsp:nvSpPr>
      <dsp:spPr>
        <a:xfrm>
          <a:off x="4997955" y="4728032"/>
          <a:ext cx="572857" cy="95476"/>
        </a:xfrm>
        <a:prstGeom prst="parallelogram">
          <a:avLst>
            <a:gd name="adj" fmla="val 140840"/>
          </a:avLst>
        </a:prstGeom>
        <a:solidFill>
          <a:schemeClr val="accent2">
            <a:hueOff val="16940012"/>
            <a:satOff val="-39747"/>
            <a:lumOff val="-17363"/>
            <a:alphaOff val="0"/>
          </a:schemeClr>
        </a:solidFill>
        <a:ln w="9525" cap="flat" cmpd="sng" algn="ctr">
          <a:solidFill>
            <a:schemeClr val="accent2">
              <a:hueOff val="16940012"/>
              <a:satOff val="-39747"/>
              <a:lumOff val="-17363"/>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 modelId="{A37420B7-33AB-41A2-8F49-5F88715F6351}">
      <dsp:nvSpPr>
        <dsp:cNvPr id="0" name=""/>
        <dsp:cNvSpPr/>
      </dsp:nvSpPr>
      <dsp:spPr>
        <a:xfrm>
          <a:off x="5604229" y="4728032"/>
          <a:ext cx="572857" cy="95476"/>
        </a:xfrm>
        <a:prstGeom prst="parallelogram">
          <a:avLst>
            <a:gd name="adj" fmla="val 140840"/>
          </a:avLst>
        </a:prstGeom>
        <a:solidFill>
          <a:schemeClr val="accent2">
            <a:hueOff val="17217717"/>
            <a:satOff val="-40399"/>
            <a:lumOff val="-17648"/>
            <a:alphaOff val="0"/>
          </a:schemeClr>
        </a:solidFill>
        <a:ln w="9525" cap="flat" cmpd="sng" algn="ctr">
          <a:solidFill>
            <a:schemeClr val="accent2">
              <a:hueOff val="17217717"/>
              <a:satOff val="-40399"/>
              <a:lumOff val="-17648"/>
              <a:alphaOff val="0"/>
            </a:schemeClr>
          </a:solidFill>
          <a:prstDash val="solid"/>
        </a:ln>
        <a:effectLst/>
        <a:scene3d>
          <a:camera prst="orthographicFront"/>
          <a:lightRig rig="chilly" dir="t"/>
        </a:scene3d>
        <a:sp3d prstMaterial="translucentPowder">
          <a:bevelT w="127000" h="25400" prst="softRound"/>
        </a:sp3d>
      </dsp:spPr>
      <dsp:style>
        <a:lnRef idx="1">
          <a:scrgbClr r="0" g="0" b="0"/>
        </a:lnRef>
        <a:fillRef idx="1">
          <a:scrgbClr r="0" g="0" b="0"/>
        </a:fillRef>
        <a:effectRef idx="0">
          <a:scrgbClr r="0" g="0" b="0"/>
        </a:effectRef>
        <a:fontRef idx="minor">
          <a:schemeClr val="lt1"/>
        </a:fontRef>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9079B2-270A-4715-8AD8-D90D2D509A18}">
      <dsp:nvSpPr>
        <dsp:cNvPr id="0" name=""/>
        <dsp:cNvSpPr/>
      </dsp:nvSpPr>
      <dsp:spPr>
        <a:xfrm>
          <a:off x="2" y="0"/>
          <a:ext cx="8534395" cy="5349875"/>
        </a:xfrm>
        <a:prstGeom prst="rightArrow">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1">
          <a:scrgbClr r="0" g="0" b="0"/>
        </a:effectRef>
        <a:fontRef idx="minor"/>
      </dsp:style>
    </dsp:sp>
    <dsp:sp modelId="{8A0650CD-9CC0-4D98-BB34-2C9EF8098370}">
      <dsp:nvSpPr>
        <dsp:cNvPr id="0" name=""/>
        <dsp:cNvSpPr/>
      </dsp:nvSpPr>
      <dsp:spPr>
        <a:xfrm>
          <a:off x="104" y="1604962"/>
          <a:ext cx="1248906" cy="2139950"/>
        </a:xfrm>
        <a:prstGeom prst="roundRect">
          <a:avLst/>
        </a:prstGeom>
        <a:gradFill rotWithShape="0">
          <a:gsLst>
            <a:gs pos="0">
              <a:schemeClr val="accent5">
                <a:hueOff val="0"/>
                <a:satOff val="0"/>
                <a:lumOff val="0"/>
                <a:alphaOff val="0"/>
                <a:tint val="50000"/>
                <a:shade val="86000"/>
                <a:satMod val="140000"/>
              </a:schemeClr>
            </a:gs>
            <a:gs pos="45000">
              <a:schemeClr val="accent5">
                <a:hueOff val="0"/>
                <a:satOff val="0"/>
                <a:lumOff val="0"/>
                <a:alphaOff val="0"/>
                <a:tint val="48000"/>
                <a:satMod val="150000"/>
              </a:schemeClr>
            </a:gs>
            <a:gs pos="100000">
              <a:schemeClr val="accent5">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dirty="0"/>
            <a:t>Result</a:t>
          </a:r>
        </a:p>
      </dsp:txBody>
      <dsp:txXfrm>
        <a:off x="61071" y="1665929"/>
        <a:ext cx="1126972" cy="2018016"/>
      </dsp:txXfrm>
    </dsp:sp>
    <dsp:sp modelId="{BD6F319A-0991-4E80-8BF4-3BE1BFF73E42}">
      <dsp:nvSpPr>
        <dsp:cNvPr id="0" name=""/>
        <dsp:cNvSpPr/>
      </dsp:nvSpPr>
      <dsp:spPr>
        <a:xfrm>
          <a:off x="1457161" y="1604962"/>
          <a:ext cx="1248906" cy="2139950"/>
        </a:xfrm>
        <a:prstGeom prst="roundRect">
          <a:avLst/>
        </a:prstGeom>
        <a:gradFill rotWithShape="0">
          <a:gsLst>
            <a:gs pos="0">
              <a:schemeClr val="accent5">
                <a:hueOff val="-1986775"/>
                <a:satOff val="7962"/>
                <a:lumOff val="1726"/>
                <a:alphaOff val="0"/>
                <a:tint val="50000"/>
                <a:shade val="86000"/>
                <a:satMod val="140000"/>
              </a:schemeClr>
            </a:gs>
            <a:gs pos="45000">
              <a:schemeClr val="accent5">
                <a:hueOff val="-1986775"/>
                <a:satOff val="7962"/>
                <a:lumOff val="1726"/>
                <a:alphaOff val="0"/>
                <a:tint val="48000"/>
                <a:satMod val="150000"/>
              </a:schemeClr>
            </a:gs>
            <a:gs pos="100000">
              <a:schemeClr val="accent5">
                <a:hueOff val="-1986775"/>
                <a:satOff val="7962"/>
                <a:lumOff val="1726"/>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dirty="0"/>
            <a:t>Working solution</a:t>
          </a:r>
        </a:p>
      </dsp:txBody>
      <dsp:txXfrm>
        <a:off x="1518128" y="1665929"/>
        <a:ext cx="1126972" cy="2018016"/>
      </dsp:txXfrm>
    </dsp:sp>
    <dsp:sp modelId="{3756EFA7-CDCC-4220-B527-AAE954AD44C4}">
      <dsp:nvSpPr>
        <dsp:cNvPr id="0" name=""/>
        <dsp:cNvSpPr/>
      </dsp:nvSpPr>
      <dsp:spPr>
        <a:xfrm>
          <a:off x="2914218" y="1604962"/>
          <a:ext cx="1248906" cy="2139950"/>
        </a:xfrm>
        <a:prstGeom prst="roundRect">
          <a:avLst/>
        </a:prstGeom>
        <a:gradFill rotWithShape="0">
          <a:gsLst>
            <a:gs pos="0">
              <a:schemeClr val="accent5">
                <a:hueOff val="-3973551"/>
                <a:satOff val="15924"/>
                <a:lumOff val="3451"/>
                <a:alphaOff val="0"/>
                <a:tint val="50000"/>
                <a:shade val="86000"/>
                <a:satMod val="140000"/>
              </a:schemeClr>
            </a:gs>
            <a:gs pos="45000">
              <a:schemeClr val="accent5">
                <a:hueOff val="-3973551"/>
                <a:satOff val="15924"/>
                <a:lumOff val="3451"/>
                <a:alphaOff val="0"/>
                <a:tint val="48000"/>
                <a:satMod val="150000"/>
              </a:schemeClr>
            </a:gs>
            <a:gs pos="100000">
              <a:schemeClr val="accent5">
                <a:hueOff val="-3973551"/>
                <a:satOff val="15924"/>
                <a:lumOff val="3451"/>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dirty="0"/>
            <a:t>Stock Solution</a:t>
          </a:r>
        </a:p>
      </dsp:txBody>
      <dsp:txXfrm>
        <a:off x="2975185" y="1665929"/>
        <a:ext cx="1126972" cy="2018016"/>
      </dsp:txXfrm>
    </dsp:sp>
    <dsp:sp modelId="{C25D88E8-C702-4764-8E74-04BF3CF6CB36}">
      <dsp:nvSpPr>
        <dsp:cNvPr id="0" name=""/>
        <dsp:cNvSpPr/>
      </dsp:nvSpPr>
      <dsp:spPr>
        <a:xfrm>
          <a:off x="4371275" y="1604962"/>
          <a:ext cx="1248906" cy="2139950"/>
        </a:xfrm>
        <a:prstGeom prst="roundRect">
          <a:avLst/>
        </a:prstGeom>
        <a:gradFill rotWithShape="0">
          <a:gsLst>
            <a:gs pos="0">
              <a:schemeClr val="accent5">
                <a:hueOff val="-5960326"/>
                <a:satOff val="23887"/>
                <a:lumOff val="5177"/>
                <a:alphaOff val="0"/>
                <a:tint val="50000"/>
                <a:shade val="86000"/>
                <a:satMod val="140000"/>
              </a:schemeClr>
            </a:gs>
            <a:gs pos="45000">
              <a:schemeClr val="accent5">
                <a:hueOff val="-5960326"/>
                <a:satOff val="23887"/>
                <a:lumOff val="5177"/>
                <a:alphaOff val="0"/>
                <a:tint val="48000"/>
                <a:satMod val="150000"/>
              </a:schemeClr>
            </a:gs>
            <a:gs pos="100000">
              <a:schemeClr val="accent5">
                <a:hueOff val="-5960326"/>
                <a:satOff val="23887"/>
                <a:lumOff val="5177"/>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dirty="0"/>
            <a:t>Secondary reference standard</a:t>
          </a:r>
        </a:p>
      </dsp:txBody>
      <dsp:txXfrm>
        <a:off x="4432242" y="1665929"/>
        <a:ext cx="1126972" cy="2018016"/>
      </dsp:txXfrm>
    </dsp:sp>
    <dsp:sp modelId="{E5FE4183-4EFD-460C-A3BD-381A4C822D30}">
      <dsp:nvSpPr>
        <dsp:cNvPr id="0" name=""/>
        <dsp:cNvSpPr/>
      </dsp:nvSpPr>
      <dsp:spPr>
        <a:xfrm>
          <a:off x="5828332" y="1604962"/>
          <a:ext cx="1248906" cy="2139950"/>
        </a:xfrm>
        <a:prstGeom prst="roundRect">
          <a:avLst/>
        </a:prstGeom>
        <a:gradFill rotWithShape="0">
          <a:gsLst>
            <a:gs pos="0">
              <a:schemeClr val="accent5">
                <a:hueOff val="-7947101"/>
                <a:satOff val="31849"/>
                <a:lumOff val="6902"/>
                <a:alphaOff val="0"/>
                <a:tint val="50000"/>
                <a:shade val="86000"/>
                <a:satMod val="140000"/>
              </a:schemeClr>
            </a:gs>
            <a:gs pos="45000">
              <a:schemeClr val="accent5">
                <a:hueOff val="-7947101"/>
                <a:satOff val="31849"/>
                <a:lumOff val="6902"/>
                <a:alphaOff val="0"/>
                <a:tint val="48000"/>
                <a:satMod val="150000"/>
              </a:schemeClr>
            </a:gs>
            <a:gs pos="100000">
              <a:schemeClr val="accent5">
                <a:hueOff val="-7947101"/>
                <a:satOff val="31849"/>
                <a:lumOff val="6902"/>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a:t>Primary reference standard </a:t>
          </a:r>
          <a:endParaRPr lang="en-US" sz="1200" b="1" kern="1200" dirty="0"/>
        </a:p>
      </dsp:txBody>
      <dsp:txXfrm>
        <a:off x="5889299" y="1665929"/>
        <a:ext cx="1126972" cy="2018016"/>
      </dsp:txXfrm>
    </dsp:sp>
    <dsp:sp modelId="{B948DC0C-B66B-4B57-9429-8FAD07DF6509}">
      <dsp:nvSpPr>
        <dsp:cNvPr id="0" name=""/>
        <dsp:cNvSpPr/>
      </dsp:nvSpPr>
      <dsp:spPr>
        <a:xfrm>
          <a:off x="7285389" y="1604962"/>
          <a:ext cx="1248906" cy="2139950"/>
        </a:xfrm>
        <a:prstGeom prst="roundRect">
          <a:avLst/>
        </a:prstGeom>
        <a:gradFill rotWithShape="0">
          <a:gsLst>
            <a:gs pos="0">
              <a:schemeClr val="accent5">
                <a:hueOff val="-9933876"/>
                <a:satOff val="39811"/>
                <a:lumOff val="8628"/>
                <a:alphaOff val="0"/>
                <a:tint val="50000"/>
                <a:shade val="86000"/>
                <a:satMod val="140000"/>
              </a:schemeClr>
            </a:gs>
            <a:gs pos="45000">
              <a:schemeClr val="accent5">
                <a:hueOff val="-9933876"/>
                <a:satOff val="39811"/>
                <a:lumOff val="8628"/>
                <a:alphaOff val="0"/>
                <a:tint val="48000"/>
                <a:satMod val="150000"/>
              </a:schemeClr>
            </a:gs>
            <a:gs pos="100000">
              <a:schemeClr val="accent5">
                <a:hueOff val="-9933876"/>
                <a:satOff val="39811"/>
                <a:lumOff val="8628"/>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dirty="0"/>
            <a:t>Reference to International or National Measurement Standard, e.g., NIST, CIPM</a:t>
          </a:r>
        </a:p>
      </dsp:txBody>
      <dsp:txXfrm>
        <a:off x="7346356" y="1665929"/>
        <a:ext cx="1126972" cy="201801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187261-462C-4D15-8638-B6C851CCD983}">
      <dsp:nvSpPr>
        <dsp:cNvPr id="0" name=""/>
        <dsp:cNvSpPr/>
      </dsp:nvSpPr>
      <dsp:spPr>
        <a:xfrm>
          <a:off x="0" y="0"/>
          <a:ext cx="5562600" cy="1357788"/>
        </a:xfrm>
        <a:prstGeom prst="rect">
          <a:avLst/>
        </a:prstGeom>
        <a:solidFill>
          <a:schemeClr val="accent4">
            <a:lumMod val="40000"/>
            <a:lumOff val="60000"/>
          </a:schemeClr>
        </a:solidFill>
        <a:ln>
          <a:noFill/>
        </a:ln>
        <a:effectLst/>
        <a:scene3d>
          <a:camera prst="orthographicFront"/>
          <a:lightRig rig="chilly" dir="t"/>
        </a:scene3d>
        <a:sp3d extrusionH="1700" prstMaterial="translucentPowder">
          <a:bevelT w="25400" h="6350" prst="softRound"/>
          <a:bevelB w="0" h="0" prst="convex"/>
        </a:sp3d>
      </dsp:spPr>
      <dsp:style>
        <a:lnRef idx="0">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lvl="0" algn="ctr" defTabSz="977900" rtl="0">
            <a:lnSpc>
              <a:spcPct val="90000"/>
            </a:lnSpc>
            <a:spcBef>
              <a:spcPct val="0"/>
            </a:spcBef>
            <a:spcAft>
              <a:spcPct val="35000"/>
            </a:spcAft>
          </a:pPr>
          <a:r>
            <a:rPr lang="en-US" sz="2200" kern="1200" dirty="0">
              <a:solidFill>
                <a:schemeClr val="tx1"/>
              </a:solidFill>
            </a:rPr>
            <a:t>There need to be defined </a:t>
          </a:r>
          <a:r>
            <a:rPr lang="en-US" sz="2200" i="1" u="sng" kern="1200" dirty="0">
              <a:solidFill>
                <a:schemeClr val="tx1"/>
              </a:solidFill>
            </a:rPr>
            <a:t>procedures and schedules</a:t>
          </a:r>
          <a:r>
            <a:rPr lang="en-US" sz="2200" kern="1200" dirty="0">
              <a:solidFill>
                <a:schemeClr val="tx1"/>
              </a:solidFill>
            </a:rPr>
            <a:t> for carrying out checks needed to maintain confidence in the calibration status of:</a:t>
          </a:r>
        </a:p>
      </dsp:txBody>
      <dsp:txXfrm>
        <a:off x="0" y="0"/>
        <a:ext cx="5562600" cy="1357788"/>
      </dsp:txXfrm>
    </dsp:sp>
    <dsp:sp modelId="{2FDC01C9-49D7-41E7-93A1-157DA8F06786}">
      <dsp:nvSpPr>
        <dsp:cNvPr id="0" name=""/>
        <dsp:cNvSpPr/>
      </dsp:nvSpPr>
      <dsp:spPr>
        <a:xfrm>
          <a:off x="679" y="1357788"/>
          <a:ext cx="1112248" cy="2851356"/>
        </a:xfrm>
        <a:prstGeom prst="rect">
          <a:avLst/>
        </a:prstGeom>
        <a:solidFill>
          <a:schemeClr val="accent4">
            <a:lumMod val="60000"/>
            <a:lumOff val="4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sz="1600" kern="1200" dirty="0">
              <a:solidFill>
                <a:schemeClr val="tx1"/>
              </a:solidFill>
            </a:rPr>
            <a:t>Reference standards</a:t>
          </a:r>
        </a:p>
      </dsp:txBody>
      <dsp:txXfrm>
        <a:off x="679" y="1357788"/>
        <a:ext cx="1112248" cy="2851356"/>
      </dsp:txXfrm>
    </dsp:sp>
    <dsp:sp modelId="{4614CDD0-71F6-4561-B11A-8951D5E9FFA9}">
      <dsp:nvSpPr>
        <dsp:cNvPr id="0" name=""/>
        <dsp:cNvSpPr/>
      </dsp:nvSpPr>
      <dsp:spPr>
        <a:xfrm>
          <a:off x="1112927" y="1357788"/>
          <a:ext cx="1112248" cy="2851356"/>
        </a:xfrm>
        <a:prstGeom prst="rect">
          <a:avLst/>
        </a:prstGeom>
        <a:solidFill>
          <a:schemeClr val="accent4">
            <a:lumMod val="40000"/>
            <a:lumOff val="6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sz="1600" kern="1200" dirty="0">
              <a:solidFill>
                <a:schemeClr val="tx1"/>
              </a:solidFill>
            </a:rPr>
            <a:t>Primary standards</a:t>
          </a:r>
        </a:p>
      </dsp:txBody>
      <dsp:txXfrm>
        <a:off x="1112927" y="1357788"/>
        <a:ext cx="1112248" cy="2851356"/>
      </dsp:txXfrm>
    </dsp:sp>
    <dsp:sp modelId="{480FDE7B-2D51-4B4A-9F77-5265BEC975D8}">
      <dsp:nvSpPr>
        <dsp:cNvPr id="0" name=""/>
        <dsp:cNvSpPr/>
      </dsp:nvSpPr>
      <dsp:spPr>
        <a:xfrm>
          <a:off x="2225175" y="1357788"/>
          <a:ext cx="1112248" cy="2851356"/>
        </a:xfrm>
        <a:prstGeom prst="rect">
          <a:avLst/>
        </a:prstGeom>
        <a:solidFill>
          <a:srgbClr val="A5ADD7"/>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sz="1600" kern="1200" dirty="0">
              <a:solidFill>
                <a:schemeClr val="tx1"/>
              </a:solidFill>
            </a:rPr>
            <a:t>Working standards</a:t>
          </a:r>
        </a:p>
      </dsp:txBody>
      <dsp:txXfrm>
        <a:off x="2225175" y="1357788"/>
        <a:ext cx="1112248" cy="2851356"/>
      </dsp:txXfrm>
    </dsp:sp>
    <dsp:sp modelId="{894289A8-B4AC-47F3-A0F2-CC6DCC92BA57}">
      <dsp:nvSpPr>
        <dsp:cNvPr id="0" name=""/>
        <dsp:cNvSpPr/>
      </dsp:nvSpPr>
      <dsp:spPr>
        <a:xfrm>
          <a:off x="3337424" y="1357788"/>
          <a:ext cx="1112248" cy="2851356"/>
        </a:xfrm>
        <a:prstGeom prst="rect">
          <a:avLst/>
        </a:prstGeom>
        <a:solidFill>
          <a:schemeClr val="tx2">
            <a:lumMod val="40000"/>
            <a:lumOff val="6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sz="1600" kern="1200" dirty="0">
              <a:solidFill>
                <a:schemeClr val="tx1"/>
              </a:solidFill>
            </a:rPr>
            <a:t>Transfer standards</a:t>
          </a:r>
        </a:p>
      </dsp:txBody>
      <dsp:txXfrm>
        <a:off x="3337424" y="1357788"/>
        <a:ext cx="1112248" cy="2851356"/>
      </dsp:txXfrm>
    </dsp:sp>
    <dsp:sp modelId="{4D2AB8B9-C737-4820-A9A6-F41A59F1D62D}">
      <dsp:nvSpPr>
        <dsp:cNvPr id="0" name=""/>
        <dsp:cNvSpPr/>
      </dsp:nvSpPr>
      <dsp:spPr>
        <a:xfrm>
          <a:off x="4449672" y="1357788"/>
          <a:ext cx="1112248" cy="2851356"/>
        </a:xfrm>
        <a:prstGeom prst="rect">
          <a:avLst/>
        </a:prstGeom>
        <a:solidFill>
          <a:schemeClr val="tx2">
            <a:lumMod val="20000"/>
            <a:lumOff val="8000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rtl="0">
            <a:lnSpc>
              <a:spcPct val="90000"/>
            </a:lnSpc>
            <a:spcBef>
              <a:spcPct val="0"/>
            </a:spcBef>
            <a:spcAft>
              <a:spcPct val="35000"/>
            </a:spcAft>
          </a:pPr>
          <a:r>
            <a:rPr lang="en-US" sz="1600" kern="1200" dirty="0">
              <a:solidFill>
                <a:schemeClr val="tx1"/>
              </a:solidFill>
            </a:rPr>
            <a:t>Reference materials </a:t>
          </a:r>
        </a:p>
      </dsp:txBody>
      <dsp:txXfrm>
        <a:off x="4449672" y="1357788"/>
        <a:ext cx="1112248" cy="2851356"/>
      </dsp:txXfrm>
    </dsp:sp>
    <dsp:sp modelId="{8C363612-5577-4098-98C5-F43621657250}">
      <dsp:nvSpPr>
        <dsp:cNvPr id="0" name=""/>
        <dsp:cNvSpPr/>
      </dsp:nvSpPr>
      <dsp:spPr>
        <a:xfrm>
          <a:off x="0" y="4209145"/>
          <a:ext cx="5562600" cy="316817"/>
        </a:xfrm>
        <a:prstGeom prst="rect">
          <a:avLst/>
        </a:prstGeom>
        <a:solidFill>
          <a:schemeClr val="accent3">
            <a:lumMod val="40000"/>
            <a:lumOff val="60000"/>
          </a:schemeClr>
        </a:solidFill>
        <a:ln>
          <a:noFill/>
        </a:ln>
        <a:effectLst/>
        <a:scene3d>
          <a:camera prst="orthographicFront"/>
          <a:lightRig rig="chilly" dir="t"/>
        </a:scene3d>
        <a:sp3d extrusionH="1700" prstMaterial="translucentPowder">
          <a:bevelT w="25400" h="6350" prst="softRound"/>
          <a:bevelB w="0" h="0" prst="convex"/>
        </a:sp3d>
      </dsp:spPr>
      <dsp:style>
        <a:lnRef idx="0">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F964EF-A830-4E2F-9F94-6FE9069F1F52}">
      <dsp:nvSpPr>
        <dsp:cNvPr id="0" name=""/>
        <dsp:cNvSpPr/>
      </dsp:nvSpPr>
      <dsp:spPr>
        <a:xfrm>
          <a:off x="3413532" y="2818668"/>
          <a:ext cx="1608339" cy="2518099"/>
        </a:xfrm>
        <a:custGeom>
          <a:avLst/>
          <a:gdLst/>
          <a:ahLst/>
          <a:cxnLst/>
          <a:rect l="0" t="0" r="0" b="0"/>
          <a:pathLst>
            <a:path>
              <a:moveTo>
                <a:pt x="0" y="0"/>
              </a:moveTo>
              <a:lnTo>
                <a:pt x="804169" y="0"/>
              </a:lnTo>
              <a:lnTo>
                <a:pt x="804169" y="2518099"/>
              </a:lnTo>
              <a:lnTo>
                <a:pt x="1608339" y="2518099"/>
              </a:lnTo>
            </a:path>
          </a:pathLst>
        </a:custGeom>
        <a:noFill/>
        <a:ln w="26425" cap="flat" cmpd="sng" algn="ctr">
          <a:solidFill>
            <a:schemeClr val="accent5">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88950">
            <a:lnSpc>
              <a:spcPct val="90000"/>
            </a:lnSpc>
            <a:spcBef>
              <a:spcPct val="0"/>
            </a:spcBef>
            <a:spcAft>
              <a:spcPct val="35000"/>
            </a:spcAft>
          </a:pPr>
          <a:endParaRPr lang="en-US" sz="1100" kern="1200"/>
        </a:p>
      </dsp:txBody>
      <dsp:txXfrm>
        <a:off x="4143003" y="4003020"/>
        <a:ext cx="149395" cy="149395"/>
      </dsp:txXfrm>
    </dsp:sp>
    <dsp:sp modelId="{2C8DABBE-CF0E-4EA4-97FE-6274F250131E}">
      <dsp:nvSpPr>
        <dsp:cNvPr id="0" name=""/>
        <dsp:cNvSpPr/>
      </dsp:nvSpPr>
      <dsp:spPr>
        <a:xfrm>
          <a:off x="3413532" y="2818668"/>
          <a:ext cx="1608339" cy="1684268"/>
        </a:xfrm>
        <a:custGeom>
          <a:avLst/>
          <a:gdLst/>
          <a:ahLst/>
          <a:cxnLst/>
          <a:rect l="0" t="0" r="0" b="0"/>
          <a:pathLst>
            <a:path>
              <a:moveTo>
                <a:pt x="0" y="0"/>
              </a:moveTo>
              <a:lnTo>
                <a:pt x="804169" y="0"/>
              </a:lnTo>
              <a:lnTo>
                <a:pt x="804169" y="1684268"/>
              </a:lnTo>
              <a:lnTo>
                <a:pt x="1608339" y="1684268"/>
              </a:lnTo>
            </a:path>
          </a:pathLst>
        </a:custGeom>
        <a:noFill/>
        <a:ln w="26425" cap="flat" cmpd="sng" algn="ctr">
          <a:solidFill>
            <a:schemeClr val="accent5">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55600">
            <a:lnSpc>
              <a:spcPct val="90000"/>
            </a:lnSpc>
            <a:spcBef>
              <a:spcPct val="0"/>
            </a:spcBef>
            <a:spcAft>
              <a:spcPct val="35000"/>
            </a:spcAft>
          </a:pPr>
          <a:endParaRPr lang="en-US" sz="800" kern="1200"/>
        </a:p>
      </dsp:txBody>
      <dsp:txXfrm>
        <a:off x="4159480" y="3602581"/>
        <a:ext cx="116442" cy="116442"/>
      </dsp:txXfrm>
    </dsp:sp>
    <dsp:sp modelId="{277371C4-9515-40C0-83D6-88CC1FDD5EB2}">
      <dsp:nvSpPr>
        <dsp:cNvPr id="0" name=""/>
        <dsp:cNvSpPr/>
      </dsp:nvSpPr>
      <dsp:spPr>
        <a:xfrm>
          <a:off x="3413532" y="2818668"/>
          <a:ext cx="1608339" cy="850437"/>
        </a:xfrm>
        <a:custGeom>
          <a:avLst/>
          <a:gdLst/>
          <a:ahLst/>
          <a:cxnLst/>
          <a:rect l="0" t="0" r="0" b="0"/>
          <a:pathLst>
            <a:path>
              <a:moveTo>
                <a:pt x="0" y="0"/>
              </a:moveTo>
              <a:lnTo>
                <a:pt x="804169" y="0"/>
              </a:lnTo>
              <a:lnTo>
                <a:pt x="804169" y="850437"/>
              </a:lnTo>
              <a:lnTo>
                <a:pt x="1608339" y="850437"/>
              </a:lnTo>
            </a:path>
          </a:pathLst>
        </a:custGeom>
        <a:noFill/>
        <a:ln w="26425" cap="flat" cmpd="sng" algn="ctr">
          <a:solidFill>
            <a:schemeClr val="accent5">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a:p>
      </dsp:txBody>
      <dsp:txXfrm>
        <a:off x="4172218" y="3198403"/>
        <a:ext cx="90967" cy="90967"/>
      </dsp:txXfrm>
    </dsp:sp>
    <dsp:sp modelId="{0B91A78A-4F7F-4F41-A57D-CF759E6300DE}">
      <dsp:nvSpPr>
        <dsp:cNvPr id="0" name=""/>
        <dsp:cNvSpPr/>
      </dsp:nvSpPr>
      <dsp:spPr>
        <a:xfrm>
          <a:off x="3413532" y="2772948"/>
          <a:ext cx="1608339" cy="91440"/>
        </a:xfrm>
        <a:custGeom>
          <a:avLst/>
          <a:gdLst/>
          <a:ahLst/>
          <a:cxnLst/>
          <a:rect l="0" t="0" r="0" b="0"/>
          <a:pathLst>
            <a:path>
              <a:moveTo>
                <a:pt x="0" y="45720"/>
              </a:moveTo>
              <a:lnTo>
                <a:pt x="804169" y="45720"/>
              </a:lnTo>
              <a:lnTo>
                <a:pt x="804169" y="62326"/>
              </a:lnTo>
              <a:lnTo>
                <a:pt x="1608339" y="62326"/>
              </a:lnTo>
            </a:path>
          </a:pathLst>
        </a:custGeom>
        <a:noFill/>
        <a:ln w="26425" cap="flat" cmpd="sng" algn="ctr">
          <a:solidFill>
            <a:schemeClr val="accent5">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a:p>
      </dsp:txBody>
      <dsp:txXfrm>
        <a:off x="4177490" y="2778457"/>
        <a:ext cx="80421" cy="80421"/>
      </dsp:txXfrm>
    </dsp:sp>
    <dsp:sp modelId="{7466425F-6D47-4F79-9697-07ADF54AA98A}">
      <dsp:nvSpPr>
        <dsp:cNvPr id="0" name=""/>
        <dsp:cNvSpPr/>
      </dsp:nvSpPr>
      <dsp:spPr>
        <a:xfrm>
          <a:off x="3413532" y="2001443"/>
          <a:ext cx="1608339" cy="817224"/>
        </a:xfrm>
        <a:custGeom>
          <a:avLst/>
          <a:gdLst/>
          <a:ahLst/>
          <a:cxnLst/>
          <a:rect l="0" t="0" r="0" b="0"/>
          <a:pathLst>
            <a:path>
              <a:moveTo>
                <a:pt x="0" y="817224"/>
              </a:moveTo>
              <a:lnTo>
                <a:pt x="804169" y="817224"/>
              </a:lnTo>
              <a:lnTo>
                <a:pt x="804169" y="0"/>
              </a:lnTo>
              <a:lnTo>
                <a:pt x="1608339" y="0"/>
              </a:lnTo>
            </a:path>
          </a:pathLst>
        </a:custGeom>
        <a:noFill/>
        <a:ln w="26425" cap="flat" cmpd="sng" algn="ctr">
          <a:solidFill>
            <a:schemeClr val="accent5">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a:p>
      </dsp:txBody>
      <dsp:txXfrm>
        <a:off x="4172600" y="2364954"/>
        <a:ext cx="90202" cy="90202"/>
      </dsp:txXfrm>
    </dsp:sp>
    <dsp:sp modelId="{A491710A-6CF8-423B-980F-0513BA2F0C27}">
      <dsp:nvSpPr>
        <dsp:cNvPr id="0" name=""/>
        <dsp:cNvSpPr/>
      </dsp:nvSpPr>
      <dsp:spPr>
        <a:xfrm>
          <a:off x="3413532" y="1167612"/>
          <a:ext cx="1608339" cy="1651055"/>
        </a:xfrm>
        <a:custGeom>
          <a:avLst/>
          <a:gdLst/>
          <a:ahLst/>
          <a:cxnLst/>
          <a:rect l="0" t="0" r="0" b="0"/>
          <a:pathLst>
            <a:path>
              <a:moveTo>
                <a:pt x="0" y="1651055"/>
              </a:moveTo>
              <a:lnTo>
                <a:pt x="804169" y="1651055"/>
              </a:lnTo>
              <a:lnTo>
                <a:pt x="804169" y="0"/>
              </a:lnTo>
              <a:lnTo>
                <a:pt x="1608339" y="0"/>
              </a:lnTo>
            </a:path>
          </a:pathLst>
        </a:custGeom>
        <a:noFill/>
        <a:ln w="26425" cap="flat" cmpd="sng" algn="ctr">
          <a:solidFill>
            <a:schemeClr val="accent5">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355600">
            <a:lnSpc>
              <a:spcPct val="90000"/>
            </a:lnSpc>
            <a:spcBef>
              <a:spcPct val="0"/>
            </a:spcBef>
            <a:spcAft>
              <a:spcPct val="35000"/>
            </a:spcAft>
          </a:pPr>
          <a:endParaRPr lang="en-US" sz="800" kern="1200"/>
        </a:p>
      </dsp:txBody>
      <dsp:txXfrm>
        <a:off x="4160078" y="1935517"/>
        <a:ext cx="115246" cy="115246"/>
      </dsp:txXfrm>
    </dsp:sp>
    <dsp:sp modelId="{8473F145-1A9D-48A7-A92C-CFCEFDE8325F}">
      <dsp:nvSpPr>
        <dsp:cNvPr id="0" name=""/>
        <dsp:cNvSpPr/>
      </dsp:nvSpPr>
      <dsp:spPr>
        <a:xfrm>
          <a:off x="3413532" y="333781"/>
          <a:ext cx="1608339" cy="2484886"/>
        </a:xfrm>
        <a:custGeom>
          <a:avLst/>
          <a:gdLst/>
          <a:ahLst/>
          <a:cxnLst/>
          <a:rect l="0" t="0" r="0" b="0"/>
          <a:pathLst>
            <a:path>
              <a:moveTo>
                <a:pt x="0" y="2484886"/>
              </a:moveTo>
              <a:lnTo>
                <a:pt x="804169" y="2484886"/>
              </a:lnTo>
              <a:lnTo>
                <a:pt x="804169" y="0"/>
              </a:lnTo>
              <a:lnTo>
                <a:pt x="1608339" y="0"/>
              </a:lnTo>
            </a:path>
          </a:pathLst>
        </a:custGeom>
        <a:noFill/>
        <a:ln w="26425" cap="flat" cmpd="sng" algn="ctr">
          <a:solidFill>
            <a:schemeClr val="accent5">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88950">
            <a:lnSpc>
              <a:spcPct val="90000"/>
            </a:lnSpc>
            <a:spcBef>
              <a:spcPct val="0"/>
            </a:spcBef>
            <a:spcAft>
              <a:spcPct val="35000"/>
            </a:spcAft>
          </a:pPr>
          <a:endParaRPr lang="en-US" sz="1100" kern="1200"/>
        </a:p>
      </dsp:txBody>
      <dsp:txXfrm>
        <a:off x="4143702" y="1502225"/>
        <a:ext cx="147998" cy="147998"/>
      </dsp:txXfrm>
    </dsp:sp>
    <dsp:sp modelId="{FABF0517-6652-4575-A273-7A5948F56720}">
      <dsp:nvSpPr>
        <dsp:cNvPr id="0" name=""/>
        <dsp:cNvSpPr/>
      </dsp:nvSpPr>
      <dsp:spPr>
        <a:xfrm>
          <a:off x="0" y="1226908"/>
          <a:ext cx="3643543" cy="3183520"/>
        </a:xfrm>
        <a:prstGeom prst="rect">
          <a:avLst/>
        </a:prstGeom>
        <a:gradFill rotWithShape="0">
          <a:gsLst>
            <a:gs pos="0">
              <a:schemeClr val="accent5">
                <a:alpha val="80000"/>
                <a:hueOff val="0"/>
                <a:satOff val="0"/>
                <a:lumOff val="0"/>
                <a:alphaOff val="0"/>
                <a:tint val="50000"/>
                <a:shade val="86000"/>
                <a:satMod val="140000"/>
              </a:schemeClr>
            </a:gs>
            <a:gs pos="12000">
              <a:schemeClr val="accent5">
                <a:alpha val="80000"/>
                <a:hueOff val="0"/>
                <a:satOff val="0"/>
                <a:lumOff val="0"/>
                <a:alphaOff val="0"/>
                <a:tint val="48000"/>
                <a:satMod val="150000"/>
              </a:schemeClr>
            </a:gs>
            <a:gs pos="18000">
              <a:schemeClr val="accent5">
                <a:alpha val="80000"/>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5875" tIns="15875" rIns="15875" bIns="15875" numCol="1" spcCol="1270" anchor="ctr" anchorCtr="0">
          <a:noAutofit/>
        </a:bodyPr>
        <a:lstStyle/>
        <a:p>
          <a:pPr lvl="0" algn="ctr" defTabSz="1111250">
            <a:lnSpc>
              <a:spcPct val="90000"/>
            </a:lnSpc>
            <a:spcBef>
              <a:spcPct val="0"/>
            </a:spcBef>
            <a:spcAft>
              <a:spcPct val="35000"/>
            </a:spcAft>
          </a:pPr>
          <a:r>
            <a:rPr lang="en-US" sz="2500" kern="1200" dirty="0"/>
            <a:t>5.4.2: The laboratory shall use appropriate methods that meet the </a:t>
          </a:r>
          <a:r>
            <a:rPr lang="en-US" sz="2500" u="none" kern="1200" dirty="0"/>
            <a:t>needs of the customer and are appropriate for tests and use </a:t>
          </a:r>
          <a:r>
            <a:rPr lang="en-US" sz="2500" kern="1200" dirty="0"/>
            <a:t>procedures for all tests that should include these items:</a:t>
          </a:r>
        </a:p>
      </dsp:txBody>
      <dsp:txXfrm>
        <a:off x="0" y="1226908"/>
        <a:ext cx="3643543" cy="3183520"/>
      </dsp:txXfrm>
    </dsp:sp>
    <dsp:sp modelId="{1B4EA78F-94B8-42DF-88B0-9FBC6BA869DF}">
      <dsp:nvSpPr>
        <dsp:cNvPr id="0" name=""/>
        <dsp:cNvSpPr/>
      </dsp:nvSpPr>
      <dsp:spPr>
        <a:xfrm>
          <a:off x="5021871" y="249"/>
          <a:ext cx="2187972" cy="667064"/>
        </a:xfrm>
        <a:prstGeom prst="rect">
          <a:avLst/>
        </a:prstGeom>
        <a:gradFill rotWithShape="0">
          <a:gsLst>
            <a:gs pos="0">
              <a:schemeClr val="accent5">
                <a:alpha val="70000"/>
                <a:hueOff val="0"/>
                <a:satOff val="0"/>
                <a:lumOff val="0"/>
                <a:alphaOff val="0"/>
                <a:tint val="50000"/>
                <a:shade val="86000"/>
                <a:satMod val="140000"/>
              </a:schemeClr>
            </a:gs>
            <a:gs pos="16000">
              <a:schemeClr val="accent5">
                <a:alpha val="70000"/>
                <a:hueOff val="0"/>
                <a:satOff val="0"/>
                <a:lumOff val="0"/>
                <a:alphaOff val="0"/>
                <a:tint val="48000"/>
                <a:satMod val="150000"/>
              </a:schemeClr>
            </a:gs>
            <a:gs pos="27000">
              <a:schemeClr val="accent5">
                <a:alpha val="70000"/>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a:t>Sampling</a:t>
          </a:r>
        </a:p>
      </dsp:txBody>
      <dsp:txXfrm>
        <a:off x="5021871" y="249"/>
        <a:ext cx="2187972" cy="667064"/>
      </dsp:txXfrm>
    </dsp:sp>
    <dsp:sp modelId="{0C2CAC6F-EF7C-44D0-9E92-FC7F01D0D711}">
      <dsp:nvSpPr>
        <dsp:cNvPr id="0" name=""/>
        <dsp:cNvSpPr/>
      </dsp:nvSpPr>
      <dsp:spPr>
        <a:xfrm>
          <a:off x="5021871" y="834080"/>
          <a:ext cx="2187972" cy="667064"/>
        </a:xfrm>
        <a:prstGeom prst="rect">
          <a:avLst/>
        </a:prstGeom>
        <a:gradFill rotWithShape="0">
          <a:gsLst>
            <a:gs pos="0">
              <a:schemeClr val="accent5">
                <a:alpha val="70000"/>
                <a:hueOff val="0"/>
                <a:satOff val="0"/>
                <a:lumOff val="0"/>
                <a:alphaOff val="0"/>
                <a:tint val="50000"/>
                <a:shade val="86000"/>
                <a:satMod val="140000"/>
              </a:schemeClr>
            </a:gs>
            <a:gs pos="0">
              <a:schemeClr val="accent5">
                <a:alpha val="70000"/>
                <a:hueOff val="0"/>
                <a:satOff val="0"/>
                <a:lumOff val="0"/>
                <a:alphaOff val="0"/>
                <a:tint val="48000"/>
                <a:satMod val="150000"/>
              </a:schemeClr>
            </a:gs>
            <a:gs pos="12000">
              <a:schemeClr val="accent5">
                <a:alpha val="70000"/>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a:t>Handling</a:t>
          </a:r>
          <a:endParaRPr lang="en-US" sz="1600" kern="1200" dirty="0"/>
        </a:p>
      </dsp:txBody>
      <dsp:txXfrm>
        <a:off x="5021871" y="834080"/>
        <a:ext cx="2187972" cy="667064"/>
      </dsp:txXfrm>
    </dsp:sp>
    <dsp:sp modelId="{3BCFD2DE-CAA7-4B6B-8DE0-0010EC701465}">
      <dsp:nvSpPr>
        <dsp:cNvPr id="0" name=""/>
        <dsp:cNvSpPr/>
      </dsp:nvSpPr>
      <dsp:spPr>
        <a:xfrm>
          <a:off x="5021871" y="1667911"/>
          <a:ext cx="2187972" cy="667064"/>
        </a:xfrm>
        <a:prstGeom prst="rect">
          <a:avLst/>
        </a:prstGeom>
        <a:gradFill rotWithShape="0">
          <a:gsLst>
            <a:gs pos="0">
              <a:schemeClr val="accent5">
                <a:alpha val="70000"/>
                <a:hueOff val="0"/>
                <a:satOff val="0"/>
                <a:lumOff val="0"/>
                <a:alphaOff val="0"/>
                <a:tint val="50000"/>
                <a:shade val="86000"/>
                <a:satMod val="140000"/>
              </a:schemeClr>
            </a:gs>
            <a:gs pos="13000">
              <a:schemeClr val="accent5">
                <a:alpha val="70000"/>
                <a:hueOff val="0"/>
                <a:satOff val="0"/>
                <a:lumOff val="0"/>
                <a:alphaOff val="0"/>
                <a:tint val="48000"/>
                <a:satMod val="150000"/>
              </a:schemeClr>
            </a:gs>
            <a:gs pos="27000">
              <a:schemeClr val="accent5">
                <a:alpha val="70000"/>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a:t>Transport</a:t>
          </a:r>
          <a:endParaRPr lang="en-US" sz="1600" kern="1200" dirty="0"/>
        </a:p>
      </dsp:txBody>
      <dsp:txXfrm>
        <a:off x="5021871" y="1667911"/>
        <a:ext cx="2187972" cy="667064"/>
      </dsp:txXfrm>
    </dsp:sp>
    <dsp:sp modelId="{9A3AA640-D37B-4A2E-80AC-345341C14326}">
      <dsp:nvSpPr>
        <dsp:cNvPr id="0" name=""/>
        <dsp:cNvSpPr/>
      </dsp:nvSpPr>
      <dsp:spPr>
        <a:xfrm>
          <a:off x="5021871" y="2501742"/>
          <a:ext cx="2187972" cy="667064"/>
        </a:xfrm>
        <a:prstGeom prst="rect">
          <a:avLst/>
        </a:prstGeom>
        <a:gradFill rotWithShape="0">
          <a:gsLst>
            <a:gs pos="0">
              <a:schemeClr val="accent5">
                <a:alpha val="70000"/>
                <a:hueOff val="0"/>
                <a:satOff val="0"/>
                <a:lumOff val="0"/>
                <a:alphaOff val="0"/>
                <a:tint val="50000"/>
                <a:shade val="86000"/>
                <a:satMod val="140000"/>
              </a:schemeClr>
            </a:gs>
            <a:gs pos="8000">
              <a:schemeClr val="accent5">
                <a:alpha val="70000"/>
                <a:hueOff val="0"/>
                <a:satOff val="0"/>
                <a:lumOff val="0"/>
                <a:alphaOff val="0"/>
                <a:tint val="48000"/>
                <a:satMod val="150000"/>
              </a:schemeClr>
            </a:gs>
            <a:gs pos="18000">
              <a:schemeClr val="accent5">
                <a:alpha val="70000"/>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a:t>Storage</a:t>
          </a:r>
        </a:p>
      </dsp:txBody>
      <dsp:txXfrm>
        <a:off x="5021871" y="2501742"/>
        <a:ext cx="2187972" cy="667064"/>
      </dsp:txXfrm>
    </dsp:sp>
    <dsp:sp modelId="{8C820ACF-A742-44D4-A86F-7B5975A87980}">
      <dsp:nvSpPr>
        <dsp:cNvPr id="0" name=""/>
        <dsp:cNvSpPr/>
      </dsp:nvSpPr>
      <dsp:spPr>
        <a:xfrm>
          <a:off x="5021871" y="3335573"/>
          <a:ext cx="2187972" cy="667064"/>
        </a:xfrm>
        <a:prstGeom prst="rect">
          <a:avLst/>
        </a:prstGeom>
        <a:gradFill rotWithShape="0">
          <a:gsLst>
            <a:gs pos="0">
              <a:schemeClr val="accent5">
                <a:alpha val="70000"/>
                <a:hueOff val="0"/>
                <a:satOff val="0"/>
                <a:lumOff val="0"/>
                <a:alphaOff val="0"/>
                <a:tint val="50000"/>
                <a:shade val="86000"/>
                <a:satMod val="140000"/>
              </a:schemeClr>
            </a:gs>
            <a:gs pos="14000">
              <a:schemeClr val="accent5">
                <a:alpha val="70000"/>
                <a:hueOff val="0"/>
                <a:satOff val="0"/>
                <a:lumOff val="0"/>
                <a:alphaOff val="0"/>
                <a:tint val="48000"/>
                <a:satMod val="150000"/>
              </a:schemeClr>
            </a:gs>
            <a:gs pos="32000">
              <a:schemeClr val="accent5">
                <a:alpha val="70000"/>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a:t>Sample Preparation</a:t>
          </a:r>
        </a:p>
      </dsp:txBody>
      <dsp:txXfrm>
        <a:off x="5021871" y="3335573"/>
        <a:ext cx="2187972" cy="667064"/>
      </dsp:txXfrm>
    </dsp:sp>
    <dsp:sp modelId="{B598A38B-85E8-4B83-8BD0-FA60A3EE31D2}">
      <dsp:nvSpPr>
        <dsp:cNvPr id="0" name=""/>
        <dsp:cNvSpPr/>
      </dsp:nvSpPr>
      <dsp:spPr>
        <a:xfrm>
          <a:off x="5021871" y="4169404"/>
          <a:ext cx="2187972" cy="667064"/>
        </a:xfrm>
        <a:prstGeom prst="rect">
          <a:avLst/>
        </a:prstGeom>
        <a:gradFill rotWithShape="0">
          <a:gsLst>
            <a:gs pos="0">
              <a:schemeClr val="accent5">
                <a:alpha val="70000"/>
                <a:hueOff val="0"/>
                <a:satOff val="0"/>
                <a:lumOff val="0"/>
                <a:alphaOff val="0"/>
                <a:tint val="50000"/>
                <a:shade val="86000"/>
                <a:satMod val="140000"/>
              </a:schemeClr>
            </a:gs>
            <a:gs pos="10000">
              <a:schemeClr val="accent5">
                <a:alpha val="70000"/>
                <a:hueOff val="0"/>
                <a:satOff val="0"/>
                <a:lumOff val="0"/>
                <a:alphaOff val="0"/>
                <a:tint val="48000"/>
                <a:satMod val="150000"/>
              </a:schemeClr>
            </a:gs>
            <a:gs pos="19000">
              <a:schemeClr val="accent5">
                <a:alpha val="70000"/>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a:t>Estimation of measurement uncertainty</a:t>
          </a:r>
          <a:endParaRPr lang="en-US" sz="1600" kern="1200" dirty="0"/>
        </a:p>
      </dsp:txBody>
      <dsp:txXfrm>
        <a:off x="5021871" y="4169404"/>
        <a:ext cx="2187972" cy="667064"/>
      </dsp:txXfrm>
    </dsp:sp>
    <dsp:sp modelId="{2B23A56E-EBF4-4CF2-9956-3F2C0A6A6D1E}">
      <dsp:nvSpPr>
        <dsp:cNvPr id="0" name=""/>
        <dsp:cNvSpPr/>
      </dsp:nvSpPr>
      <dsp:spPr>
        <a:xfrm>
          <a:off x="5021871" y="5003235"/>
          <a:ext cx="2187972" cy="667064"/>
        </a:xfrm>
        <a:prstGeom prst="rect">
          <a:avLst/>
        </a:prstGeom>
        <a:gradFill rotWithShape="0">
          <a:gsLst>
            <a:gs pos="0">
              <a:schemeClr val="accent5">
                <a:alpha val="70000"/>
                <a:hueOff val="0"/>
                <a:satOff val="0"/>
                <a:lumOff val="0"/>
                <a:alphaOff val="0"/>
                <a:tint val="50000"/>
                <a:shade val="86000"/>
                <a:satMod val="140000"/>
              </a:schemeClr>
            </a:gs>
            <a:gs pos="5000">
              <a:schemeClr val="accent5">
                <a:alpha val="70000"/>
                <a:hueOff val="0"/>
                <a:satOff val="0"/>
                <a:lumOff val="0"/>
                <a:alphaOff val="0"/>
                <a:tint val="48000"/>
                <a:satMod val="150000"/>
              </a:schemeClr>
            </a:gs>
            <a:gs pos="7000">
              <a:schemeClr val="accent5">
                <a:alpha val="70000"/>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n-US" sz="1600" kern="1200" dirty="0"/>
            <a:t>Statistical techniques for analysis </a:t>
          </a:r>
        </a:p>
      </dsp:txBody>
      <dsp:txXfrm>
        <a:off x="5021871" y="5003235"/>
        <a:ext cx="2187972" cy="66706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3E3579-6086-4098-8FA7-5B0C99B95446}">
      <dsp:nvSpPr>
        <dsp:cNvPr id="0" name=""/>
        <dsp:cNvSpPr/>
      </dsp:nvSpPr>
      <dsp:spPr>
        <a:xfrm>
          <a:off x="3048002" y="2362200"/>
          <a:ext cx="2057394" cy="1706381"/>
        </a:xfrm>
        <a:prstGeom prst="ellipse">
          <a:avLst/>
        </a:prstGeom>
        <a:gradFill rotWithShape="0">
          <a:gsLst>
            <a:gs pos="0">
              <a:schemeClr val="accent1">
                <a:hueOff val="0"/>
                <a:satOff val="0"/>
                <a:lumOff val="0"/>
                <a:alphaOff val="0"/>
                <a:tint val="50000"/>
                <a:shade val="86000"/>
                <a:satMod val="140000"/>
              </a:schemeClr>
            </a:gs>
            <a:gs pos="45000">
              <a:schemeClr val="accent1">
                <a:hueOff val="0"/>
                <a:satOff val="0"/>
                <a:lumOff val="0"/>
                <a:alphaOff val="0"/>
                <a:tint val="48000"/>
                <a:satMod val="150000"/>
              </a:schemeClr>
            </a:gs>
            <a:gs pos="100000">
              <a:schemeClr val="accent1">
                <a:hueOff val="0"/>
                <a:satOff val="0"/>
                <a:lumOff val="0"/>
                <a:alphaOff val="0"/>
                <a:tint val="28000"/>
                <a:satMod val="160000"/>
              </a:schemeClr>
            </a:gs>
          </a:gsLst>
          <a:path path="circle">
            <a:fillToRect l="100000" t="100000" r="100000" b="100000"/>
          </a:path>
        </a:gradFill>
        <a:ln>
          <a:noFill/>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b="1" kern="1200" dirty="0"/>
            <a:t>Procedures written and Information you need to keep on: </a:t>
          </a:r>
        </a:p>
        <a:p>
          <a:pPr lvl="0" algn="ctr" defTabSz="444500">
            <a:lnSpc>
              <a:spcPct val="90000"/>
            </a:lnSpc>
            <a:spcBef>
              <a:spcPct val="0"/>
            </a:spcBef>
            <a:spcAft>
              <a:spcPct val="35000"/>
            </a:spcAft>
          </a:pPr>
          <a:r>
            <a:rPr lang="en-US" sz="1000" b="1" kern="1200" dirty="0"/>
            <a:t>Reagents, Reference Materials and Reference Standards</a:t>
          </a:r>
        </a:p>
      </dsp:txBody>
      <dsp:txXfrm>
        <a:off x="3349300" y="2612094"/>
        <a:ext cx="1454798" cy="1206593"/>
      </dsp:txXfrm>
    </dsp:sp>
    <dsp:sp modelId="{8A6F9600-69AC-4211-B0DF-F8B8E5A5824D}">
      <dsp:nvSpPr>
        <dsp:cNvPr id="0" name=""/>
        <dsp:cNvSpPr/>
      </dsp:nvSpPr>
      <dsp:spPr>
        <a:xfrm rot="16200000">
          <a:off x="3758680" y="1504239"/>
          <a:ext cx="636039" cy="551851"/>
        </a:xfrm>
        <a:prstGeom prst="rightArrow">
          <a:avLst>
            <a:gd name="adj1" fmla="val 60000"/>
            <a:gd name="adj2" fmla="val 50000"/>
          </a:avLst>
        </a:prstGeom>
        <a:gradFill rotWithShape="0">
          <a:gsLst>
            <a:gs pos="0">
              <a:schemeClr val="accent2">
                <a:hueOff val="0"/>
                <a:satOff val="0"/>
                <a:lumOff val="0"/>
                <a:alphaOff val="0"/>
                <a:tint val="50000"/>
                <a:shade val="86000"/>
                <a:satMod val="140000"/>
              </a:schemeClr>
            </a:gs>
            <a:gs pos="45000">
              <a:schemeClr val="accent2">
                <a:hueOff val="0"/>
                <a:satOff val="0"/>
                <a:lumOff val="0"/>
                <a:alphaOff val="0"/>
                <a:tint val="48000"/>
                <a:satMod val="150000"/>
              </a:schemeClr>
            </a:gs>
            <a:gs pos="100000">
              <a:schemeClr val="accent2">
                <a:hueOff val="0"/>
                <a:satOff val="0"/>
                <a:lumOff val="0"/>
                <a:alphaOff val="0"/>
                <a:tint val="28000"/>
                <a:satMod val="160000"/>
              </a:schemeClr>
            </a:gs>
          </a:gsLst>
          <a:path path="circle">
            <a:fillToRect l="100000" t="100000" r="100000" b="100000"/>
          </a:path>
        </a:gradFill>
        <a:ln>
          <a:noFill/>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1111250">
            <a:lnSpc>
              <a:spcPct val="90000"/>
            </a:lnSpc>
            <a:spcBef>
              <a:spcPct val="0"/>
            </a:spcBef>
            <a:spcAft>
              <a:spcPct val="35000"/>
            </a:spcAft>
          </a:pPr>
          <a:endParaRPr lang="en-US" sz="2500" kern="1200"/>
        </a:p>
      </dsp:txBody>
      <dsp:txXfrm>
        <a:off x="3841458" y="1697387"/>
        <a:ext cx="470484" cy="331111"/>
      </dsp:txXfrm>
    </dsp:sp>
    <dsp:sp modelId="{EF4E07F2-7D17-41B8-B05A-955A57DB721C}">
      <dsp:nvSpPr>
        <dsp:cNvPr id="0" name=""/>
        <dsp:cNvSpPr/>
      </dsp:nvSpPr>
      <dsp:spPr>
        <a:xfrm>
          <a:off x="3429001" y="25962"/>
          <a:ext cx="1295397" cy="1136163"/>
        </a:xfrm>
        <a:prstGeom prst="ellipse">
          <a:avLst/>
        </a:prstGeom>
        <a:gradFill rotWithShape="0">
          <a:gsLst>
            <a:gs pos="0">
              <a:schemeClr val="accent2">
                <a:hueOff val="0"/>
                <a:satOff val="0"/>
                <a:lumOff val="0"/>
                <a:alphaOff val="0"/>
                <a:tint val="50000"/>
                <a:shade val="86000"/>
                <a:satMod val="140000"/>
              </a:schemeClr>
            </a:gs>
            <a:gs pos="45000">
              <a:schemeClr val="accent2">
                <a:hueOff val="0"/>
                <a:satOff val="0"/>
                <a:lumOff val="0"/>
                <a:alphaOff val="0"/>
                <a:tint val="48000"/>
                <a:satMod val="150000"/>
              </a:schemeClr>
            </a:gs>
            <a:gs pos="100000">
              <a:schemeClr val="accent2">
                <a:hueOff val="0"/>
                <a:satOff val="0"/>
                <a:lumOff val="0"/>
                <a:alphaOff val="0"/>
                <a:tint val="28000"/>
                <a:satMod val="160000"/>
              </a:schemeClr>
            </a:gs>
          </a:gsLst>
          <a:path path="circle">
            <a:fillToRect l="100000" t="100000" r="100000" b="100000"/>
          </a:path>
        </a:gradFill>
        <a:ln>
          <a:noFill/>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b="1" kern="1200" dirty="0"/>
            <a:t>Manufacturer</a:t>
          </a:r>
        </a:p>
      </dsp:txBody>
      <dsp:txXfrm>
        <a:off x="3618707" y="192349"/>
        <a:ext cx="915985" cy="803389"/>
      </dsp:txXfrm>
    </dsp:sp>
    <dsp:sp modelId="{7F4153C2-4C18-465E-ADAA-7764FFE3E15C}">
      <dsp:nvSpPr>
        <dsp:cNvPr id="0" name=""/>
        <dsp:cNvSpPr/>
      </dsp:nvSpPr>
      <dsp:spPr>
        <a:xfrm rot="18163636">
          <a:off x="4557338" y="1713966"/>
          <a:ext cx="613885" cy="551851"/>
        </a:xfrm>
        <a:prstGeom prst="rightArrow">
          <a:avLst>
            <a:gd name="adj1" fmla="val 60000"/>
            <a:gd name="adj2" fmla="val 50000"/>
          </a:avLst>
        </a:prstGeom>
        <a:gradFill rotWithShape="0">
          <a:gsLst>
            <a:gs pos="0">
              <a:schemeClr val="accent3">
                <a:hueOff val="0"/>
                <a:satOff val="0"/>
                <a:lumOff val="0"/>
                <a:alphaOff val="0"/>
                <a:tint val="50000"/>
                <a:shade val="86000"/>
                <a:satMod val="140000"/>
              </a:schemeClr>
            </a:gs>
            <a:gs pos="45000">
              <a:schemeClr val="accent3">
                <a:hueOff val="0"/>
                <a:satOff val="0"/>
                <a:lumOff val="0"/>
                <a:alphaOff val="0"/>
                <a:tint val="48000"/>
                <a:satMod val="150000"/>
              </a:schemeClr>
            </a:gs>
            <a:gs pos="100000">
              <a:schemeClr val="accent3">
                <a:hueOff val="0"/>
                <a:satOff val="0"/>
                <a:lumOff val="0"/>
                <a:alphaOff val="0"/>
                <a:tint val="28000"/>
                <a:satMod val="160000"/>
              </a:schemeClr>
            </a:gs>
          </a:gsLst>
          <a:path path="circle">
            <a:fillToRect l="100000" t="100000" r="100000" b="100000"/>
          </a:path>
        </a:gradFill>
        <a:ln>
          <a:noFill/>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1111250">
            <a:lnSpc>
              <a:spcPct val="90000"/>
            </a:lnSpc>
            <a:spcBef>
              <a:spcPct val="0"/>
            </a:spcBef>
            <a:spcAft>
              <a:spcPct val="35000"/>
            </a:spcAft>
          </a:pPr>
          <a:endParaRPr lang="en-US" sz="2500" kern="1200"/>
        </a:p>
      </dsp:txBody>
      <dsp:txXfrm>
        <a:off x="4595363" y="1893973"/>
        <a:ext cx="448330" cy="331111"/>
      </dsp:txXfrm>
    </dsp:sp>
    <dsp:sp modelId="{AF4A3219-E0B1-4E01-B314-E745CD19461C}">
      <dsp:nvSpPr>
        <dsp:cNvPr id="0" name=""/>
        <dsp:cNvSpPr/>
      </dsp:nvSpPr>
      <dsp:spPr>
        <a:xfrm>
          <a:off x="4925825" y="442091"/>
          <a:ext cx="1136163" cy="1136163"/>
        </a:xfrm>
        <a:prstGeom prst="ellipse">
          <a:avLst/>
        </a:prstGeom>
        <a:gradFill rotWithShape="0">
          <a:gsLst>
            <a:gs pos="0">
              <a:schemeClr val="accent3">
                <a:hueOff val="0"/>
                <a:satOff val="0"/>
                <a:lumOff val="0"/>
                <a:alphaOff val="0"/>
                <a:tint val="50000"/>
                <a:shade val="86000"/>
                <a:satMod val="140000"/>
              </a:schemeClr>
            </a:gs>
            <a:gs pos="45000">
              <a:schemeClr val="accent3">
                <a:hueOff val="0"/>
                <a:satOff val="0"/>
                <a:lumOff val="0"/>
                <a:alphaOff val="0"/>
                <a:tint val="48000"/>
                <a:satMod val="150000"/>
              </a:schemeClr>
            </a:gs>
            <a:gs pos="100000">
              <a:schemeClr val="accent3">
                <a:hueOff val="0"/>
                <a:satOff val="0"/>
                <a:lumOff val="0"/>
                <a:alphaOff val="0"/>
                <a:tint val="28000"/>
                <a:satMod val="160000"/>
              </a:schemeClr>
            </a:gs>
          </a:gsLst>
          <a:path path="circle">
            <a:fillToRect l="100000" t="100000" r="100000" b="100000"/>
          </a:path>
        </a:gradFill>
        <a:ln>
          <a:noFill/>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b="1" kern="1200" dirty="0"/>
            <a:t>Certificate of Authenticity</a:t>
          </a:r>
        </a:p>
      </dsp:txBody>
      <dsp:txXfrm>
        <a:off x="5092212" y="608478"/>
        <a:ext cx="803389" cy="803389"/>
      </dsp:txXfrm>
    </dsp:sp>
    <dsp:sp modelId="{A0C80405-04C3-4668-B2B2-E3E6104C66AB}">
      <dsp:nvSpPr>
        <dsp:cNvPr id="0" name=""/>
        <dsp:cNvSpPr/>
      </dsp:nvSpPr>
      <dsp:spPr>
        <a:xfrm rot="20127273">
          <a:off x="5165025" y="2313844"/>
          <a:ext cx="563189" cy="551851"/>
        </a:xfrm>
        <a:prstGeom prst="rightArrow">
          <a:avLst>
            <a:gd name="adj1" fmla="val 60000"/>
            <a:gd name="adj2" fmla="val 50000"/>
          </a:avLst>
        </a:prstGeom>
        <a:gradFill rotWithShape="0">
          <a:gsLst>
            <a:gs pos="0">
              <a:schemeClr val="accent4">
                <a:hueOff val="0"/>
                <a:satOff val="0"/>
                <a:lumOff val="0"/>
                <a:alphaOff val="0"/>
                <a:tint val="50000"/>
                <a:shade val="86000"/>
                <a:satMod val="140000"/>
              </a:schemeClr>
            </a:gs>
            <a:gs pos="45000">
              <a:schemeClr val="accent4">
                <a:hueOff val="0"/>
                <a:satOff val="0"/>
                <a:lumOff val="0"/>
                <a:alphaOff val="0"/>
                <a:tint val="48000"/>
                <a:satMod val="150000"/>
              </a:schemeClr>
            </a:gs>
            <a:gs pos="100000">
              <a:schemeClr val="accent4">
                <a:hueOff val="0"/>
                <a:satOff val="0"/>
                <a:lumOff val="0"/>
                <a:alphaOff val="0"/>
                <a:tint val="28000"/>
                <a:satMod val="160000"/>
              </a:schemeClr>
            </a:gs>
          </a:gsLst>
          <a:path path="circle">
            <a:fillToRect l="100000" t="100000" r="100000" b="100000"/>
          </a:path>
        </a:gradFill>
        <a:ln>
          <a:noFill/>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1111250">
            <a:lnSpc>
              <a:spcPct val="90000"/>
            </a:lnSpc>
            <a:spcBef>
              <a:spcPct val="0"/>
            </a:spcBef>
            <a:spcAft>
              <a:spcPct val="35000"/>
            </a:spcAft>
          </a:pPr>
          <a:endParaRPr lang="en-US" sz="2500" kern="1200"/>
        </a:p>
      </dsp:txBody>
      <dsp:txXfrm>
        <a:off x="5172505" y="2458601"/>
        <a:ext cx="397634" cy="331111"/>
      </dsp:txXfrm>
    </dsp:sp>
    <dsp:sp modelId="{DBD5D69C-C7EA-4846-B34A-9C665230662C}">
      <dsp:nvSpPr>
        <dsp:cNvPr id="0" name=""/>
        <dsp:cNvSpPr/>
      </dsp:nvSpPr>
      <dsp:spPr>
        <a:xfrm>
          <a:off x="5893079" y="1558362"/>
          <a:ext cx="1136163" cy="1136163"/>
        </a:xfrm>
        <a:prstGeom prst="ellipse">
          <a:avLst/>
        </a:prstGeom>
        <a:gradFill rotWithShape="0">
          <a:gsLst>
            <a:gs pos="0">
              <a:schemeClr val="accent4">
                <a:hueOff val="0"/>
                <a:satOff val="0"/>
                <a:lumOff val="0"/>
                <a:alphaOff val="0"/>
                <a:tint val="50000"/>
                <a:shade val="86000"/>
                <a:satMod val="140000"/>
              </a:schemeClr>
            </a:gs>
            <a:gs pos="45000">
              <a:schemeClr val="accent4">
                <a:hueOff val="0"/>
                <a:satOff val="0"/>
                <a:lumOff val="0"/>
                <a:alphaOff val="0"/>
                <a:tint val="48000"/>
                <a:satMod val="150000"/>
              </a:schemeClr>
            </a:gs>
            <a:gs pos="100000">
              <a:schemeClr val="accent4">
                <a:hueOff val="0"/>
                <a:satOff val="0"/>
                <a:lumOff val="0"/>
                <a:alphaOff val="0"/>
                <a:tint val="28000"/>
                <a:satMod val="160000"/>
              </a:schemeClr>
            </a:gs>
          </a:gsLst>
          <a:path path="circle">
            <a:fillToRect l="100000" t="100000" r="100000" b="100000"/>
          </a:path>
        </a:gradFill>
        <a:ln>
          <a:noFill/>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b="1" kern="1200"/>
            <a:t>Purity</a:t>
          </a:r>
          <a:endParaRPr lang="en-US" sz="1000" b="1" kern="1200" dirty="0"/>
        </a:p>
      </dsp:txBody>
      <dsp:txXfrm>
        <a:off x="6059466" y="1724749"/>
        <a:ext cx="803389" cy="803389"/>
      </dsp:txXfrm>
    </dsp:sp>
    <dsp:sp modelId="{0748C0CE-6A88-49D1-9A1D-63D9D443500F}">
      <dsp:nvSpPr>
        <dsp:cNvPr id="0" name=""/>
        <dsp:cNvSpPr/>
      </dsp:nvSpPr>
      <dsp:spPr>
        <a:xfrm rot="490909">
          <a:off x="5311636" y="3156239"/>
          <a:ext cx="545509" cy="551851"/>
        </a:xfrm>
        <a:prstGeom prst="rightArrow">
          <a:avLst>
            <a:gd name="adj1" fmla="val 60000"/>
            <a:gd name="adj2" fmla="val 50000"/>
          </a:avLst>
        </a:prstGeom>
        <a:gradFill rotWithShape="0">
          <a:gsLst>
            <a:gs pos="0">
              <a:schemeClr val="accent5">
                <a:hueOff val="0"/>
                <a:satOff val="0"/>
                <a:lumOff val="0"/>
                <a:alphaOff val="0"/>
                <a:tint val="50000"/>
                <a:shade val="86000"/>
                <a:satMod val="140000"/>
              </a:schemeClr>
            </a:gs>
            <a:gs pos="45000">
              <a:schemeClr val="accent5">
                <a:hueOff val="0"/>
                <a:satOff val="0"/>
                <a:lumOff val="0"/>
                <a:alphaOff val="0"/>
                <a:tint val="48000"/>
                <a:satMod val="150000"/>
              </a:schemeClr>
            </a:gs>
            <a:gs pos="100000">
              <a:schemeClr val="accent5">
                <a:hueOff val="0"/>
                <a:satOff val="0"/>
                <a:lumOff val="0"/>
                <a:alphaOff val="0"/>
                <a:tint val="28000"/>
                <a:satMod val="160000"/>
              </a:schemeClr>
            </a:gs>
          </a:gsLst>
          <a:path path="circle">
            <a:fillToRect l="100000" t="100000" r="100000" b="100000"/>
          </a:path>
        </a:gradFill>
        <a:ln>
          <a:noFill/>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1111250">
            <a:lnSpc>
              <a:spcPct val="90000"/>
            </a:lnSpc>
            <a:spcBef>
              <a:spcPct val="0"/>
            </a:spcBef>
            <a:spcAft>
              <a:spcPct val="35000"/>
            </a:spcAft>
          </a:pPr>
          <a:endParaRPr lang="en-US" sz="2500" kern="1200"/>
        </a:p>
      </dsp:txBody>
      <dsp:txXfrm>
        <a:off x="5312469" y="3254964"/>
        <a:ext cx="381856" cy="331111"/>
      </dsp:txXfrm>
    </dsp:sp>
    <dsp:sp modelId="{E573D728-237F-40DC-9476-B436943C634A}">
      <dsp:nvSpPr>
        <dsp:cNvPr id="0" name=""/>
        <dsp:cNvSpPr/>
      </dsp:nvSpPr>
      <dsp:spPr>
        <a:xfrm>
          <a:off x="6103283" y="3020366"/>
          <a:ext cx="1136163" cy="1136163"/>
        </a:xfrm>
        <a:prstGeom prst="ellipse">
          <a:avLst/>
        </a:prstGeom>
        <a:gradFill rotWithShape="0">
          <a:gsLst>
            <a:gs pos="0">
              <a:schemeClr val="accent5">
                <a:hueOff val="0"/>
                <a:satOff val="0"/>
                <a:lumOff val="0"/>
                <a:alphaOff val="0"/>
                <a:tint val="50000"/>
                <a:shade val="86000"/>
                <a:satMod val="140000"/>
              </a:schemeClr>
            </a:gs>
            <a:gs pos="45000">
              <a:schemeClr val="accent5">
                <a:hueOff val="0"/>
                <a:satOff val="0"/>
                <a:lumOff val="0"/>
                <a:alphaOff val="0"/>
                <a:tint val="48000"/>
                <a:satMod val="150000"/>
              </a:schemeClr>
            </a:gs>
            <a:gs pos="100000">
              <a:schemeClr val="accent5">
                <a:hueOff val="0"/>
                <a:satOff val="0"/>
                <a:lumOff val="0"/>
                <a:alphaOff val="0"/>
                <a:tint val="28000"/>
                <a:satMod val="160000"/>
              </a:schemeClr>
            </a:gs>
          </a:gsLst>
          <a:path path="circle">
            <a:fillToRect l="100000" t="100000" r="100000" b="100000"/>
          </a:path>
        </a:gradFill>
        <a:ln>
          <a:noFill/>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b="1" kern="1200" dirty="0"/>
            <a:t>Date of Receipt</a:t>
          </a:r>
        </a:p>
      </dsp:txBody>
      <dsp:txXfrm>
        <a:off x="6269670" y="3186753"/>
        <a:ext cx="803389" cy="803389"/>
      </dsp:txXfrm>
    </dsp:sp>
    <dsp:sp modelId="{4024F193-3FC2-4219-8C5E-5B3C2C29EAF3}">
      <dsp:nvSpPr>
        <dsp:cNvPr id="0" name=""/>
        <dsp:cNvSpPr/>
      </dsp:nvSpPr>
      <dsp:spPr>
        <a:xfrm rot="2454545">
          <a:off x="4900926" y="3909020"/>
          <a:ext cx="589396" cy="551851"/>
        </a:xfrm>
        <a:prstGeom prst="rightArrow">
          <a:avLst>
            <a:gd name="adj1" fmla="val 60000"/>
            <a:gd name="adj2" fmla="val 50000"/>
          </a:avLst>
        </a:prstGeom>
        <a:gradFill rotWithShape="0">
          <a:gsLst>
            <a:gs pos="0">
              <a:schemeClr val="accent6">
                <a:hueOff val="0"/>
                <a:satOff val="0"/>
                <a:lumOff val="0"/>
                <a:alphaOff val="0"/>
                <a:tint val="50000"/>
                <a:shade val="86000"/>
                <a:satMod val="140000"/>
              </a:schemeClr>
            </a:gs>
            <a:gs pos="45000">
              <a:schemeClr val="accent6">
                <a:hueOff val="0"/>
                <a:satOff val="0"/>
                <a:lumOff val="0"/>
                <a:alphaOff val="0"/>
                <a:tint val="48000"/>
                <a:satMod val="150000"/>
              </a:schemeClr>
            </a:gs>
            <a:gs pos="100000">
              <a:schemeClr val="accent6">
                <a:hueOff val="0"/>
                <a:satOff val="0"/>
                <a:lumOff val="0"/>
                <a:alphaOff val="0"/>
                <a:tint val="28000"/>
                <a:satMod val="160000"/>
              </a:schemeClr>
            </a:gs>
          </a:gsLst>
          <a:path path="circle">
            <a:fillToRect l="100000" t="100000" r="100000" b="100000"/>
          </a:path>
        </a:gradFill>
        <a:ln>
          <a:noFill/>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1111250">
            <a:lnSpc>
              <a:spcPct val="90000"/>
            </a:lnSpc>
            <a:spcBef>
              <a:spcPct val="0"/>
            </a:spcBef>
            <a:spcAft>
              <a:spcPct val="35000"/>
            </a:spcAft>
          </a:pPr>
          <a:endParaRPr lang="en-US" sz="2500" kern="1200"/>
        </a:p>
      </dsp:txBody>
      <dsp:txXfrm>
        <a:off x="4921144" y="3965182"/>
        <a:ext cx="423841" cy="331111"/>
      </dsp:txXfrm>
    </dsp:sp>
    <dsp:sp modelId="{7ABADE37-0C81-4430-B6BD-37DC093E0F9C}">
      <dsp:nvSpPr>
        <dsp:cNvPr id="0" name=""/>
        <dsp:cNvSpPr/>
      </dsp:nvSpPr>
      <dsp:spPr>
        <a:xfrm>
          <a:off x="5489700" y="4363926"/>
          <a:ext cx="1136163" cy="1136163"/>
        </a:xfrm>
        <a:prstGeom prst="ellipse">
          <a:avLst/>
        </a:prstGeom>
        <a:gradFill rotWithShape="0">
          <a:gsLst>
            <a:gs pos="0">
              <a:schemeClr val="accent6">
                <a:hueOff val="0"/>
                <a:satOff val="0"/>
                <a:lumOff val="0"/>
                <a:alphaOff val="0"/>
                <a:tint val="50000"/>
                <a:shade val="86000"/>
                <a:satMod val="140000"/>
              </a:schemeClr>
            </a:gs>
            <a:gs pos="45000">
              <a:schemeClr val="accent6">
                <a:hueOff val="0"/>
                <a:satOff val="0"/>
                <a:lumOff val="0"/>
                <a:alphaOff val="0"/>
                <a:tint val="48000"/>
                <a:satMod val="150000"/>
              </a:schemeClr>
            </a:gs>
            <a:gs pos="100000">
              <a:schemeClr val="accent6">
                <a:hueOff val="0"/>
                <a:satOff val="0"/>
                <a:lumOff val="0"/>
                <a:alphaOff val="0"/>
                <a:tint val="28000"/>
                <a:satMod val="160000"/>
              </a:schemeClr>
            </a:gs>
          </a:gsLst>
          <a:path path="circle">
            <a:fillToRect l="100000" t="100000" r="100000" b="100000"/>
          </a:path>
        </a:gradFill>
        <a:ln>
          <a:noFill/>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b="1" kern="1200" dirty="0"/>
            <a:t>Unique Identifier</a:t>
          </a:r>
        </a:p>
      </dsp:txBody>
      <dsp:txXfrm>
        <a:off x="5656087" y="4530313"/>
        <a:ext cx="803389" cy="803389"/>
      </dsp:txXfrm>
    </dsp:sp>
    <dsp:sp modelId="{8FE6C4E7-A0B1-4DFE-9A95-6BB9D2F9B864}">
      <dsp:nvSpPr>
        <dsp:cNvPr id="0" name=""/>
        <dsp:cNvSpPr/>
      </dsp:nvSpPr>
      <dsp:spPr>
        <a:xfrm rot="4418182">
          <a:off x="4167446" y="4321877"/>
          <a:ext cx="630332" cy="551851"/>
        </a:xfrm>
        <a:prstGeom prst="rightArrow">
          <a:avLst>
            <a:gd name="adj1" fmla="val 60000"/>
            <a:gd name="adj2" fmla="val 50000"/>
          </a:avLst>
        </a:prstGeom>
        <a:gradFill rotWithShape="0">
          <a:gsLst>
            <a:gs pos="0">
              <a:schemeClr val="accent2">
                <a:hueOff val="0"/>
                <a:satOff val="0"/>
                <a:lumOff val="0"/>
                <a:alphaOff val="0"/>
                <a:tint val="50000"/>
                <a:shade val="86000"/>
                <a:satMod val="140000"/>
              </a:schemeClr>
            </a:gs>
            <a:gs pos="45000">
              <a:schemeClr val="accent2">
                <a:hueOff val="0"/>
                <a:satOff val="0"/>
                <a:lumOff val="0"/>
                <a:alphaOff val="0"/>
                <a:tint val="48000"/>
                <a:satMod val="150000"/>
              </a:schemeClr>
            </a:gs>
            <a:gs pos="100000">
              <a:schemeClr val="accent2">
                <a:hueOff val="0"/>
                <a:satOff val="0"/>
                <a:lumOff val="0"/>
                <a:alphaOff val="0"/>
                <a:tint val="28000"/>
                <a:satMod val="160000"/>
              </a:schemeClr>
            </a:gs>
          </a:gsLst>
          <a:path path="circle">
            <a:fillToRect l="100000" t="100000" r="100000" b="100000"/>
          </a:path>
        </a:gradFill>
        <a:ln>
          <a:noFill/>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1111250">
            <a:lnSpc>
              <a:spcPct val="90000"/>
            </a:lnSpc>
            <a:spcBef>
              <a:spcPct val="0"/>
            </a:spcBef>
            <a:spcAft>
              <a:spcPct val="35000"/>
            </a:spcAft>
          </a:pPr>
          <a:endParaRPr lang="en-US" sz="2500" kern="1200"/>
        </a:p>
      </dsp:txBody>
      <dsp:txXfrm>
        <a:off x="4226902" y="4352823"/>
        <a:ext cx="464777" cy="331111"/>
      </dsp:txXfrm>
    </dsp:sp>
    <dsp:sp modelId="{DD6E2E8D-67E2-4767-B05B-37123F54AA14}">
      <dsp:nvSpPr>
        <dsp:cNvPr id="0" name=""/>
        <dsp:cNvSpPr/>
      </dsp:nvSpPr>
      <dsp:spPr>
        <a:xfrm>
          <a:off x="4247136" y="5162473"/>
          <a:ext cx="1136163" cy="1136163"/>
        </a:xfrm>
        <a:prstGeom prst="ellipse">
          <a:avLst/>
        </a:prstGeom>
        <a:gradFill rotWithShape="0">
          <a:gsLst>
            <a:gs pos="0">
              <a:schemeClr val="accent2">
                <a:hueOff val="0"/>
                <a:satOff val="0"/>
                <a:lumOff val="0"/>
                <a:alphaOff val="0"/>
                <a:tint val="50000"/>
                <a:shade val="86000"/>
                <a:satMod val="140000"/>
              </a:schemeClr>
            </a:gs>
            <a:gs pos="45000">
              <a:schemeClr val="accent2">
                <a:hueOff val="0"/>
                <a:satOff val="0"/>
                <a:lumOff val="0"/>
                <a:alphaOff val="0"/>
                <a:tint val="48000"/>
                <a:satMod val="150000"/>
              </a:schemeClr>
            </a:gs>
            <a:gs pos="100000">
              <a:schemeClr val="accent2">
                <a:hueOff val="0"/>
                <a:satOff val="0"/>
                <a:lumOff val="0"/>
                <a:alphaOff val="0"/>
                <a:tint val="28000"/>
                <a:satMod val="160000"/>
              </a:schemeClr>
            </a:gs>
          </a:gsLst>
          <a:path path="circle">
            <a:fillToRect l="100000" t="100000" r="100000" b="100000"/>
          </a:path>
        </a:gradFill>
        <a:ln>
          <a:noFill/>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b="1" kern="1200" dirty="0"/>
            <a:t>Storage conditions</a:t>
          </a:r>
        </a:p>
      </dsp:txBody>
      <dsp:txXfrm>
        <a:off x="4413523" y="5328860"/>
        <a:ext cx="803389" cy="803389"/>
      </dsp:txXfrm>
    </dsp:sp>
    <dsp:sp modelId="{9C5911F6-ED32-4C34-8985-3946DD49C187}">
      <dsp:nvSpPr>
        <dsp:cNvPr id="0" name=""/>
        <dsp:cNvSpPr/>
      </dsp:nvSpPr>
      <dsp:spPr>
        <a:xfrm rot="6381818">
          <a:off x="3355621" y="4321877"/>
          <a:ext cx="630332" cy="551851"/>
        </a:xfrm>
        <a:prstGeom prst="rightArrow">
          <a:avLst>
            <a:gd name="adj1" fmla="val 60000"/>
            <a:gd name="adj2" fmla="val 50000"/>
          </a:avLst>
        </a:prstGeom>
        <a:gradFill rotWithShape="0">
          <a:gsLst>
            <a:gs pos="0">
              <a:schemeClr val="accent3">
                <a:hueOff val="0"/>
                <a:satOff val="0"/>
                <a:lumOff val="0"/>
                <a:alphaOff val="0"/>
                <a:tint val="50000"/>
                <a:shade val="86000"/>
                <a:satMod val="140000"/>
              </a:schemeClr>
            </a:gs>
            <a:gs pos="45000">
              <a:schemeClr val="accent3">
                <a:hueOff val="0"/>
                <a:satOff val="0"/>
                <a:lumOff val="0"/>
                <a:alphaOff val="0"/>
                <a:tint val="48000"/>
                <a:satMod val="150000"/>
              </a:schemeClr>
            </a:gs>
            <a:gs pos="100000">
              <a:schemeClr val="accent3">
                <a:hueOff val="0"/>
                <a:satOff val="0"/>
                <a:lumOff val="0"/>
                <a:alphaOff val="0"/>
                <a:tint val="28000"/>
                <a:satMod val="160000"/>
              </a:schemeClr>
            </a:gs>
          </a:gsLst>
          <a:path path="circle">
            <a:fillToRect l="100000" t="100000" r="100000" b="100000"/>
          </a:path>
        </a:gradFill>
        <a:ln>
          <a:noFill/>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1111250">
            <a:lnSpc>
              <a:spcPct val="90000"/>
            </a:lnSpc>
            <a:spcBef>
              <a:spcPct val="0"/>
            </a:spcBef>
            <a:spcAft>
              <a:spcPct val="35000"/>
            </a:spcAft>
          </a:pPr>
          <a:endParaRPr lang="en-US" sz="2500" kern="1200"/>
        </a:p>
      </dsp:txBody>
      <dsp:txXfrm rot="10800000">
        <a:off x="3461720" y="4352823"/>
        <a:ext cx="464777" cy="331111"/>
      </dsp:txXfrm>
    </dsp:sp>
    <dsp:sp modelId="{53F0765E-5B77-4954-8638-22955307A06C}">
      <dsp:nvSpPr>
        <dsp:cNvPr id="0" name=""/>
        <dsp:cNvSpPr/>
      </dsp:nvSpPr>
      <dsp:spPr>
        <a:xfrm>
          <a:off x="2770099" y="5162473"/>
          <a:ext cx="1136163" cy="1136163"/>
        </a:xfrm>
        <a:prstGeom prst="ellipse">
          <a:avLst/>
        </a:prstGeom>
        <a:gradFill rotWithShape="0">
          <a:gsLst>
            <a:gs pos="0">
              <a:schemeClr val="accent3">
                <a:hueOff val="0"/>
                <a:satOff val="0"/>
                <a:lumOff val="0"/>
                <a:alphaOff val="0"/>
                <a:tint val="50000"/>
                <a:shade val="86000"/>
                <a:satMod val="140000"/>
              </a:schemeClr>
            </a:gs>
            <a:gs pos="45000">
              <a:schemeClr val="accent3">
                <a:hueOff val="0"/>
                <a:satOff val="0"/>
                <a:lumOff val="0"/>
                <a:alphaOff val="0"/>
                <a:tint val="48000"/>
                <a:satMod val="150000"/>
              </a:schemeClr>
            </a:gs>
            <a:gs pos="100000">
              <a:schemeClr val="accent3">
                <a:hueOff val="0"/>
                <a:satOff val="0"/>
                <a:lumOff val="0"/>
                <a:alphaOff val="0"/>
                <a:tint val="28000"/>
                <a:satMod val="160000"/>
              </a:schemeClr>
            </a:gs>
          </a:gsLst>
          <a:path path="circle">
            <a:fillToRect l="100000" t="100000" r="100000" b="100000"/>
          </a:path>
        </a:gradFill>
        <a:ln>
          <a:noFill/>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b="1" kern="1200" dirty="0"/>
            <a:t> Expiration</a:t>
          </a:r>
        </a:p>
      </dsp:txBody>
      <dsp:txXfrm>
        <a:off x="2936486" y="5328860"/>
        <a:ext cx="803389" cy="803389"/>
      </dsp:txXfrm>
    </dsp:sp>
    <dsp:sp modelId="{C71E38CA-B516-4E98-AEAB-0BFD00575119}">
      <dsp:nvSpPr>
        <dsp:cNvPr id="0" name=""/>
        <dsp:cNvSpPr/>
      </dsp:nvSpPr>
      <dsp:spPr>
        <a:xfrm rot="8345455">
          <a:off x="2663076" y="3909020"/>
          <a:ext cx="589396" cy="551851"/>
        </a:xfrm>
        <a:prstGeom prst="rightArrow">
          <a:avLst>
            <a:gd name="adj1" fmla="val 60000"/>
            <a:gd name="adj2" fmla="val 50000"/>
          </a:avLst>
        </a:prstGeom>
        <a:gradFill rotWithShape="0">
          <a:gsLst>
            <a:gs pos="0">
              <a:schemeClr val="accent4">
                <a:hueOff val="0"/>
                <a:satOff val="0"/>
                <a:lumOff val="0"/>
                <a:alphaOff val="0"/>
                <a:tint val="50000"/>
                <a:shade val="86000"/>
                <a:satMod val="140000"/>
              </a:schemeClr>
            </a:gs>
            <a:gs pos="45000">
              <a:schemeClr val="accent4">
                <a:hueOff val="0"/>
                <a:satOff val="0"/>
                <a:lumOff val="0"/>
                <a:alphaOff val="0"/>
                <a:tint val="48000"/>
                <a:satMod val="150000"/>
              </a:schemeClr>
            </a:gs>
            <a:gs pos="100000">
              <a:schemeClr val="accent4">
                <a:hueOff val="0"/>
                <a:satOff val="0"/>
                <a:lumOff val="0"/>
                <a:alphaOff val="0"/>
                <a:tint val="28000"/>
                <a:satMod val="160000"/>
              </a:schemeClr>
            </a:gs>
          </a:gsLst>
          <a:path path="circle">
            <a:fillToRect l="100000" t="100000" r="100000" b="100000"/>
          </a:path>
        </a:gradFill>
        <a:ln>
          <a:noFill/>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1111250">
            <a:lnSpc>
              <a:spcPct val="90000"/>
            </a:lnSpc>
            <a:spcBef>
              <a:spcPct val="0"/>
            </a:spcBef>
            <a:spcAft>
              <a:spcPct val="35000"/>
            </a:spcAft>
          </a:pPr>
          <a:endParaRPr lang="en-US" sz="2500" kern="1200"/>
        </a:p>
      </dsp:txBody>
      <dsp:txXfrm rot="10800000">
        <a:off x="2808413" y="3965182"/>
        <a:ext cx="423841" cy="331111"/>
      </dsp:txXfrm>
    </dsp:sp>
    <dsp:sp modelId="{54BA6874-1B8A-49D8-B873-82D2F680B326}">
      <dsp:nvSpPr>
        <dsp:cNvPr id="0" name=""/>
        <dsp:cNvSpPr/>
      </dsp:nvSpPr>
      <dsp:spPr>
        <a:xfrm>
          <a:off x="1527535" y="4363926"/>
          <a:ext cx="1136163" cy="1136163"/>
        </a:xfrm>
        <a:prstGeom prst="ellipse">
          <a:avLst/>
        </a:prstGeom>
        <a:gradFill rotWithShape="0">
          <a:gsLst>
            <a:gs pos="0">
              <a:schemeClr val="accent4">
                <a:hueOff val="0"/>
                <a:satOff val="0"/>
                <a:lumOff val="0"/>
                <a:alphaOff val="0"/>
                <a:tint val="50000"/>
                <a:shade val="86000"/>
                <a:satMod val="140000"/>
              </a:schemeClr>
            </a:gs>
            <a:gs pos="45000">
              <a:schemeClr val="accent4">
                <a:hueOff val="0"/>
                <a:satOff val="0"/>
                <a:lumOff val="0"/>
                <a:alphaOff val="0"/>
                <a:tint val="48000"/>
                <a:satMod val="150000"/>
              </a:schemeClr>
            </a:gs>
            <a:gs pos="100000">
              <a:schemeClr val="accent4">
                <a:hueOff val="0"/>
                <a:satOff val="0"/>
                <a:lumOff val="0"/>
                <a:alphaOff val="0"/>
                <a:tint val="28000"/>
                <a:satMod val="160000"/>
              </a:schemeClr>
            </a:gs>
          </a:gsLst>
          <a:path path="circle">
            <a:fillToRect l="100000" t="100000" r="100000" b="100000"/>
          </a:path>
        </a:gradFill>
        <a:ln>
          <a:noFill/>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b="1" kern="1200" dirty="0"/>
            <a:t>Prepared by</a:t>
          </a:r>
        </a:p>
      </dsp:txBody>
      <dsp:txXfrm>
        <a:off x="1693922" y="4530313"/>
        <a:ext cx="803389" cy="803389"/>
      </dsp:txXfrm>
    </dsp:sp>
    <dsp:sp modelId="{03C4008E-1C06-4F29-A162-9A6751B4EE36}">
      <dsp:nvSpPr>
        <dsp:cNvPr id="0" name=""/>
        <dsp:cNvSpPr/>
      </dsp:nvSpPr>
      <dsp:spPr>
        <a:xfrm rot="10309091">
          <a:off x="2296254" y="3156239"/>
          <a:ext cx="545509" cy="551851"/>
        </a:xfrm>
        <a:prstGeom prst="rightArrow">
          <a:avLst>
            <a:gd name="adj1" fmla="val 60000"/>
            <a:gd name="adj2" fmla="val 50000"/>
          </a:avLst>
        </a:prstGeom>
        <a:gradFill rotWithShape="0">
          <a:gsLst>
            <a:gs pos="0">
              <a:schemeClr val="accent5">
                <a:hueOff val="0"/>
                <a:satOff val="0"/>
                <a:lumOff val="0"/>
                <a:alphaOff val="0"/>
                <a:tint val="50000"/>
                <a:shade val="86000"/>
                <a:satMod val="140000"/>
              </a:schemeClr>
            </a:gs>
            <a:gs pos="45000">
              <a:schemeClr val="accent5">
                <a:hueOff val="0"/>
                <a:satOff val="0"/>
                <a:lumOff val="0"/>
                <a:alphaOff val="0"/>
                <a:tint val="48000"/>
                <a:satMod val="150000"/>
              </a:schemeClr>
            </a:gs>
            <a:gs pos="100000">
              <a:schemeClr val="accent5">
                <a:hueOff val="0"/>
                <a:satOff val="0"/>
                <a:lumOff val="0"/>
                <a:alphaOff val="0"/>
                <a:tint val="28000"/>
                <a:satMod val="160000"/>
              </a:schemeClr>
            </a:gs>
          </a:gsLst>
          <a:path path="circle">
            <a:fillToRect l="100000" t="100000" r="100000" b="100000"/>
          </a:path>
        </a:gradFill>
        <a:ln>
          <a:noFill/>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1111250">
            <a:lnSpc>
              <a:spcPct val="90000"/>
            </a:lnSpc>
            <a:spcBef>
              <a:spcPct val="0"/>
            </a:spcBef>
            <a:spcAft>
              <a:spcPct val="35000"/>
            </a:spcAft>
          </a:pPr>
          <a:endParaRPr lang="en-US" sz="2500" kern="1200"/>
        </a:p>
      </dsp:txBody>
      <dsp:txXfrm rot="10800000">
        <a:off x="2459074" y="3254964"/>
        <a:ext cx="381856" cy="331111"/>
      </dsp:txXfrm>
    </dsp:sp>
    <dsp:sp modelId="{396D7202-7391-4718-8E36-6D91B6CDBC72}">
      <dsp:nvSpPr>
        <dsp:cNvPr id="0" name=""/>
        <dsp:cNvSpPr/>
      </dsp:nvSpPr>
      <dsp:spPr>
        <a:xfrm>
          <a:off x="913952" y="3020366"/>
          <a:ext cx="1136163" cy="1136163"/>
        </a:xfrm>
        <a:prstGeom prst="ellipse">
          <a:avLst/>
        </a:prstGeom>
        <a:gradFill rotWithShape="0">
          <a:gsLst>
            <a:gs pos="0">
              <a:schemeClr val="accent5">
                <a:hueOff val="0"/>
                <a:satOff val="0"/>
                <a:lumOff val="0"/>
                <a:alphaOff val="0"/>
                <a:tint val="50000"/>
                <a:shade val="86000"/>
                <a:satMod val="140000"/>
              </a:schemeClr>
            </a:gs>
            <a:gs pos="45000">
              <a:schemeClr val="accent5">
                <a:hueOff val="0"/>
                <a:satOff val="0"/>
                <a:lumOff val="0"/>
                <a:alphaOff val="0"/>
                <a:tint val="48000"/>
                <a:satMod val="150000"/>
              </a:schemeClr>
            </a:gs>
            <a:gs pos="100000">
              <a:schemeClr val="accent5">
                <a:hueOff val="0"/>
                <a:satOff val="0"/>
                <a:lumOff val="0"/>
                <a:alphaOff val="0"/>
                <a:tint val="28000"/>
                <a:satMod val="160000"/>
              </a:schemeClr>
            </a:gs>
          </a:gsLst>
          <a:path path="circle">
            <a:fillToRect l="100000" t="100000" r="100000" b="100000"/>
          </a:path>
        </a:gradFill>
        <a:ln>
          <a:noFill/>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b="1" kern="1200" dirty="0"/>
            <a:t>                                               </a:t>
          </a:r>
        </a:p>
        <a:p>
          <a:pPr lvl="0" algn="ctr" defTabSz="444500">
            <a:lnSpc>
              <a:spcPct val="90000"/>
            </a:lnSpc>
            <a:spcBef>
              <a:spcPct val="0"/>
            </a:spcBef>
            <a:spcAft>
              <a:spcPct val="35000"/>
            </a:spcAft>
          </a:pPr>
          <a:r>
            <a:rPr lang="en-US" sz="1000" b="1" kern="1200" dirty="0"/>
            <a:t>Dates of Use</a:t>
          </a:r>
        </a:p>
      </dsp:txBody>
      <dsp:txXfrm>
        <a:off x="1080339" y="3186753"/>
        <a:ext cx="803389" cy="803389"/>
      </dsp:txXfrm>
    </dsp:sp>
    <dsp:sp modelId="{93C653A0-C5E8-44FA-BD18-778923D4B7FB}">
      <dsp:nvSpPr>
        <dsp:cNvPr id="0" name=""/>
        <dsp:cNvSpPr/>
      </dsp:nvSpPr>
      <dsp:spPr>
        <a:xfrm rot="12272727">
          <a:off x="2425185" y="2313844"/>
          <a:ext cx="563189" cy="551851"/>
        </a:xfrm>
        <a:prstGeom prst="rightArrow">
          <a:avLst>
            <a:gd name="adj1" fmla="val 60000"/>
            <a:gd name="adj2" fmla="val 50000"/>
          </a:avLst>
        </a:prstGeom>
        <a:gradFill rotWithShape="0">
          <a:gsLst>
            <a:gs pos="0">
              <a:schemeClr val="accent6">
                <a:hueOff val="0"/>
                <a:satOff val="0"/>
                <a:lumOff val="0"/>
                <a:alphaOff val="0"/>
                <a:tint val="50000"/>
                <a:shade val="86000"/>
                <a:satMod val="140000"/>
              </a:schemeClr>
            </a:gs>
            <a:gs pos="45000">
              <a:schemeClr val="accent6">
                <a:hueOff val="0"/>
                <a:satOff val="0"/>
                <a:lumOff val="0"/>
                <a:alphaOff val="0"/>
                <a:tint val="48000"/>
                <a:satMod val="150000"/>
              </a:schemeClr>
            </a:gs>
            <a:gs pos="100000">
              <a:schemeClr val="accent6">
                <a:hueOff val="0"/>
                <a:satOff val="0"/>
                <a:lumOff val="0"/>
                <a:alphaOff val="0"/>
                <a:tint val="28000"/>
                <a:satMod val="160000"/>
              </a:schemeClr>
            </a:gs>
          </a:gsLst>
          <a:path path="circle">
            <a:fillToRect l="100000" t="100000" r="100000" b="100000"/>
          </a:path>
        </a:gradFill>
        <a:ln>
          <a:noFill/>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1111250">
            <a:lnSpc>
              <a:spcPct val="90000"/>
            </a:lnSpc>
            <a:spcBef>
              <a:spcPct val="0"/>
            </a:spcBef>
            <a:spcAft>
              <a:spcPct val="35000"/>
            </a:spcAft>
          </a:pPr>
          <a:endParaRPr lang="en-US" sz="2500" kern="1200"/>
        </a:p>
      </dsp:txBody>
      <dsp:txXfrm rot="10800000">
        <a:off x="2583260" y="2458601"/>
        <a:ext cx="397634" cy="331111"/>
      </dsp:txXfrm>
    </dsp:sp>
    <dsp:sp modelId="{EA23FEF1-5B91-41F5-96E9-4D24A504EC21}">
      <dsp:nvSpPr>
        <dsp:cNvPr id="0" name=""/>
        <dsp:cNvSpPr/>
      </dsp:nvSpPr>
      <dsp:spPr>
        <a:xfrm>
          <a:off x="1124156" y="1558362"/>
          <a:ext cx="1136163" cy="1136163"/>
        </a:xfrm>
        <a:prstGeom prst="ellipse">
          <a:avLst/>
        </a:prstGeom>
        <a:gradFill rotWithShape="0">
          <a:gsLst>
            <a:gs pos="0">
              <a:schemeClr val="accent6">
                <a:hueOff val="0"/>
                <a:satOff val="0"/>
                <a:lumOff val="0"/>
                <a:alphaOff val="0"/>
                <a:tint val="50000"/>
                <a:shade val="86000"/>
                <a:satMod val="140000"/>
              </a:schemeClr>
            </a:gs>
            <a:gs pos="45000">
              <a:schemeClr val="accent6">
                <a:hueOff val="0"/>
                <a:satOff val="0"/>
                <a:lumOff val="0"/>
                <a:alphaOff val="0"/>
                <a:tint val="48000"/>
                <a:satMod val="150000"/>
              </a:schemeClr>
            </a:gs>
            <a:gs pos="100000">
              <a:schemeClr val="accent6">
                <a:hueOff val="0"/>
                <a:satOff val="0"/>
                <a:lumOff val="0"/>
                <a:alphaOff val="0"/>
                <a:tint val="28000"/>
                <a:satMod val="160000"/>
              </a:schemeClr>
            </a:gs>
          </a:gsLst>
          <a:path path="circle">
            <a:fillToRect l="100000" t="100000" r="100000" b="100000"/>
          </a:path>
        </a:gradFill>
        <a:ln>
          <a:noFill/>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b="1" kern="1200" dirty="0"/>
            <a:t>How to Purchase</a:t>
          </a:r>
        </a:p>
      </dsp:txBody>
      <dsp:txXfrm>
        <a:off x="1290543" y="1724749"/>
        <a:ext cx="803389" cy="803389"/>
      </dsp:txXfrm>
    </dsp:sp>
    <dsp:sp modelId="{C95C4489-8A4E-4952-86DE-A99FCD4530A7}">
      <dsp:nvSpPr>
        <dsp:cNvPr id="0" name=""/>
        <dsp:cNvSpPr/>
      </dsp:nvSpPr>
      <dsp:spPr>
        <a:xfrm rot="14236364">
          <a:off x="2982176" y="1713966"/>
          <a:ext cx="613885" cy="551851"/>
        </a:xfrm>
        <a:prstGeom prst="rightArrow">
          <a:avLst>
            <a:gd name="adj1" fmla="val 60000"/>
            <a:gd name="adj2" fmla="val 50000"/>
          </a:avLst>
        </a:prstGeom>
        <a:gradFill rotWithShape="0">
          <a:gsLst>
            <a:gs pos="0">
              <a:schemeClr val="accent2">
                <a:hueOff val="0"/>
                <a:satOff val="0"/>
                <a:lumOff val="0"/>
                <a:alphaOff val="0"/>
                <a:tint val="50000"/>
                <a:shade val="86000"/>
                <a:satMod val="140000"/>
              </a:schemeClr>
            </a:gs>
            <a:gs pos="45000">
              <a:schemeClr val="accent2">
                <a:hueOff val="0"/>
                <a:satOff val="0"/>
                <a:lumOff val="0"/>
                <a:alphaOff val="0"/>
                <a:tint val="48000"/>
                <a:satMod val="150000"/>
              </a:schemeClr>
            </a:gs>
            <a:gs pos="100000">
              <a:schemeClr val="accent2">
                <a:hueOff val="0"/>
                <a:satOff val="0"/>
                <a:lumOff val="0"/>
                <a:alphaOff val="0"/>
                <a:tint val="28000"/>
                <a:satMod val="160000"/>
              </a:schemeClr>
            </a:gs>
          </a:gsLst>
          <a:path path="circle">
            <a:fillToRect l="100000" t="100000" r="100000" b="100000"/>
          </a:path>
        </a:gradFill>
        <a:ln>
          <a:noFill/>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1111250">
            <a:lnSpc>
              <a:spcPct val="90000"/>
            </a:lnSpc>
            <a:spcBef>
              <a:spcPct val="0"/>
            </a:spcBef>
            <a:spcAft>
              <a:spcPct val="35000"/>
            </a:spcAft>
          </a:pPr>
          <a:endParaRPr lang="en-US" sz="2500" kern="1200"/>
        </a:p>
      </dsp:txBody>
      <dsp:txXfrm rot="10800000">
        <a:off x="3109706" y="1893973"/>
        <a:ext cx="448330" cy="331111"/>
      </dsp:txXfrm>
    </dsp:sp>
    <dsp:sp modelId="{05FA5BC2-D5BD-408A-8CCA-2A7C6F29779B}">
      <dsp:nvSpPr>
        <dsp:cNvPr id="0" name=""/>
        <dsp:cNvSpPr/>
      </dsp:nvSpPr>
      <dsp:spPr>
        <a:xfrm>
          <a:off x="2091410" y="442091"/>
          <a:ext cx="1136163" cy="1136163"/>
        </a:xfrm>
        <a:prstGeom prst="ellipse">
          <a:avLst/>
        </a:prstGeom>
        <a:gradFill rotWithShape="0">
          <a:gsLst>
            <a:gs pos="0">
              <a:schemeClr val="accent2">
                <a:hueOff val="0"/>
                <a:satOff val="0"/>
                <a:lumOff val="0"/>
                <a:alphaOff val="0"/>
                <a:tint val="50000"/>
                <a:shade val="86000"/>
                <a:satMod val="140000"/>
              </a:schemeClr>
            </a:gs>
            <a:gs pos="45000">
              <a:schemeClr val="accent2">
                <a:hueOff val="0"/>
                <a:satOff val="0"/>
                <a:lumOff val="0"/>
                <a:alphaOff val="0"/>
                <a:tint val="48000"/>
                <a:satMod val="150000"/>
              </a:schemeClr>
            </a:gs>
            <a:gs pos="100000">
              <a:schemeClr val="accent2">
                <a:hueOff val="0"/>
                <a:satOff val="0"/>
                <a:lumOff val="0"/>
                <a:alphaOff val="0"/>
                <a:tint val="28000"/>
                <a:satMod val="160000"/>
              </a:schemeClr>
            </a:gs>
          </a:gsLst>
          <a:path path="circle">
            <a:fillToRect l="100000" t="100000" r="100000" b="100000"/>
          </a:path>
        </a:gradFill>
        <a:ln>
          <a:noFill/>
        </a:ln>
        <a:effectLst>
          <a:outerShdw blurRad="149987" dist="250190" dir="8460000" algn="ctr" rotWithShape="0">
            <a:srgbClr val="000000">
              <a:alpha val="28000"/>
            </a:srgbClr>
          </a:outerShdw>
        </a:effectLst>
        <a:scene3d>
          <a:camera prst="orthographicFront">
            <a:rot lat="0" lon="0" rev="0"/>
          </a:camera>
          <a:lightRig rig="contrasting" dir="t">
            <a:rot lat="0" lon="0" rev="1500000"/>
          </a:lightRig>
        </a:scene3d>
        <a:sp3d prstMaterial="metal">
          <a:bevelT w="88900" h="88900"/>
        </a:sp3d>
      </dsp:spPr>
      <dsp:style>
        <a:lnRef idx="0">
          <a:scrgbClr r="0" g="0" b="0"/>
        </a:lnRef>
        <a:fillRef idx="2">
          <a:scrgbClr r="0" g="0" b="0"/>
        </a:fillRef>
        <a:effectRef idx="1">
          <a:scrgbClr r="0" g="0" b="0"/>
        </a:effectRef>
        <a:fontRef idx="minor">
          <a:schemeClr val="dk1"/>
        </a:fontRef>
      </dsp:style>
      <dsp:txBody>
        <a:bodyPr spcFirstLastPara="0" vert="horz" wrap="square" lIns="12700" tIns="12700" rIns="12700" bIns="12700" numCol="1" spcCol="1270" anchor="ctr" anchorCtr="0">
          <a:noAutofit/>
        </a:bodyPr>
        <a:lstStyle/>
        <a:p>
          <a:pPr lvl="0" algn="ctr" defTabSz="444500">
            <a:lnSpc>
              <a:spcPct val="90000"/>
            </a:lnSpc>
            <a:spcBef>
              <a:spcPct val="0"/>
            </a:spcBef>
            <a:spcAft>
              <a:spcPct val="35000"/>
            </a:spcAft>
          </a:pPr>
          <a:r>
            <a:rPr lang="en-US" sz="1000" b="1" kern="1200" dirty="0"/>
            <a:t>Transport </a:t>
          </a:r>
        </a:p>
        <a:p>
          <a:pPr lvl="0" algn="ctr" defTabSz="444500">
            <a:lnSpc>
              <a:spcPct val="90000"/>
            </a:lnSpc>
            <a:spcBef>
              <a:spcPct val="0"/>
            </a:spcBef>
            <a:spcAft>
              <a:spcPct val="35000"/>
            </a:spcAft>
          </a:pPr>
          <a:r>
            <a:rPr lang="en-US" sz="1000" b="1" kern="1200" dirty="0"/>
            <a:t>	 </a:t>
          </a:r>
        </a:p>
      </dsp:txBody>
      <dsp:txXfrm>
        <a:off x="2257797" y="608478"/>
        <a:ext cx="803389" cy="803389"/>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layout5.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8.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5F9351-2C36-4750-A5B4-4D22CF6DE6CC}" type="datetimeFigureOut">
              <a:rPr lang="en-US" smtClean="0"/>
              <a:pPr/>
              <a:t>6/2/2017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E00CC19-210B-4C87-B918-B831B30B4BA5}" type="slidenum">
              <a:rPr lang="en-US" smtClean="0"/>
              <a:pPr/>
              <a:t>‹#›</a:t>
            </a:fld>
            <a:endParaRPr lang="en-US"/>
          </a:p>
        </p:txBody>
      </p:sp>
    </p:spTree>
    <p:extLst>
      <p:ext uri="{BB962C8B-B14F-4D97-AF65-F5344CB8AC3E}">
        <p14:creationId xmlns:p14="http://schemas.microsoft.com/office/powerpoint/2010/main" val="3465681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nist.gov/traceability/supplementary-materials-nist-policy-review#internal_map" TargetMode="External"/><Relationship Id="rId2" Type="http://schemas.openxmlformats.org/officeDocument/2006/relationships/slide" Target="../slides/slide7.xml"/><Relationship Id="rId1" Type="http://schemas.openxmlformats.org/officeDocument/2006/relationships/notesMaster" Target="../notesMasters/notesMaster1.xml"/><Relationship Id="rId5" Type="http://schemas.openxmlformats.org/officeDocument/2006/relationships/hyperlink" Target="http://physics.nist.gov/cuu/" TargetMode="External"/><Relationship Id="rId4" Type="http://schemas.openxmlformats.org/officeDocument/2006/relationships/hyperlink" Target="https://www.nist.gov/traceability/supplementary-materials-nist-policy-review#assure"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nist.gov/traceability/supplementary-materials-nist-policy-review#ntrm"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s://www.nist.gov/traceability/supplementary-materials-nist-policy-review#faq_general5"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1</a:t>
            </a:fld>
            <a:endParaRPr lang="en-US"/>
          </a:p>
        </p:txBody>
      </p:sp>
    </p:spTree>
    <p:extLst>
      <p:ext uri="{BB962C8B-B14F-4D97-AF65-F5344CB8AC3E}">
        <p14:creationId xmlns:p14="http://schemas.microsoft.com/office/powerpoint/2010/main" val="6344969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14</a:t>
            </a:fld>
            <a:endParaRPr lang="en-US"/>
          </a:p>
        </p:txBody>
      </p:sp>
    </p:spTree>
    <p:extLst>
      <p:ext uri="{BB962C8B-B14F-4D97-AF65-F5344CB8AC3E}">
        <p14:creationId xmlns:p14="http://schemas.microsoft.com/office/powerpoint/2010/main" val="25202356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9F44AE8-62C0-42C5-9038-ED1C9D2F320B}" type="slidenum">
              <a:rPr lang="en-US" smtClean="0"/>
              <a:pPr/>
              <a:t>16</a:t>
            </a:fld>
            <a:endParaRPr lang="en-US"/>
          </a:p>
        </p:txBody>
      </p:sp>
    </p:spTree>
    <p:extLst>
      <p:ext uri="{BB962C8B-B14F-4D97-AF65-F5344CB8AC3E}">
        <p14:creationId xmlns:p14="http://schemas.microsoft.com/office/powerpoint/2010/main" val="1185230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19</a:t>
            </a:fld>
            <a:endParaRPr lang="en-US"/>
          </a:p>
        </p:txBody>
      </p:sp>
    </p:spTree>
    <p:extLst>
      <p:ext uri="{BB962C8B-B14F-4D97-AF65-F5344CB8AC3E}">
        <p14:creationId xmlns:p14="http://schemas.microsoft.com/office/powerpoint/2010/main" val="33977229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3F08D0-DDD0-46BD-BBC6-7EE8618ECA06}"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27197810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21</a:t>
            </a:fld>
            <a:endParaRPr lang="en-US"/>
          </a:p>
        </p:txBody>
      </p:sp>
    </p:spTree>
    <p:extLst>
      <p:ext uri="{BB962C8B-B14F-4D97-AF65-F5344CB8AC3E}">
        <p14:creationId xmlns:p14="http://schemas.microsoft.com/office/powerpoint/2010/main" val="31444934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22</a:t>
            </a:fld>
            <a:endParaRPr lang="en-US"/>
          </a:p>
        </p:txBody>
      </p:sp>
    </p:spTree>
    <p:extLst>
      <p:ext uri="{BB962C8B-B14F-4D97-AF65-F5344CB8AC3E}">
        <p14:creationId xmlns:p14="http://schemas.microsoft.com/office/powerpoint/2010/main" val="12418859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24</a:t>
            </a:fld>
            <a:endParaRPr lang="en-US"/>
          </a:p>
        </p:txBody>
      </p:sp>
    </p:spTree>
    <p:extLst>
      <p:ext uri="{BB962C8B-B14F-4D97-AF65-F5344CB8AC3E}">
        <p14:creationId xmlns:p14="http://schemas.microsoft.com/office/powerpoint/2010/main" val="15059395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4</a:t>
            </a:fld>
            <a:endParaRPr lang="en-US"/>
          </a:p>
        </p:txBody>
      </p:sp>
    </p:spTree>
    <p:extLst>
      <p:ext uri="{BB962C8B-B14F-4D97-AF65-F5344CB8AC3E}">
        <p14:creationId xmlns:p14="http://schemas.microsoft.com/office/powerpoint/2010/main" val="25521386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5</a:t>
            </a:fld>
            <a:endParaRPr lang="en-US"/>
          </a:p>
        </p:txBody>
      </p:sp>
    </p:spTree>
    <p:extLst>
      <p:ext uri="{BB962C8B-B14F-4D97-AF65-F5344CB8AC3E}">
        <p14:creationId xmlns:p14="http://schemas.microsoft.com/office/powerpoint/2010/main" val="41611536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6</a:t>
            </a:fld>
            <a:endParaRPr lang="en-US"/>
          </a:p>
        </p:txBody>
      </p:sp>
    </p:spTree>
    <p:extLst>
      <p:ext uri="{BB962C8B-B14F-4D97-AF65-F5344CB8AC3E}">
        <p14:creationId xmlns:p14="http://schemas.microsoft.com/office/powerpoint/2010/main" val="18031816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b="1" dirty="0"/>
              <a:t>What do I need to do to support a claim of traceability?</a:t>
            </a:r>
          </a:p>
          <a:p>
            <a:r>
              <a:rPr lang="en-US" dirty="0"/>
              <a:t>To support a claim, the provider of a measurement result must document the measurement process or system used to establish the claim and provide a description of the chain of calibrations that were used to establish a connection to a particular specified reference. There are several common elements to all valid statements or claims of traceability:</a:t>
            </a:r>
          </a:p>
          <a:p>
            <a:r>
              <a:rPr lang="en-US" dirty="0"/>
              <a:t>a clearly defined particular quantity that has been measured</a:t>
            </a:r>
            <a:br>
              <a:rPr lang="en-US" dirty="0"/>
            </a:br>
            <a:r>
              <a:rPr lang="en-US" dirty="0"/>
              <a:t>a complete description of the measurement system or working standard used to perform the measurement</a:t>
            </a:r>
            <a:br>
              <a:rPr lang="en-US" dirty="0"/>
            </a:br>
            <a:r>
              <a:rPr lang="en-US" dirty="0"/>
              <a:t>a stated measurement result, which includes a documented uncertainty</a:t>
            </a:r>
            <a:br>
              <a:rPr lang="en-US" dirty="0"/>
            </a:br>
            <a:r>
              <a:rPr lang="en-US" dirty="0"/>
              <a:t>a complete specification of the reference at the time the measurement system or working standard was compared to it</a:t>
            </a:r>
            <a:br>
              <a:rPr lang="en-US" dirty="0"/>
            </a:br>
            <a:r>
              <a:rPr lang="en-US" dirty="0"/>
              <a:t>an '</a:t>
            </a:r>
            <a:r>
              <a:rPr lang="en-US" dirty="0">
                <a:hlinkClick r:id="rId3"/>
              </a:rPr>
              <a:t>internal measurement assurance' program</a:t>
            </a:r>
            <a:r>
              <a:rPr lang="en-US" dirty="0"/>
              <a:t> for establishing the status of the measurement system or working standard at all times pertinent to the claim of traceability</a:t>
            </a:r>
            <a:br>
              <a:rPr lang="en-US" dirty="0"/>
            </a:br>
            <a:r>
              <a:rPr lang="en-US" dirty="0"/>
              <a:t>an 'internal measurement assurance' program for establishing the status of the specified reference at the time that the measurement system or working standard was compared to it</a:t>
            </a:r>
          </a:p>
          <a:p>
            <a:r>
              <a:rPr lang="en-US" dirty="0"/>
              <a:t>An </a:t>
            </a:r>
            <a:r>
              <a:rPr lang="en-US" dirty="0">
                <a:hlinkClick r:id="rId4"/>
              </a:rPr>
              <a:t>internal measurement assurance program</a:t>
            </a:r>
            <a:r>
              <a:rPr lang="en-US" dirty="0"/>
              <a:t> may be quite simple or very complex, the level or rigor to be determined depending on the level of uncertainty at issue and what is needed to demonstrate its credibility. Users of a measurement result are responsible for determining what is adequate to meet their needs.</a:t>
            </a:r>
          </a:p>
          <a:p>
            <a:r>
              <a:rPr lang="en-US" dirty="0"/>
              <a:t>For information and guidance on expressing measurement uncertainty, see </a:t>
            </a:r>
            <a:r>
              <a:rPr lang="en-US" dirty="0">
                <a:hlinkClick r:id="rId5"/>
              </a:rPr>
              <a:t>http://physics.nist.gov/cuu/</a:t>
            </a:r>
            <a:r>
              <a:rPr lang="en-US" dirty="0"/>
              <a:t>.</a:t>
            </a:r>
          </a:p>
          <a:p>
            <a:r>
              <a:rPr lang="en-US" dirty="0"/>
              <a:t>See </a:t>
            </a:r>
            <a:r>
              <a:rPr lang="en-US" b="1" dirty="0"/>
              <a:t>Section V Checklist for Traceability through Calibration</a:t>
            </a:r>
            <a:r>
              <a:rPr lang="en-US" dirty="0"/>
              <a:t> for additional guidance.</a:t>
            </a:r>
          </a:p>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7</a:t>
            </a:fld>
            <a:endParaRPr lang="en-US"/>
          </a:p>
        </p:txBody>
      </p:sp>
    </p:spTree>
    <p:extLst>
      <p:ext uri="{BB962C8B-B14F-4D97-AF65-F5344CB8AC3E}">
        <p14:creationId xmlns:p14="http://schemas.microsoft.com/office/powerpoint/2010/main" val="7145400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fld id="{2E00CC19-210B-4C87-B918-B831B30B4BA5}" type="slidenum">
              <a:rPr lang="en-US" smtClean="0"/>
              <a:pPr/>
              <a:t>8</a:t>
            </a:fld>
            <a:endParaRPr lang="en-US"/>
          </a:p>
        </p:txBody>
      </p:sp>
    </p:spTree>
    <p:extLst>
      <p:ext uri="{BB962C8B-B14F-4D97-AF65-F5344CB8AC3E}">
        <p14:creationId xmlns:p14="http://schemas.microsoft.com/office/powerpoint/2010/main" val="25204437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achieve traceability of measurement results to standards maintained by NIST, you need to reference your measurement results through an unbroken chain of calibrations, including determining the uncertainties at each step, to NIST standards as the specified references. These references may be, for example, standards developed and maintained by NIST: broadcast signals controlled or monitored by NIST (such as standard time and frequency signals), NIST Standard Reference Materials (SRMs), or </a:t>
            </a:r>
            <a:r>
              <a:rPr lang="en-US" dirty="0">
                <a:hlinkClick r:id="rId3"/>
              </a:rPr>
              <a:t>NIST-Traceable Reference Materials (NTRMs)</a:t>
            </a:r>
            <a:r>
              <a:rPr lang="en-US" dirty="0"/>
              <a:t>. The chain of calibrations may be short, if the user has instruments or artifacts calibrated by NIST or acquires standards from NIST and references measurement results to those. It may be longer, if the user references other calibrations in a chain of calibrations back to stated references developed and maintained by NIST. Also see </a:t>
            </a:r>
            <a:r>
              <a:rPr lang="en-US" b="1" dirty="0">
                <a:hlinkClick r:id="rId4"/>
              </a:rPr>
              <a:t>Question I.A.5</a:t>
            </a:r>
            <a:r>
              <a:rPr lang="en-US" dirty="0"/>
              <a:t> above and </a:t>
            </a:r>
            <a:r>
              <a:rPr lang="en-US" b="1" dirty="0"/>
              <a:t>Section</a:t>
            </a:r>
            <a:r>
              <a:rPr lang="en-US" dirty="0"/>
              <a:t> </a:t>
            </a:r>
            <a:r>
              <a:rPr lang="en-US" b="1" dirty="0"/>
              <a:t>V Checklist for Traceability through Calibration</a:t>
            </a:r>
            <a:r>
              <a:rPr lang="en-US" dirty="0"/>
              <a:t> for additional guidance.</a:t>
            </a:r>
          </a:p>
        </p:txBody>
      </p:sp>
      <p:sp>
        <p:nvSpPr>
          <p:cNvPr id="4" name="Slide Number Placeholder 3"/>
          <p:cNvSpPr>
            <a:spLocks noGrp="1"/>
          </p:cNvSpPr>
          <p:nvPr>
            <p:ph type="sldNum" sz="quarter" idx="10"/>
          </p:nvPr>
        </p:nvSpPr>
        <p:spPr/>
        <p:txBody>
          <a:bodyPr/>
          <a:lstStyle/>
          <a:p>
            <a:fld id="{2E00CC19-210B-4C87-B918-B831B30B4BA5}" type="slidenum">
              <a:rPr lang="en-US" smtClean="0"/>
              <a:pPr/>
              <a:t>10</a:t>
            </a:fld>
            <a:endParaRPr lang="en-US"/>
          </a:p>
        </p:txBody>
      </p:sp>
    </p:spTree>
    <p:extLst>
      <p:ext uri="{BB962C8B-B14F-4D97-AF65-F5344CB8AC3E}">
        <p14:creationId xmlns:p14="http://schemas.microsoft.com/office/powerpoint/2010/main" val="15485837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E00CC19-210B-4C87-B918-B831B30B4BA5}" type="slidenum">
              <a:rPr lang="en-US" smtClean="0"/>
              <a:pPr/>
              <a:t>11</a:t>
            </a:fld>
            <a:endParaRPr lang="en-US"/>
          </a:p>
        </p:txBody>
      </p:sp>
    </p:spTree>
    <p:extLst>
      <p:ext uri="{BB962C8B-B14F-4D97-AF65-F5344CB8AC3E}">
        <p14:creationId xmlns:p14="http://schemas.microsoft.com/office/powerpoint/2010/main" val="10564043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fld id="{2E00CC19-210B-4C87-B918-B831B30B4BA5}" type="slidenum">
              <a:rPr lang="en-US" smtClean="0"/>
              <a:pPr/>
              <a:t>12</a:t>
            </a:fld>
            <a:endParaRPr lang="en-US"/>
          </a:p>
        </p:txBody>
      </p:sp>
    </p:spTree>
    <p:extLst>
      <p:ext uri="{BB962C8B-B14F-4D97-AF65-F5344CB8AC3E}">
        <p14:creationId xmlns:p14="http://schemas.microsoft.com/office/powerpoint/2010/main" val="24471518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1.gif"/></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gi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21842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a:t>Title/Cover Slide</a:t>
            </a:r>
            <a:br>
              <a:rPr lang="en-US" dirty="0"/>
            </a:br>
            <a:r>
              <a:rPr lang="en-US" dirty="0"/>
              <a:t/>
            </a:r>
            <a:br>
              <a:rPr lang="en-US" dirty="0"/>
            </a:br>
            <a:endParaRPr lang="en-US" dirty="0"/>
          </a:p>
        </p:txBody>
      </p:sp>
      <p:sp>
        <p:nvSpPr>
          <p:cNvPr id="6" name="Subtitle 2"/>
          <p:cNvSpPr>
            <a:spLocks noGrp="1"/>
          </p:cNvSpPr>
          <p:nvPr>
            <p:ph type="subTitle" idx="1" hasCustomPrompt="1"/>
          </p:nvPr>
        </p:nvSpPr>
        <p:spPr>
          <a:xfrm>
            <a:off x="457200" y="28903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p:txBody>
      </p:sp>
    </p:spTree>
    <p:extLst>
      <p:ext uri="{BB962C8B-B14F-4D97-AF65-F5344CB8AC3E}">
        <p14:creationId xmlns:p14="http://schemas.microsoft.com/office/powerpoint/2010/main" val="21809723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6/2/2017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22888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361508"/>
            <a:ext cx="792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6/2/2017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124283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6/2/2017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447501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6/2/2017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786550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6/2/2017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6406775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6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6/2/2017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144766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7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6/2/2017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488059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8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6/2/2017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033462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9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6/2/2017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091517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0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6/2/2017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750226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Title and Content Slide</a:t>
            </a:r>
          </a:p>
        </p:txBody>
      </p:sp>
      <p:sp>
        <p:nvSpPr>
          <p:cNvPr id="9" name="Text Placeholder 8"/>
          <p:cNvSpPr>
            <a:spLocks noGrp="1"/>
          </p:cNvSpPr>
          <p:nvPr>
            <p:ph type="body" sz="quarter" idx="10"/>
          </p:nvPr>
        </p:nvSpPr>
        <p:spPr>
          <a:xfrm>
            <a:off x="457200" y="1371600"/>
            <a:ext cx="8229600" cy="2438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5953044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6/2/2017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263348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2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6/2/2017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228715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3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6/2/2017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103792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A036A845-E876-4022-ABC9-8E3EA07FE4C4}" type="datetime1">
              <a:rPr lang="en-US" smtClean="0">
                <a:solidFill>
                  <a:prstClr val="black">
                    <a:tint val="75000"/>
                  </a:prstClr>
                </a:solidFill>
              </a:rPr>
              <a:pPr/>
              <a:t>6/2/2017</a:t>
            </a:fld>
            <a:endParaRPr lang="en-US">
              <a:solidFill>
                <a:prstClr val="black">
                  <a:tint val="75000"/>
                </a:prstClr>
              </a:solidFill>
            </a:endParaRPr>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pic>
        <p:nvPicPr>
          <p:cNvPr id="1126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625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0594963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74306990-3AF3-44BE-964C-207941A03751}" type="datetime1">
              <a:rPr lang="en-US" smtClean="0">
                <a:solidFill>
                  <a:prstClr val="black">
                    <a:tint val="75000"/>
                  </a:prstClr>
                </a:solidFill>
              </a:rPr>
              <a:pPr/>
              <a:t>6/2/2017</a:t>
            </a:fld>
            <a:endParaRPr lang="en-US">
              <a:solidFill>
                <a:prstClr val="black">
                  <a:tint val="75000"/>
                </a:prstClr>
              </a:solidFill>
            </a:endParaRPr>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pic>
        <p:nvPicPr>
          <p:cNvPr id="5"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625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2466506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4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6/2/2017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9754803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5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6/2/2017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31607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6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6/2/2017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4418951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7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6/2/2017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152069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21842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a:t>Title/Cover Slide</a:t>
            </a:r>
            <a:br>
              <a:rPr lang="en-US" dirty="0"/>
            </a:br>
            <a:r>
              <a:rPr lang="en-US" dirty="0"/>
              <a:t/>
            </a:r>
            <a:br>
              <a:rPr lang="en-US" dirty="0"/>
            </a:br>
            <a:endParaRPr lang="en-US" dirty="0"/>
          </a:p>
        </p:txBody>
      </p:sp>
      <p:sp>
        <p:nvSpPr>
          <p:cNvPr id="6" name="Subtitle 2"/>
          <p:cNvSpPr>
            <a:spLocks noGrp="1"/>
          </p:cNvSpPr>
          <p:nvPr>
            <p:ph type="subTitle" idx="1" hasCustomPrompt="1"/>
          </p:nvPr>
        </p:nvSpPr>
        <p:spPr>
          <a:xfrm>
            <a:off x="457200" y="28903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p:txBody>
      </p:sp>
    </p:spTree>
    <p:extLst>
      <p:ext uri="{BB962C8B-B14F-4D97-AF65-F5344CB8AC3E}">
        <p14:creationId xmlns:p14="http://schemas.microsoft.com/office/powerpoint/2010/main" val="38836574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04800"/>
            <a:ext cx="8229600" cy="762000"/>
          </a:xfrm>
        </p:spPr>
        <p:txBody>
          <a:bodyPr/>
          <a:lstStyle>
            <a:lvl1pPr>
              <a:defRPr/>
            </a:lvl1pPr>
          </a:lstStyle>
          <a:p>
            <a:r>
              <a:rPr lang="en-US" dirty="0"/>
              <a:t>Title and Content Slide</a:t>
            </a:r>
            <a:br>
              <a:rPr lang="en-US" dirty="0"/>
            </a:br>
            <a:r>
              <a:rPr lang="en-US" dirty="0"/>
              <a:t/>
            </a:r>
            <a:br>
              <a:rPr lang="en-US" dirty="0"/>
            </a:br>
            <a:endParaRPr lang="en-US" dirty="0"/>
          </a:p>
        </p:txBody>
      </p:sp>
      <p:sp>
        <p:nvSpPr>
          <p:cNvPr id="5" name="Text Placeholder 2"/>
          <p:cNvSpPr>
            <a:spLocks noGrp="1"/>
          </p:cNvSpPr>
          <p:nvPr>
            <p:ph idx="1"/>
          </p:nvPr>
        </p:nvSpPr>
        <p:spPr>
          <a:xfrm>
            <a:off x="457200" y="1678698"/>
            <a:ext cx="8229600" cy="2283702"/>
          </a:xfrm>
          <a:prstGeom prst="rect">
            <a:avLst/>
          </a:prstGeom>
        </p:spPr>
        <p:txBody>
          <a:bodyPr vert="horz"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p:cNvSpPr>
            <a:spLocks noGrp="1"/>
          </p:cNvSpPr>
          <p:nvPr>
            <p:ph type="body" sz="quarter" idx="10" hasCustomPrompt="1"/>
          </p:nvPr>
        </p:nvSpPr>
        <p:spPr>
          <a:xfrm>
            <a:off x="457200" y="990600"/>
            <a:ext cx="8077200" cy="533399"/>
          </a:xfrm>
        </p:spPr>
        <p:txBody>
          <a:bodyPr lIns="0" tIns="0"/>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lang="en-US" sz="2800" smtClean="0">
                <a:solidFill>
                  <a:schemeClr val="tx1"/>
                </a:solidFill>
              </a:defRPr>
            </a:lvl1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3200" dirty="0">
                <a:solidFill>
                  <a:schemeClr val="tx1"/>
                </a:solidFill>
                <a:latin typeface="+mj-lt"/>
              </a:rPr>
              <a:t>Subtitle</a:t>
            </a:r>
          </a:p>
        </p:txBody>
      </p:sp>
    </p:spTree>
    <p:extLst>
      <p:ext uri="{BB962C8B-B14F-4D97-AF65-F5344CB8AC3E}">
        <p14:creationId xmlns:p14="http://schemas.microsoft.com/office/powerpoint/2010/main" val="38309083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Title and Content Slide</a:t>
            </a:r>
          </a:p>
        </p:txBody>
      </p:sp>
      <p:sp>
        <p:nvSpPr>
          <p:cNvPr id="9" name="Text Placeholder 8"/>
          <p:cNvSpPr>
            <a:spLocks noGrp="1"/>
          </p:cNvSpPr>
          <p:nvPr>
            <p:ph type="body" sz="quarter" idx="10"/>
          </p:nvPr>
        </p:nvSpPr>
        <p:spPr>
          <a:xfrm>
            <a:off x="457200" y="1371600"/>
            <a:ext cx="8229600" cy="2438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3705601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04800"/>
            <a:ext cx="8229600" cy="762000"/>
          </a:xfrm>
        </p:spPr>
        <p:txBody>
          <a:bodyPr/>
          <a:lstStyle>
            <a:lvl1pPr>
              <a:defRPr/>
            </a:lvl1pPr>
          </a:lstStyle>
          <a:p>
            <a:r>
              <a:rPr lang="en-US" dirty="0"/>
              <a:t>Title and Content Slide</a:t>
            </a:r>
            <a:br>
              <a:rPr lang="en-US" dirty="0"/>
            </a:br>
            <a:r>
              <a:rPr lang="en-US" dirty="0"/>
              <a:t/>
            </a:r>
            <a:br>
              <a:rPr lang="en-US" dirty="0"/>
            </a:br>
            <a:endParaRPr lang="en-US" dirty="0"/>
          </a:p>
        </p:txBody>
      </p:sp>
      <p:sp>
        <p:nvSpPr>
          <p:cNvPr id="5" name="Text Placeholder 2"/>
          <p:cNvSpPr>
            <a:spLocks noGrp="1"/>
          </p:cNvSpPr>
          <p:nvPr>
            <p:ph idx="1"/>
          </p:nvPr>
        </p:nvSpPr>
        <p:spPr>
          <a:xfrm>
            <a:off x="457200" y="1678698"/>
            <a:ext cx="8229600" cy="2283702"/>
          </a:xfrm>
          <a:prstGeom prst="rect">
            <a:avLst/>
          </a:prstGeom>
        </p:spPr>
        <p:txBody>
          <a:bodyPr vert="horz"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p:cNvSpPr>
            <a:spLocks noGrp="1"/>
          </p:cNvSpPr>
          <p:nvPr>
            <p:ph type="body" sz="quarter" idx="10" hasCustomPrompt="1"/>
          </p:nvPr>
        </p:nvSpPr>
        <p:spPr>
          <a:xfrm>
            <a:off x="457200" y="990600"/>
            <a:ext cx="8077200" cy="533399"/>
          </a:xfrm>
        </p:spPr>
        <p:txBody>
          <a:bodyPr lIns="0" tIns="0"/>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lang="en-US" sz="2800" smtClean="0">
                <a:solidFill>
                  <a:schemeClr val="tx1"/>
                </a:solidFill>
              </a:defRPr>
            </a:lvl1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3200" dirty="0">
                <a:solidFill>
                  <a:schemeClr val="tx1"/>
                </a:solidFill>
                <a:latin typeface="+mj-lt"/>
              </a:rPr>
              <a:t>Subtitle</a:t>
            </a:r>
          </a:p>
        </p:txBody>
      </p:sp>
    </p:spTree>
    <p:extLst>
      <p:ext uri="{BB962C8B-B14F-4D97-AF65-F5344CB8AC3E}">
        <p14:creationId xmlns:p14="http://schemas.microsoft.com/office/powerpoint/2010/main" val="115018076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981236"/>
            <a:ext cx="7772400" cy="600164"/>
          </a:xfrm>
        </p:spPr>
        <p:txBody>
          <a:bodyPr anchor="t"/>
          <a:lstStyle>
            <a:lvl1pPr algn="l">
              <a:defRPr sz="3600" b="0" cap="all">
                <a:solidFill>
                  <a:schemeClr val="accent1"/>
                </a:solidFill>
                <a:latin typeface="Franklin Gothic Demi" panose="020B0703020102020204" pitchFamily="34" charset="0"/>
              </a:defRPr>
            </a:lvl1pPr>
          </a:lstStyle>
          <a:p>
            <a:r>
              <a:rPr lang="en-US" dirty="0"/>
              <a:t>Section slide</a:t>
            </a:r>
          </a:p>
        </p:txBody>
      </p:sp>
      <p:sp>
        <p:nvSpPr>
          <p:cNvPr id="3" name="Text Placeholder 2"/>
          <p:cNvSpPr>
            <a:spLocks noGrp="1"/>
          </p:cNvSpPr>
          <p:nvPr>
            <p:ph type="body" idx="1" hasCustomPrompt="1"/>
          </p:nvPr>
        </p:nvSpPr>
        <p:spPr>
          <a:xfrm>
            <a:off x="457200" y="3546902"/>
            <a:ext cx="7065818" cy="415498"/>
          </a:xfrm>
        </p:spPr>
        <p:txBody>
          <a:bodyPr lIns="0" tIns="0" anchor="t" anchorCtr="0"/>
          <a:lstStyle>
            <a:lvl1pPr marL="0" indent="0">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Tree>
    <p:extLst>
      <p:ext uri="{BB962C8B-B14F-4D97-AF65-F5344CB8AC3E}">
        <p14:creationId xmlns:p14="http://schemas.microsoft.com/office/powerpoint/2010/main" val="284752370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4253610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85800"/>
          </a:xfrm>
        </p:spPr>
        <p:txBody>
          <a:bodyPr/>
          <a:lstStyle>
            <a:lvl1pPr>
              <a:defRPr/>
            </a:lvl1pPr>
          </a:lstStyle>
          <a:p>
            <a:r>
              <a:rPr lang="en-US"/>
              <a:t>Click to edit Master title style</a:t>
            </a:r>
            <a:endParaRPr lang="en-US" dirty="0"/>
          </a:p>
        </p:txBody>
      </p:sp>
    </p:spTree>
    <p:extLst>
      <p:ext uri="{BB962C8B-B14F-4D97-AF65-F5344CB8AC3E}">
        <p14:creationId xmlns:p14="http://schemas.microsoft.com/office/powerpoint/2010/main" val="62037008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Blank">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hasCustomPrompt="1"/>
          </p:nvPr>
        </p:nvSpPr>
        <p:spPr>
          <a:xfrm>
            <a:off x="990600" y="2362200"/>
            <a:ext cx="7162800" cy="1031051"/>
          </a:xfrm>
        </p:spPr>
        <p:txBody>
          <a:bodyPr lIns="0" tIns="0"/>
          <a:lstStyle>
            <a:lvl1pPr marL="0" indent="0">
              <a:buNone/>
              <a:defRPr/>
            </a:lvl1pPr>
          </a:lstStyle>
          <a:p>
            <a:pPr lvl="0"/>
            <a:r>
              <a:rPr lang="en-US" dirty="0"/>
              <a:t>Blank slide for complex graphics, large pictures, or multiple picture layouts.</a:t>
            </a:r>
          </a:p>
        </p:txBody>
      </p:sp>
    </p:spTree>
    <p:extLst>
      <p:ext uri="{BB962C8B-B14F-4D97-AF65-F5344CB8AC3E}">
        <p14:creationId xmlns:p14="http://schemas.microsoft.com/office/powerpoint/2010/main" val="10463295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Statement Breaker">
    <p:bg>
      <p:bgPr>
        <a:solidFill>
          <a:srgbClr val="00A0AF"/>
        </a:solidFill>
        <a:effectLst/>
      </p:bgPr>
    </p:bg>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990600" y="1114485"/>
            <a:ext cx="7315200" cy="4524315"/>
          </a:xfrm>
        </p:spPr>
        <p:txBody>
          <a:bodyPr/>
          <a:lstStyle>
            <a:lvl1pPr marL="0" indent="0">
              <a:buNone/>
              <a:defRPr sz="3600" baseline="0">
                <a:solidFill>
                  <a:schemeClr val="bg1"/>
                </a:solidFill>
                <a:latin typeface="Franklin Gothic Medium" panose="020B0603020102020204" pitchFamily="34" charset="0"/>
              </a:defRPr>
            </a:lvl1pPr>
          </a:lstStyle>
          <a:p>
            <a:pPr lvl="0"/>
            <a:r>
              <a:rPr lang="en-US" dirty="0"/>
              <a:t>This is a compelling statement, takeaway or quote to highlight that should be highlighted. It also serves to break up the visual monotony of the usual slide progression. Be creative, but don’t clutter the page with too many words and keep roomy margins.</a:t>
            </a:r>
          </a:p>
        </p:txBody>
      </p:sp>
    </p:spTree>
    <p:extLst>
      <p:ext uri="{BB962C8B-B14F-4D97-AF65-F5344CB8AC3E}">
        <p14:creationId xmlns:p14="http://schemas.microsoft.com/office/powerpoint/2010/main" val="122128180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10" name="Rectangle 9"/>
          <p:cNvSpPr/>
          <p:nvPr userDrawn="1"/>
        </p:nvSpPr>
        <p:spPr>
          <a:xfrm>
            <a:off x="7062216" y="1575912"/>
            <a:ext cx="2081784"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ctrTitle" hasCustomPrompt="1"/>
          </p:nvPr>
        </p:nvSpPr>
        <p:spPr>
          <a:xfrm>
            <a:off x="457200" y="27938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a:t>Title/Cover Slide</a:t>
            </a:r>
            <a:br>
              <a:rPr lang="en-US" dirty="0"/>
            </a:br>
            <a:r>
              <a:rPr lang="en-US" dirty="0"/>
              <a:t/>
            </a:r>
            <a:br>
              <a:rPr lang="en-US" dirty="0"/>
            </a:br>
            <a:endParaRPr lang="en-US" dirty="0"/>
          </a:p>
        </p:txBody>
      </p:sp>
      <p:sp>
        <p:nvSpPr>
          <p:cNvPr id="6" name="Subtitle 2"/>
          <p:cNvSpPr>
            <a:spLocks noGrp="1"/>
          </p:cNvSpPr>
          <p:nvPr>
            <p:ph type="subTitle" idx="1" hasCustomPrompt="1"/>
          </p:nvPr>
        </p:nvSpPr>
        <p:spPr>
          <a:xfrm>
            <a:off x="457200" y="34999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p:txBody>
      </p:sp>
      <p:sp>
        <p:nvSpPr>
          <p:cNvPr id="4" name="Rectangle 3"/>
          <p:cNvSpPr/>
          <p:nvPr userDrawn="1"/>
        </p:nvSpPr>
        <p:spPr>
          <a:xfrm>
            <a:off x="0" y="1575912"/>
            <a:ext cx="7086600" cy="365760"/>
          </a:xfrm>
          <a:prstGeom prst="rect">
            <a:avLst/>
          </a:prstGeom>
          <a:solidFill>
            <a:srgbClr val="00A0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TextBox 6"/>
          <p:cNvSpPr txBox="1"/>
          <p:nvPr userDrawn="1"/>
        </p:nvSpPr>
        <p:spPr>
          <a:xfrm>
            <a:off x="304800" y="1561398"/>
            <a:ext cx="3020737" cy="369332"/>
          </a:xfrm>
          <a:prstGeom prst="rect">
            <a:avLst/>
          </a:prstGeom>
          <a:noFill/>
        </p:spPr>
        <p:txBody>
          <a:bodyPr wrap="square" rtlCol="0">
            <a:spAutoFit/>
          </a:bodyPr>
          <a:lstStyle/>
          <a:p>
            <a:r>
              <a:rPr lang="en-US">
                <a:solidFill>
                  <a:prstClr val="white"/>
                </a:solidFill>
                <a:latin typeface="Franklin Gothic Medium" panose="020B0603020102020204" pitchFamily="34" charset="0"/>
              </a:rPr>
              <a:t>QMS Quick Learning Activity</a:t>
            </a:r>
            <a:endParaRPr lang="en-US" dirty="0">
              <a:solidFill>
                <a:prstClr val="white"/>
              </a:solidFill>
              <a:latin typeface="Franklin Gothic Medium" panose="020B0603020102020204" pitchFamily="34" charset="0"/>
            </a:endParaRPr>
          </a:p>
        </p:txBody>
      </p:sp>
      <p:pic>
        <p:nvPicPr>
          <p:cNvPr id="2050" name="Picture 2" descr="S:\Admin\Logos\APHL Logos\For Electronic\Trademarked Logos (for electronic)\logo_APHL_name_TM_PMS_2C.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72943" y="457200"/>
            <a:ext cx="2156603" cy="914400"/>
          </a:xfrm>
          <a:prstGeom prst="rect">
            <a:avLst/>
          </a:prstGeom>
          <a:noFill/>
          <a:extLst>
            <a:ext uri="{909E8E84-426E-40DD-AFC4-6F175D3DCCD1}">
              <a14:hiddenFill xmlns:a14="http://schemas.microsoft.com/office/drawing/2010/main">
                <a:solidFill>
                  <a:srgbClr val="FFFFFF"/>
                </a:solidFill>
              </a14:hiddenFill>
            </a:ext>
          </a:extLst>
        </p:spPr>
      </p:pic>
      <p:sp>
        <p:nvSpPr>
          <p:cNvPr id="3" name="Chevron 2"/>
          <p:cNvSpPr/>
          <p:nvPr userDrawn="1"/>
        </p:nvSpPr>
        <p:spPr>
          <a:xfrm>
            <a:off x="6781800" y="1447800"/>
            <a:ext cx="560832" cy="72247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F3F3F"/>
              </a:solidFill>
            </a:endParaRP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657600" y="150893"/>
            <a:ext cx="1371600" cy="1371600"/>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0913" y="533400"/>
            <a:ext cx="2705100" cy="834073"/>
          </a:xfrm>
          <a:prstGeom prst="rect">
            <a:avLst/>
          </a:prstGeom>
        </p:spPr>
      </p:pic>
      <p:sp>
        <p:nvSpPr>
          <p:cNvPr id="12" name="TextBox 11"/>
          <p:cNvSpPr txBox="1"/>
          <p:nvPr userDrawn="1"/>
        </p:nvSpPr>
        <p:spPr>
          <a:xfrm>
            <a:off x="7391400" y="6393543"/>
            <a:ext cx="1370568" cy="338554"/>
          </a:xfrm>
          <a:prstGeom prst="rect">
            <a:avLst/>
          </a:prstGeom>
          <a:noFill/>
        </p:spPr>
        <p:txBody>
          <a:bodyPr wrap="none" rtlCol="0">
            <a:spAutoFit/>
          </a:bodyPr>
          <a:lstStyle/>
          <a:p>
            <a:r>
              <a:rPr lang="en-US" sz="1600" dirty="0">
                <a:solidFill>
                  <a:srgbClr val="00A0AF"/>
                </a:solidFill>
                <a:latin typeface="Franklin Gothic Medium" panose="020B0603020102020204" pitchFamily="34" charset="0"/>
              </a:rPr>
              <a:t>www.aphl.org</a:t>
            </a:r>
          </a:p>
        </p:txBody>
      </p:sp>
    </p:spTree>
    <p:extLst>
      <p:ext uri="{BB962C8B-B14F-4D97-AF65-F5344CB8AC3E}">
        <p14:creationId xmlns:p14="http://schemas.microsoft.com/office/powerpoint/2010/main" val="58877732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6/2/2017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7239000" y="6477000"/>
            <a:ext cx="609600" cy="244475"/>
          </a:xfrm>
          <a:prstGeom prst="rect">
            <a:avLst/>
          </a:prstGeom>
        </p:spPr>
        <p:txBody>
          <a:bodyPr/>
          <a:lstStyle>
            <a:lvl1pPr>
              <a:defRPr sz="1400">
                <a:solidFill>
                  <a:schemeClr val="tx1"/>
                </a:solidFill>
              </a:defRPr>
            </a:lvl1pPr>
          </a:lstStyle>
          <a:p>
            <a:fld id="{036221B5-AD9B-45B4-8ECA-755ECE6740E1}" type="slidenum">
              <a:rPr lang="en-US" smtClean="0"/>
              <a:pPr/>
              <a:t>‹#›</a:t>
            </a:fld>
            <a:endParaRPr lang="en-US" dirty="0"/>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6064807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2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32D8CEBF-3553-4906-891E-D040B88CDDB6}" type="datetime1">
              <a:rPr lang="en-US" smtClean="0">
                <a:solidFill>
                  <a:prstClr val="black">
                    <a:tint val="75000"/>
                  </a:prstClr>
                </a:solidFill>
              </a:rPr>
              <a:pPr/>
              <a:t>6/2/2017</a:t>
            </a:fld>
            <a:endParaRPr lang="en-US">
              <a:solidFill>
                <a:prstClr val="black">
                  <a:tint val="75000"/>
                </a:prstClr>
              </a:solidFill>
            </a:endParaRPr>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036221B5-AD9B-45B4-8ECA-755ECE6740E1}" type="slidenum">
              <a:rPr lang="en-US" smtClean="0">
                <a:solidFill>
                  <a:prstClr val="black">
                    <a:tint val="75000"/>
                  </a:prstClr>
                </a:solidFill>
              </a:rPr>
              <a:pPr/>
              <a:t>‹#›</a:t>
            </a:fld>
            <a:endParaRPr lang="en-US">
              <a:solidFill>
                <a:prstClr val="black">
                  <a:tint val="75000"/>
                </a:prstClr>
              </a:solidFill>
            </a:endParaRPr>
          </a:p>
        </p:txBody>
      </p:sp>
      <p:sp>
        <p:nvSpPr>
          <p:cNvPr id="9" name="Picture Placeholder 8"/>
          <p:cNvSpPr>
            <a:spLocks noGrp="1"/>
          </p:cNvSpPr>
          <p:nvPr>
            <p:ph type="pic" sz="quarter" idx="13"/>
          </p:nvPr>
        </p:nvSpPr>
        <p:spPr>
          <a:xfrm>
            <a:off x="0" y="0"/>
            <a:ext cx="457200" cy="6858000"/>
          </a:xfrm>
        </p:spPr>
        <p:txBody>
          <a:bodyPr/>
          <a:lstStyle/>
          <a:p>
            <a:endParaRPr lang="en-US" dirty="0"/>
          </a:p>
        </p:txBody>
      </p:sp>
      <p:pic>
        <p:nvPicPr>
          <p:cNvPr id="10242"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477837"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621357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981236"/>
            <a:ext cx="7772400" cy="600164"/>
          </a:xfrm>
        </p:spPr>
        <p:txBody>
          <a:bodyPr anchor="t"/>
          <a:lstStyle>
            <a:lvl1pPr algn="l">
              <a:defRPr sz="3600" b="0" cap="all">
                <a:solidFill>
                  <a:schemeClr val="accent1"/>
                </a:solidFill>
                <a:latin typeface="Franklin Gothic Demi" panose="020B0703020102020204" pitchFamily="34" charset="0"/>
              </a:defRPr>
            </a:lvl1pPr>
          </a:lstStyle>
          <a:p>
            <a:r>
              <a:rPr lang="en-US" dirty="0"/>
              <a:t>Section slide</a:t>
            </a:r>
          </a:p>
        </p:txBody>
      </p:sp>
      <p:sp>
        <p:nvSpPr>
          <p:cNvPr id="3" name="Text Placeholder 2"/>
          <p:cNvSpPr>
            <a:spLocks noGrp="1"/>
          </p:cNvSpPr>
          <p:nvPr>
            <p:ph type="body" idx="1" hasCustomPrompt="1"/>
          </p:nvPr>
        </p:nvSpPr>
        <p:spPr>
          <a:xfrm>
            <a:off x="457200" y="3546902"/>
            <a:ext cx="7065818" cy="415498"/>
          </a:xfrm>
        </p:spPr>
        <p:txBody>
          <a:bodyPr lIns="0" tIns="0" anchor="t" anchorCtr="0"/>
          <a:lstStyle>
            <a:lvl1pPr marL="0" indent="0">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Tree>
    <p:extLst>
      <p:ext uri="{BB962C8B-B14F-4D97-AF65-F5344CB8AC3E}">
        <p14:creationId xmlns:p14="http://schemas.microsoft.com/office/powerpoint/2010/main" val="15979760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592870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85800"/>
          </a:xfrm>
        </p:spPr>
        <p:txBody>
          <a:bodyPr/>
          <a:lstStyle>
            <a:lvl1pPr>
              <a:defRPr/>
            </a:lvl1pPr>
          </a:lstStyle>
          <a:p>
            <a:r>
              <a:rPr lang="en-US"/>
              <a:t>Click to edit Master title style</a:t>
            </a:r>
            <a:endParaRPr lang="en-US" dirty="0"/>
          </a:p>
        </p:txBody>
      </p:sp>
    </p:spTree>
    <p:extLst>
      <p:ext uri="{BB962C8B-B14F-4D97-AF65-F5344CB8AC3E}">
        <p14:creationId xmlns:p14="http://schemas.microsoft.com/office/powerpoint/2010/main" val="25191325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Blank">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hasCustomPrompt="1"/>
          </p:nvPr>
        </p:nvSpPr>
        <p:spPr>
          <a:xfrm>
            <a:off x="990600" y="2362200"/>
            <a:ext cx="7162800" cy="1031051"/>
          </a:xfrm>
        </p:spPr>
        <p:txBody>
          <a:bodyPr lIns="0" tIns="0"/>
          <a:lstStyle>
            <a:lvl1pPr marL="0" indent="0">
              <a:buNone/>
              <a:defRPr/>
            </a:lvl1pPr>
          </a:lstStyle>
          <a:p>
            <a:pPr lvl="0"/>
            <a:r>
              <a:rPr lang="en-US" dirty="0"/>
              <a:t>Blank slide for complex graphics, large pictures, or multiple picture layouts.</a:t>
            </a:r>
          </a:p>
        </p:txBody>
      </p:sp>
    </p:spTree>
    <p:extLst>
      <p:ext uri="{BB962C8B-B14F-4D97-AF65-F5344CB8AC3E}">
        <p14:creationId xmlns:p14="http://schemas.microsoft.com/office/powerpoint/2010/main" val="9178462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tatement Breaker">
    <p:bg>
      <p:bgPr>
        <a:solidFill>
          <a:srgbClr val="00A0AF"/>
        </a:solidFill>
        <a:effectLst/>
      </p:bgPr>
    </p:bg>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990600" y="1114485"/>
            <a:ext cx="7315200" cy="4524315"/>
          </a:xfrm>
        </p:spPr>
        <p:txBody>
          <a:bodyPr/>
          <a:lstStyle>
            <a:lvl1pPr marL="0" indent="0">
              <a:buNone/>
              <a:defRPr sz="3600" baseline="0">
                <a:solidFill>
                  <a:schemeClr val="bg1"/>
                </a:solidFill>
                <a:latin typeface="Franklin Gothic Medium" panose="020B0603020102020204" pitchFamily="34" charset="0"/>
              </a:defRPr>
            </a:lvl1pPr>
          </a:lstStyle>
          <a:p>
            <a:pPr lvl="0"/>
            <a:r>
              <a:rPr lang="en-US" dirty="0"/>
              <a:t>This is a compelling statement, takeaway or quote to highlight that should be highlighted. It also serves to break up the visual monotony of the usual slide progression. Be creative, but don’t clutter the page with too many words and keep roomy margins.</a:t>
            </a:r>
          </a:p>
        </p:txBody>
      </p:sp>
    </p:spTree>
    <p:extLst>
      <p:ext uri="{BB962C8B-B14F-4D97-AF65-F5344CB8AC3E}">
        <p14:creationId xmlns:p14="http://schemas.microsoft.com/office/powerpoint/2010/main" val="20844076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10" name="Rectangle 9"/>
          <p:cNvSpPr/>
          <p:nvPr userDrawn="1"/>
        </p:nvSpPr>
        <p:spPr>
          <a:xfrm>
            <a:off x="7062216" y="1575912"/>
            <a:ext cx="2081784"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ctrTitle" hasCustomPrompt="1"/>
          </p:nvPr>
        </p:nvSpPr>
        <p:spPr>
          <a:xfrm>
            <a:off x="457200" y="27938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a:t>Title/Cover Slide</a:t>
            </a:r>
            <a:br>
              <a:rPr lang="en-US" dirty="0"/>
            </a:br>
            <a:r>
              <a:rPr lang="en-US" dirty="0"/>
              <a:t/>
            </a:r>
            <a:br>
              <a:rPr lang="en-US" dirty="0"/>
            </a:br>
            <a:endParaRPr lang="en-US" dirty="0"/>
          </a:p>
        </p:txBody>
      </p:sp>
      <p:sp>
        <p:nvSpPr>
          <p:cNvPr id="6" name="Subtitle 2"/>
          <p:cNvSpPr>
            <a:spLocks noGrp="1"/>
          </p:cNvSpPr>
          <p:nvPr>
            <p:ph type="subTitle" idx="1" hasCustomPrompt="1"/>
          </p:nvPr>
        </p:nvSpPr>
        <p:spPr>
          <a:xfrm>
            <a:off x="457200" y="34999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p:txBody>
      </p:sp>
      <p:sp>
        <p:nvSpPr>
          <p:cNvPr id="4" name="Rectangle 3"/>
          <p:cNvSpPr/>
          <p:nvPr userDrawn="1"/>
        </p:nvSpPr>
        <p:spPr>
          <a:xfrm>
            <a:off x="0" y="1575912"/>
            <a:ext cx="7086600" cy="365760"/>
          </a:xfrm>
          <a:prstGeom prst="rect">
            <a:avLst/>
          </a:prstGeom>
          <a:solidFill>
            <a:srgbClr val="00A0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TextBox 6"/>
          <p:cNvSpPr txBox="1"/>
          <p:nvPr userDrawn="1"/>
        </p:nvSpPr>
        <p:spPr>
          <a:xfrm>
            <a:off x="304800" y="1561398"/>
            <a:ext cx="3020737" cy="369332"/>
          </a:xfrm>
          <a:prstGeom prst="rect">
            <a:avLst/>
          </a:prstGeom>
          <a:noFill/>
        </p:spPr>
        <p:txBody>
          <a:bodyPr wrap="square" rtlCol="0">
            <a:spAutoFit/>
          </a:bodyPr>
          <a:lstStyle/>
          <a:p>
            <a:r>
              <a:rPr lang="en-US">
                <a:solidFill>
                  <a:prstClr val="white"/>
                </a:solidFill>
                <a:latin typeface="Franklin Gothic Medium" panose="020B0603020102020204" pitchFamily="34" charset="0"/>
              </a:rPr>
              <a:t>QMS Quick Learning Activity</a:t>
            </a:r>
            <a:endParaRPr lang="en-US" dirty="0">
              <a:solidFill>
                <a:prstClr val="white"/>
              </a:solidFill>
              <a:latin typeface="Franklin Gothic Medium" panose="020B0603020102020204" pitchFamily="34" charset="0"/>
            </a:endParaRPr>
          </a:p>
        </p:txBody>
      </p:sp>
      <p:pic>
        <p:nvPicPr>
          <p:cNvPr id="2050" name="Picture 2" descr="S:\Admin\Logos\APHL Logos\For Electronic\Trademarked Logos (for electronic)\logo_APHL_name_TM_PMS_2C.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72943" y="457200"/>
            <a:ext cx="2156603" cy="914400"/>
          </a:xfrm>
          <a:prstGeom prst="rect">
            <a:avLst/>
          </a:prstGeom>
          <a:noFill/>
          <a:extLst>
            <a:ext uri="{909E8E84-426E-40DD-AFC4-6F175D3DCCD1}">
              <a14:hiddenFill xmlns:a14="http://schemas.microsoft.com/office/drawing/2010/main">
                <a:solidFill>
                  <a:srgbClr val="FFFFFF"/>
                </a:solidFill>
              </a14:hiddenFill>
            </a:ext>
          </a:extLst>
        </p:spPr>
      </p:pic>
      <p:sp>
        <p:nvSpPr>
          <p:cNvPr id="3" name="Chevron 2"/>
          <p:cNvSpPr/>
          <p:nvPr userDrawn="1"/>
        </p:nvSpPr>
        <p:spPr>
          <a:xfrm>
            <a:off x="6781800" y="1447800"/>
            <a:ext cx="560832" cy="72247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3F3F3F"/>
              </a:solidFill>
            </a:endParaRP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657600" y="150893"/>
            <a:ext cx="1371600" cy="1371600"/>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0913" y="533400"/>
            <a:ext cx="2705100" cy="834073"/>
          </a:xfrm>
          <a:prstGeom prst="rect">
            <a:avLst/>
          </a:prstGeom>
        </p:spPr>
      </p:pic>
      <p:sp>
        <p:nvSpPr>
          <p:cNvPr id="12" name="TextBox 11"/>
          <p:cNvSpPr txBox="1"/>
          <p:nvPr userDrawn="1"/>
        </p:nvSpPr>
        <p:spPr>
          <a:xfrm>
            <a:off x="7391400" y="6393543"/>
            <a:ext cx="1370568" cy="338554"/>
          </a:xfrm>
          <a:prstGeom prst="rect">
            <a:avLst/>
          </a:prstGeom>
          <a:noFill/>
        </p:spPr>
        <p:txBody>
          <a:bodyPr wrap="none" rtlCol="0">
            <a:spAutoFit/>
          </a:bodyPr>
          <a:lstStyle/>
          <a:p>
            <a:r>
              <a:rPr lang="en-US" sz="1600" dirty="0">
                <a:solidFill>
                  <a:srgbClr val="00A0AF"/>
                </a:solidFill>
                <a:latin typeface="Franklin Gothic Medium" panose="020B0603020102020204" pitchFamily="34" charset="0"/>
              </a:rPr>
              <a:t>www.aphl.org</a:t>
            </a:r>
          </a:p>
        </p:txBody>
      </p:sp>
    </p:spTree>
    <p:extLst>
      <p:ext uri="{BB962C8B-B14F-4D97-AF65-F5344CB8AC3E}">
        <p14:creationId xmlns:p14="http://schemas.microsoft.com/office/powerpoint/2010/main" val="36219296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gi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image" Target="../media/image1.gif"/><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2.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image" Target="../media/image3.png"/><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04800"/>
            <a:ext cx="8229600" cy="661720"/>
          </a:xfrm>
          <a:prstGeom prst="rect">
            <a:avLst/>
          </a:prstGeom>
        </p:spPr>
        <p:txBody>
          <a:bodyPr vert="horz" lIns="0" tIns="0" rIns="0" bIns="45720" rtlCol="0" anchor="t" anchorCtr="0">
            <a:spAutoFit/>
          </a:bodyPr>
          <a:lstStyle/>
          <a:p>
            <a:r>
              <a:rPr lang="en-US"/>
              <a:t>Click to edit Master title style</a:t>
            </a:r>
            <a:endParaRPr lang="en-US" dirty="0"/>
          </a:p>
        </p:txBody>
      </p:sp>
      <p:sp>
        <p:nvSpPr>
          <p:cNvPr id="3" name="Text Placeholder 2"/>
          <p:cNvSpPr>
            <a:spLocks noGrp="1"/>
          </p:cNvSpPr>
          <p:nvPr>
            <p:ph type="body" idx="1"/>
          </p:nvPr>
        </p:nvSpPr>
        <p:spPr>
          <a:xfrm>
            <a:off x="457200" y="1219200"/>
            <a:ext cx="8229600" cy="2283702"/>
          </a:xfrm>
          <a:prstGeom prst="rect">
            <a:avLst/>
          </a:prstGeom>
        </p:spPr>
        <p:txBody>
          <a:bodyPr vert="horz"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Box 3"/>
          <p:cNvSpPr txBox="1"/>
          <p:nvPr/>
        </p:nvSpPr>
        <p:spPr>
          <a:xfrm>
            <a:off x="6668102" y="6247626"/>
            <a:ext cx="2018698" cy="276999"/>
          </a:xfrm>
          <a:prstGeom prst="rect">
            <a:avLst/>
          </a:prstGeom>
          <a:noFill/>
        </p:spPr>
        <p:txBody>
          <a:bodyPr wrap="square" rtlCol="0">
            <a:spAutoFit/>
          </a:bodyPr>
          <a:lstStyle/>
          <a:p>
            <a:r>
              <a:rPr lang="en-US" sz="1200" dirty="0">
                <a:solidFill>
                  <a:srgbClr val="00A0AF"/>
                </a:solidFill>
                <a:latin typeface="Franklin Gothic Medium" panose="020B0603020102020204" pitchFamily="34" charset="0"/>
              </a:rPr>
              <a:t>QMS Quick Learning Activity</a:t>
            </a:r>
          </a:p>
        </p:txBody>
      </p:sp>
      <p:pic>
        <p:nvPicPr>
          <p:cNvPr id="5" name="Picture 4"/>
          <p:cNvPicPr>
            <a:picLocks noChangeAspect="1"/>
          </p:cNvPicPr>
          <p:nvPr userDrawn="1"/>
        </p:nvPicPr>
        <p:blipFill>
          <a:blip r:embed="rId30" cstate="print">
            <a:extLst>
              <a:ext uri="{28A0092B-C50C-407E-A947-70E740481C1C}">
                <a14:useLocalDpi xmlns:a14="http://schemas.microsoft.com/office/drawing/2010/main" val="0"/>
              </a:ext>
            </a:extLst>
          </a:blip>
          <a:stretch>
            <a:fillRect/>
          </a:stretch>
        </p:blipFill>
        <p:spPr>
          <a:xfrm>
            <a:off x="1553109" y="5972492"/>
            <a:ext cx="1790700" cy="552133"/>
          </a:xfrm>
          <a:prstGeom prst="rect">
            <a:avLst/>
          </a:prstGeom>
        </p:spPr>
      </p:pic>
      <p:pic>
        <p:nvPicPr>
          <p:cNvPr id="6" name="Picture 5"/>
          <p:cNvPicPr>
            <a:picLocks noChangeAspect="1"/>
          </p:cNvPicPr>
          <p:nvPr userDrawn="1"/>
        </p:nvPicPr>
        <p:blipFill>
          <a:blip r:embed="rId31" cstate="print">
            <a:extLst>
              <a:ext uri="{28A0092B-C50C-407E-A947-70E740481C1C}">
                <a14:useLocalDpi xmlns:a14="http://schemas.microsoft.com/office/drawing/2010/main" val="0"/>
              </a:ext>
            </a:extLst>
          </a:blip>
          <a:stretch>
            <a:fillRect/>
          </a:stretch>
        </p:blipFill>
        <p:spPr>
          <a:xfrm>
            <a:off x="3489971" y="5735392"/>
            <a:ext cx="921240" cy="921240"/>
          </a:xfrm>
          <a:prstGeom prst="rect">
            <a:avLst/>
          </a:prstGeom>
        </p:spPr>
      </p:pic>
      <p:pic>
        <p:nvPicPr>
          <p:cNvPr id="8" name="Picture 7"/>
          <p:cNvPicPr>
            <a:picLocks noChangeAspect="1"/>
          </p:cNvPicPr>
          <p:nvPr userDrawn="1"/>
        </p:nvPicPr>
        <p:blipFill>
          <a:blip r:embed="rId32" cstate="print">
            <a:extLst>
              <a:ext uri="{28A0092B-C50C-407E-A947-70E740481C1C}">
                <a14:useLocalDpi xmlns:a14="http://schemas.microsoft.com/office/drawing/2010/main" val="0"/>
              </a:ext>
            </a:extLst>
          </a:blip>
          <a:stretch>
            <a:fillRect/>
          </a:stretch>
        </p:blipFill>
        <p:spPr>
          <a:xfrm>
            <a:off x="457200" y="5867400"/>
            <a:ext cx="949747" cy="657225"/>
          </a:xfrm>
          <a:prstGeom prst="rect">
            <a:avLst/>
          </a:prstGeom>
        </p:spPr>
      </p:pic>
      <p:sp>
        <p:nvSpPr>
          <p:cNvPr id="9" name="TextBox 8"/>
          <p:cNvSpPr txBox="1"/>
          <p:nvPr userDrawn="1"/>
        </p:nvSpPr>
        <p:spPr>
          <a:xfrm>
            <a:off x="7410751" y="6196012"/>
            <a:ext cx="533400" cy="646331"/>
          </a:xfrm>
          <a:prstGeom prst="rect">
            <a:avLst/>
          </a:prstGeom>
          <a:noFill/>
        </p:spPr>
        <p:txBody>
          <a:bodyPr wrap="square" rtlCol="0">
            <a:spAutoFit/>
          </a:bodyPr>
          <a:lstStyle/>
          <a:p>
            <a:r>
              <a:rPr lang="en-US" sz="3600" dirty="0" smtClean="0">
                <a:solidFill>
                  <a:schemeClr val="bg1"/>
                </a:solidFill>
              </a:rPr>
              <a:t> </a:t>
            </a:r>
            <a:fld id="{17F7EE84-6A68-41FA-AA59-052DE7117831}" type="slidenum">
              <a:rPr lang="en-US" sz="1400" smtClean="0">
                <a:solidFill>
                  <a:schemeClr val="tx1"/>
                </a:solidFill>
              </a:rPr>
              <a:t>‹#›</a:t>
            </a:fld>
            <a:r>
              <a:rPr lang="en-US" sz="1400" dirty="0" smtClean="0">
                <a:solidFill>
                  <a:schemeClr val="tx1"/>
                </a:solidFill>
              </a:rPr>
              <a:t> </a:t>
            </a:r>
            <a:endParaRPr lang="en-US" sz="1400" dirty="0" smtClean="0">
              <a:solidFill>
                <a:schemeClr val="tx1"/>
              </a:solidFill>
            </a:endParaRPr>
          </a:p>
        </p:txBody>
      </p:sp>
    </p:spTree>
    <p:extLst>
      <p:ext uri="{BB962C8B-B14F-4D97-AF65-F5344CB8AC3E}">
        <p14:creationId xmlns:p14="http://schemas.microsoft.com/office/powerpoint/2010/main" val="4160054537"/>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22" r:id="rId10"/>
    <p:sldLayoutId id="2147483723" r:id="rId11"/>
    <p:sldLayoutId id="2147483724" r:id="rId12"/>
    <p:sldLayoutId id="2147483725" r:id="rId13"/>
    <p:sldLayoutId id="2147483726" r:id="rId14"/>
    <p:sldLayoutId id="2147483727" r:id="rId15"/>
    <p:sldLayoutId id="2147483728" r:id="rId16"/>
    <p:sldLayoutId id="2147483729" r:id="rId17"/>
    <p:sldLayoutId id="2147483730" r:id="rId18"/>
    <p:sldLayoutId id="2147483731" r:id="rId19"/>
    <p:sldLayoutId id="2147483732" r:id="rId20"/>
    <p:sldLayoutId id="2147483733" r:id="rId21"/>
    <p:sldLayoutId id="2147483734" r:id="rId22"/>
    <p:sldLayoutId id="2147483735" r:id="rId23"/>
    <p:sldLayoutId id="2147483736" r:id="rId24"/>
    <p:sldLayoutId id="2147483737" r:id="rId25"/>
    <p:sldLayoutId id="2147483738" r:id="rId26"/>
    <p:sldLayoutId id="2147483739" r:id="rId27"/>
    <p:sldLayoutId id="2147483740" r:id="rId28"/>
  </p:sldLayoutIdLst>
  <p:hf hdr="0" ftr="0" dt="0"/>
  <p:txStyles>
    <p:titleStyle>
      <a:lvl1pPr algn="l" defTabSz="914400" rtl="0" eaLnBrk="1" latinLnBrk="0" hangingPunct="1">
        <a:spcBef>
          <a:spcPct val="0"/>
        </a:spcBef>
        <a:buNone/>
        <a:defRPr sz="4000" kern="1200">
          <a:solidFill>
            <a:schemeClr val="tx2"/>
          </a:solidFill>
          <a:latin typeface="Franklin Gothic Medium" panose="020B0603020102020204" pitchFamily="34"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04800"/>
            <a:ext cx="8229600" cy="661720"/>
          </a:xfrm>
          <a:prstGeom prst="rect">
            <a:avLst/>
          </a:prstGeom>
        </p:spPr>
        <p:txBody>
          <a:bodyPr vert="horz" lIns="0" tIns="0" rIns="0" bIns="45720" rtlCol="0" anchor="t" anchorCtr="0">
            <a:spAutoFit/>
          </a:bodyPr>
          <a:lstStyle/>
          <a:p>
            <a:r>
              <a:rPr lang="en-US"/>
              <a:t>Click to edit Master title style</a:t>
            </a:r>
            <a:endParaRPr lang="en-US" dirty="0"/>
          </a:p>
        </p:txBody>
      </p:sp>
      <p:sp>
        <p:nvSpPr>
          <p:cNvPr id="3" name="Text Placeholder 2"/>
          <p:cNvSpPr>
            <a:spLocks noGrp="1"/>
          </p:cNvSpPr>
          <p:nvPr>
            <p:ph type="body" idx="1"/>
          </p:nvPr>
        </p:nvSpPr>
        <p:spPr>
          <a:xfrm>
            <a:off x="457200" y="1219200"/>
            <a:ext cx="8229600" cy="2283702"/>
          </a:xfrm>
          <a:prstGeom prst="rect">
            <a:avLst/>
          </a:prstGeom>
        </p:spPr>
        <p:txBody>
          <a:bodyPr vert="horz"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Box 3"/>
          <p:cNvSpPr txBox="1"/>
          <p:nvPr/>
        </p:nvSpPr>
        <p:spPr>
          <a:xfrm>
            <a:off x="6668102" y="6247626"/>
            <a:ext cx="2018698" cy="276999"/>
          </a:xfrm>
          <a:prstGeom prst="rect">
            <a:avLst/>
          </a:prstGeom>
          <a:noFill/>
        </p:spPr>
        <p:txBody>
          <a:bodyPr wrap="square" rtlCol="0">
            <a:spAutoFit/>
          </a:bodyPr>
          <a:lstStyle/>
          <a:p>
            <a:r>
              <a:rPr lang="en-US" sz="1200" dirty="0">
                <a:solidFill>
                  <a:srgbClr val="00A0AF"/>
                </a:solidFill>
                <a:latin typeface="Franklin Gothic Medium" panose="020B0603020102020204" pitchFamily="34" charset="0"/>
              </a:rPr>
              <a:t>QMS Quick Learning Activity</a:t>
            </a:r>
          </a:p>
        </p:txBody>
      </p:sp>
      <p:pic>
        <p:nvPicPr>
          <p:cNvPr id="5" name="Picture 4"/>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553109" y="5972492"/>
            <a:ext cx="1790700" cy="552133"/>
          </a:xfrm>
          <a:prstGeom prst="rect">
            <a:avLst/>
          </a:prstGeom>
        </p:spPr>
      </p:pic>
      <p:pic>
        <p:nvPicPr>
          <p:cNvPr id="6" name="Picture 5"/>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3489971" y="5735392"/>
            <a:ext cx="921240" cy="921240"/>
          </a:xfrm>
          <a:prstGeom prst="rect">
            <a:avLst/>
          </a:prstGeom>
        </p:spPr>
      </p:pic>
      <p:pic>
        <p:nvPicPr>
          <p:cNvPr id="8" name="Picture 7"/>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457200" y="5867400"/>
            <a:ext cx="949747" cy="657225"/>
          </a:xfrm>
          <a:prstGeom prst="rect">
            <a:avLst/>
          </a:prstGeom>
        </p:spPr>
      </p:pic>
    </p:spTree>
    <p:extLst>
      <p:ext uri="{BB962C8B-B14F-4D97-AF65-F5344CB8AC3E}">
        <p14:creationId xmlns:p14="http://schemas.microsoft.com/office/powerpoint/2010/main" val="2912121547"/>
      </p:ext>
    </p:extLst>
  </p:cSld>
  <p:clrMap bg1="lt1" tx1="dk1" bg2="lt2" tx2="dk2" accent1="accent1" accent2="accent2" accent3="accent3" accent4="accent4" accent5="accent5" accent6="accent6" hlink="hlink" folHlink="folHlink"/>
  <p:sldLayoutIdLst>
    <p:sldLayoutId id="2147483711" r:id="rId1"/>
    <p:sldLayoutId id="2147483712"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Lst>
  <p:hf hdr="0" ftr="0" dt="0"/>
  <p:txStyles>
    <p:titleStyle>
      <a:lvl1pPr algn="l" defTabSz="914400" rtl="0" eaLnBrk="1" latinLnBrk="0" hangingPunct="1">
        <a:spcBef>
          <a:spcPct val="0"/>
        </a:spcBef>
        <a:buNone/>
        <a:defRPr sz="4000" kern="1200">
          <a:solidFill>
            <a:schemeClr val="tx2"/>
          </a:solidFill>
          <a:latin typeface="Franklin Gothic Medium" panose="020B0603020102020204" pitchFamily="34"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7.xml"/></Relationships>
</file>

<file path=ppt/slides/_rels/slide10.xml.rels><?xml version="1.0" encoding="UTF-8" standalone="yes"?>
<Relationships xmlns="http://schemas.openxmlformats.org/package/2006/relationships"><Relationship Id="rId3" Type="http://schemas.openxmlformats.org/officeDocument/2006/relationships/hyperlink" Target="https://www.nist.gov/traceability/supplementary-materials-nist-policy-review#ntrm"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5.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6.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image" Target="../media/image11.png"/><Relationship Id="rId1" Type="http://schemas.openxmlformats.org/officeDocument/2006/relationships/slideLayout" Target="../slideLayouts/slideLayout6.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www.nist.gov/" TargetMode="External"/><Relationship Id="rId2" Type="http://schemas.openxmlformats.org/officeDocument/2006/relationships/hyperlink" Target="http://www.iso.org/39883.html" TargetMode="External"/><Relationship Id="rId1" Type="http://schemas.openxmlformats.org/officeDocument/2006/relationships/slideLayout" Target="../slideLayouts/slideLayout2.xml"/><Relationship Id="rId6" Type="http://schemas.openxmlformats.org/officeDocument/2006/relationships/hyperlink" Target="https://www.unido.org/fileadmin/user_media/Publications/Pub_free/Complying_with_ISO_17025_A_practical_guidebook.pdf" TargetMode="External"/><Relationship Id="rId5" Type="http://schemas.openxmlformats.org/officeDocument/2006/relationships/hyperlink" Target="http://www.iso.org/iso/catalogue_detail.htm?csnumber=50174" TargetMode="External"/><Relationship Id="rId4" Type="http://schemas.openxmlformats.org/officeDocument/2006/relationships/hyperlink" Target="http://www.nist.gov/pml/mercury_traceability.cfm" TargetMode="Externa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nist.gov/traceability/supplementary-materials-nist-policy-review"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6.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762000" y="4179441"/>
            <a:ext cx="7700075" cy="369332"/>
          </a:xfrm>
          <a:prstGeom prst="rect">
            <a:avLst/>
          </a:prstGeom>
          <a:noFill/>
        </p:spPr>
        <p:txBody>
          <a:bodyPr wrap="square" rtlCol="0">
            <a:spAutoFit/>
          </a:bodyPr>
          <a:lstStyle/>
          <a:p>
            <a:pPr algn="ctr"/>
            <a:endParaRPr lang="en-US" dirty="0">
              <a:solidFill>
                <a:schemeClr val="tx2"/>
              </a:solidFill>
              <a:latin typeface="+mj-lt"/>
            </a:endParaRPr>
          </a:p>
        </p:txBody>
      </p:sp>
      <p:sp>
        <p:nvSpPr>
          <p:cNvPr id="3" name="Title 2"/>
          <p:cNvSpPr>
            <a:spLocks noGrp="1"/>
          </p:cNvSpPr>
          <p:nvPr>
            <p:ph type="ctrTitle"/>
          </p:nvPr>
        </p:nvSpPr>
        <p:spPr>
          <a:xfrm>
            <a:off x="457200" y="2793886"/>
            <a:ext cx="7772400" cy="1277273"/>
          </a:xfrm>
        </p:spPr>
        <p:txBody>
          <a:bodyPr/>
          <a:lstStyle/>
          <a:p>
            <a:r>
              <a:rPr lang="en-US" dirty="0"/>
              <a:t>Traceability</a:t>
            </a:r>
            <a:br>
              <a:rPr lang="en-US" dirty="0"/>
            </a:br>
            <a:endParaRPr lang="en-US" dirty="0"/>
          </a:p>
        </p:txBody>
      </p:sp>
      <p:sp>
        <p:nvSpPr>
          <p:cNvPr id="4" name="Subtitle 3"/>
          <p:cNvSpPr>
            <a:spLocks noGrp="1"/>
          </p:cNvSpPr>
          <p:nvPr>
            <p:ph type="subTitle" idx="1"/>
          </p:nvPr>
        </p:nvSpPr>
        <p:spPr>
          <a:xfrm>
            <a:off x="457200" y="3499991"/>
            <a:ext cx="6400800" cy="538609"/>
          </a:xfrm>
        </p:spPr>
        <p:txBody>
          <a:bodyPr/>
          <a:lstStyle/>
          <a:p>
            <a:endParaRPr lang="en-US" dirty="0"/>
          </a:p>
        </p:txBody>
      </p:sp>
    </p:spTree>
    <p:extLst>
      <p:ext uri="{BB962C8B-B14F-4D97-AF65-F5344CB8AC3E}">
        <p14:creationId xmlns:p14="http://schemas.microsoft.com/office/powerpoint/2010/main" val="10643840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a:t>What does it </a:t>
            </a:r>
            <a:r>
              <a:rPr lang="en-US" sz="3600" dirty="0" smtClean="0"/>
              <a:t>Mean </a:t>
            </a:r>
            <a:r>
              <a:rPr lang="en-US" sz="3600" dirty="0"/>
              <a:t>to be </a:t>
            </a:r>
            <a:r>
              <a:rPr lang="en-US" sz="3600" dirty="0" smtClean="0"/>
              <a:t>“Traceable </a:t>
            </a:r>
            <a:r>
              <a:rPr lang="en-US" sz="3600" dirty="0"/>
              <a:t>to NIST’?</a:t>
            </a:r>
          </a:p>
        </p:txBody>
      </p:sp>
      <p:sp>
        <p:nvSpPr>
          <p:cNvPr id="3" name="Text Placeholder 2"/>
          <p:cNvSpPr>
            <a:spLocks noGrp="1"/>
          </p:cNvSpPr>
          <p:nvPr>
            <p:ph type="body" sz="quarter" idx="10"/>
          </p:nvPr>
        </p:nvSpPr>
        <p:spPr>
          <a:xfrm>
            <a:off x="457200" y="1371600"/>
            <a:ext cx="8229600" cy="4419600"/>
          </a:xfrm>
        </p:spPr>
        <p:txBody>
          <a:bodyPr>
            <a:normAutofit lnSpcReduction="10000"/>
          </a:bodyPr>
          <a:lstStyle/>
          <a:p>
            <a:r>
              <a:rPr lang="en-US" sz="2200" dirty="0"/>
              <a:t>Reference measurement results can be traced through an unbroken chain of calibrations, including determining the uncertainties at each step, to NIST standards as the specified references. </a:t>
            </a:r>
          </a:p>
          <a:p>
            <a:r>
              <a:rPr lang="en-US" sz="2200" dirty="0"/>
              <a:t>These references may be, for example, standards developed and maintained by NIST: </a:t>
            </a:r>
          </a:p>
          <a:p>
            <a:pPr lvl="1"/>
            <a:r>
              <a:rPr lang="en-US" sz="1800" dirty="0"/>
              <a:t>broadcast signals controlled or monitored by NIST (such as standard time and frequency signals)-used to measure timers, for example, </a:t>
            </a:r>
          </a:p>
          <a:p>
            <a:pPr lvl="1"/>
            <a:r>
              <a:rPr lang="en-US" sz="1800" dirty="0"/>
              <a:t>NIST Standard Reference Materials (SRMs), or </a:t>
            </a:r>
          </a:p>
          <a:p>
            <a:pPr lvl="1"/>
            <a:r>
              <a:rPr lang="en-US" sz="1800" dirty="0">
                <a:hlinkClick r:id="rId3"/>
              </a:rPr>
              <a:t>NIST-Traceable Reference Materials (NTRMs)</a:t>
            </a:r>
            <a:r>
              <a:rPr lang="en-US" sz="1800" dirty="0"/>
              <a:t>. </a:t>
            </a:r>
          </a:p>
          <a:p>
            <a:pPr lvl="2"/>
            <a:r>
              <a:rPr lang="en-US" sz="1400" dirty="0"/>
              <a:t>The chain of calibrations may be short, if the user has instruments or artifacts calibrated by NIST or acquires standards from NIST and references measurement results to those. </a:t>
            </a:r>
          </a:p>
          <a:p>
            <a:pPr lvl="2"/>
            <a:r>
              <a:rPr lang="en-US" sz="1400" dirty="0"/>
              <a:t>It may be longer, if the user references other calibrations in a chain of calibrations back to stated references developed and maintained by NIST. </a:t>
            </a:r>
            <a:endParaRPr lang="en-US" sz="4000" dirty="0"/>
          </a:p>
        </p:txBody>
      </p:sp>
    </p:spTree>
    <p:extLst>
      <p:ext uri="{BB962C8B-B14F-4D97-AF65-F5344CB8AC3E}">
        <p14:creationId xmlns:p14="http://schemas.microsoft.com/office/powerpoint/2010/main" val="29134698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Reference </a:t>
            </a:r>
            <a:r>
              <a:rPr lang="en-US" dirty="0" smtClean="0"/>
              <a:t>Standards </a:t>
            </a:r>
            <a:r>
              <a:rPr lang="en-US" dirty="0"/>
              <a:t>vs. </a:t>
            </a:r>
            <a:r>
              <a:rPr lang="en-US" dirty="0" smtClean="0"/>
              <a:t>Materials</a:t>
            </a:r>
            <a:endParaRPr lang="en-US" dirty="0"/>
          </a:p>
        </p:txBody>
      </p:sp>
      <p:sp>
        <p:nvSpPr>
          <p:cNvPr id="3" name="Content Placeholder 2"/>
          <p:cNvSpPr>
            <a:spLocks noGrp="1"/>
          </p:cNvSpPr>
          <p:nvPr>
            <p:ph sz="half" idx="1"/>
          </p:nvPr>
        </p:nvSpPr>
        <p:spPr/>
        <p:txBody>
          <a:bodyPr>
            <a:normAutofit fontScale="77500" lnSpcReduction="20000"/>
          </a:bodyPr>
          <a:lstStyle/>
          <a:p>
            <a:r>
              <a:rPr lang="en-US" dirty="0"/>
              <a:t>Hard and non-consumable items</a:t>
            </a:r>
          </a:p>
          <a:p>
            <a:pPr lvl="1"/>
            <a:r>
              <a:rPr lang="en-US" dirty="0"/>
              <a:t>NIST traceable thermometers</a:t>
            </a:r>
          </a:p>
          <a:p>
            <a:pPr lvl="1"/>
            <a:r>
              <a:rPr lang="en-US" dirty="0"/>
              <a:t>Weights</a:t>
            </a:r>
          </a:p>
          <a:p>
            <a:pPr marL="457200" lvl="1" indent="0">
              <a:buNone/>
            </a:pPr>
            <a:endParaRPr lang="en-US" dirty="0"/>
          </a:p>
          <a:p>
            <a:r>
              <a:rPr lang="en-US" dirty="0"/>
              <a:t>These items should be used for calibration only to maintain accuracy and integrity</a:t>
            </a:r>
          </a:p>
          <a:p>
            <a:endParaRPr lang="en-US" sz="1700" dirty="0"/>
          </a:p>
          <a:p>
            <a:r>
              <a:rPr lang="en-US" dirty="0"/>
              <a:t>They should be calibrated by an ISO/IEC 17025 accredited body that can provide traceability</a:t>
            </a:r>
          </a:p>
        </p:txBody>
      </p:sp>
      <p:sp>
        <p:nvSpPr>
          <p:cNvPr id="9" name="Content Placeholder 8"/>
          <p:cNvSpPr>
            <a:spLocks noGrp="1"/>
          </p:cNvSpPr>
          <p:nvPr>
            <p:ph sz="half" idx="2"/>
          </p:nvPr>
        </p:nvSpPr>
        <p:spPr/>
        <p:txBody>
          <a:bodyPr>
            <a:noAutofit/>
          </a:bodyPr>
          <a:lstStyle/>
          <a:p>
            <a:r>
              <a:rPr lang="en-US" sz="2200" dirty="0"/>
              <a:t>Consumables</a:t>
            </a:r>
          </a:p>
          <a:p>
            <a:pPr lvl="1"/>
            <a:r>
              <a:rPr lang="en-US" sz="1900" dirty="0"/>
              <a:t>Liquid standards</a:t>
            </a:r>
          </a:p>
          <a:p>
            <a:pPr lvl="1"/>
            <a:r>
              <a:rPr lang="en-US" sz="1900" dirty="0"/>
              <a:t>Proficiency testing materials</a:t>
            </a:r>
          </a:p>
          <a:p>
            <a:r>
              <a:rPr lang="en-US" sz="2200" dirty="0"/>
              <a:t>If they cannot be traced to SI units, then they should be provided by a competent supplier to give a reliable physical or chemical characteristic of a material (e.g., PTs</a:t>
            </a:r>
            <a:r>
              <a:rPr lang="en-US" sz="2400" dirty="0"/>
              <a:t>, CRMs)</a:t>
            </a:r>
          </a:p>
        </p:txBody>
      </p:sp>
      <p:sp>
        <p:nvSpPr>
          <p:cNvPr id="7" name="Text Placeholder 6"/>
          <p:cNvSpPr>
            <a:spLocks noGrp="1"/>
          </p:cNvSpPr>
          <p:nvPr>
            <p:ph type="body" idx="4294967295"/>
          </p:nvPr>
        </p:nvSpPr>
        <p:spPr>
          <a:xfrm>
            <a:off x="0" y="1100138"/>
            <a:ext cx="4040188" cy="639762"/>
          </a:xfrm>
        </p:spPr>
        <p:txBody>
          <a:bodyPr/>
          <a:lstStyle/>
          <a:p>
            <a:r>
              <a:rPr lang="en-US" sz="2800" dirty="0"/>
              <a:t>Reference Standards</a:t>
            </a:r>
            <a:endParaRPr lang="en-US" dirty="0"/>
          </a:p>
        </p:txBody>
      </p:sp>
      <p:sp>
        <p:nvSpPr>
          <p:cNvPr id="8" name="Text Placeholder 7"/>
          <p:cNvSpPr>
            <a:spLocks noGrp="1"/>
          </p:cNvSpPr>
          <p:nvPr>
            <p:ph type="body" sz="quarter" idx="4294967295"/>
          </p:nvPr>
        </p:nvSpPr>
        <p:spPr>
          <a:xfrm>
            <a:off x="4443552" y="1105006"/>
            <a:ext cx="4041775" cy="639762"/>
          </a:xfrm>
        </p:spPr>
        <p:txBody>
          <a:bodyPr/>
          <a:lstStyle/>
          <a:p>
            <a:r>
              <a:rPr lang="en-US" sz="2800" dirty="0"/>
              <a:t>Reference Materials</a:t>
            </a: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34341" y="5310554"/>
            <a:ext cx="2209800" cy="1493108"/>
          </a:xfrm>
          <a:prstGeom prst="rect">
            <a:avLst/>
          </a:prstGeom>
          <a:effectLst/>
        </p:spPr>
      </p:pic>
    </p:spTree>
    <p:extLst>
      <p:ext uri="{BB962C8B-B14F-4D97-AF65-F5344CB8AC3E}">
        <p14:creationId xmlns:p14="http://schemas.microsoft.com/office/powerpoint/2010/main" val="18164094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a:t>
            </a:r>
            <a:r>
              <a:rPr lang="en-US" dirty="0" smtClean="0"/>
              <a:t>Calibration</a:t>
            </a:r>
            <a:r>
              <a:rPr lang="en-US" dirty="0"/>
              <a:t>?</a:t>
            </a:r>
          </a:p>
        </p:txBody>
      </p:sp>
      <p:sp>
        <p:nvSpPr>
          <p:cNvPr id="3" name="Text Placeholder 2"/>
          <p:cNvSpPr>
            <a:spLocks noGrp="1"/>
          </p:cNvSpPr>
          <p:nvPr>
            <p:ph type="body" sz="quarter" idx="10"/>
          </p:nvPr>
        </p:nvSpPr>
        <p:spPr>
          <a:xfrm>
            <a:off x="457200" y="1371600"/>
            <a:ext cx="8229600" cy="1200329"/>
          </a:xfrm>
        </p:spPr>
        <p:txBody>
          <a:bodyPr/>
          <a:lstStyle/>
          <a:p>
            <a:pPr marL="0" indent="0">
              <a:buNone/>
            </a:pPr>
            <a:r>
              <a:rPr lang="en-US" sz="2400" dirty="0" smtClean="0"/>
              <a:t>Calibration is the </a:t>
            </a:r>
            <a:r>
              <a:rPr lang="en-US" sz="2400" dirty="0"/>
              <a:t>comparison of two measurement devices or systems, one of known uncertainty (reference standard) and one of unknown uncertainty (test equipment</a:t>
            </a:r>
            <a:r>
              <a:rPr lang="en-US" sz="2400" dirty="0" smtClean="0"/>
              <a:t>)</a:t>
            </a:r>
            <a:endParaRPr lang="en-US" sz="2400" dirty="0"/>
          </a:p>
        </p:txBody>
      </p:sp>
    </p:spTree>
    <p:extLst>
      <p:ext uri="{BB962C8B-B14F-4D97-AF65-F5344CB8AC3E}">
        <p14:creationId xmlns:p14="http://schemas.microsoft.com/office/powerpoint/2010/main" val="31384175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a:t>
            </a:r>
            <a:r>
              <a:rPr lang="en-US" dirty="0" smtClean="0"/>
              <a:t>Calibration</a:t>
            </a:r>
            <a:r>
              <a:rPr lang="en-US" dirty="0"/>
              <a:t>?</a:t>
            </a:r>
          </a:p>
        </p:txBody>
      </p:sp>
      <p:sp>
        <p:nvSpPr>
          <p:cNvPr id="3" name="Content Placeholder 2"/>
          <p:cNvSpPr>
            <a:spLocks noGrp="1"/>
          </p:cNvSpPr>
          <p:nvPr>
            <p:ph sz="half" idx="1"/>
          </p:nvPr>
        </p:nvSpPr>
        <p:spPr>
          <a:xfrm>
            <a:off x="381000" y="1219200"/>
            <a:ext cx="4038600" cy="4525963"/>
          </a:xfrm>
        </p:spPr>
        <p:txBody>
          <a:bodyPr>
            <a:normAutofit fontScale="92500" lnSpcReduction="10000"/>
          </a:bodyPr>
          <a:lstStyle/>
          <a:p>
            <a:pPr marL="0" indent="0">
              <a:buNone/>
            </a:pPr>
            <a:r>
              <a:rPr lang="en-US" dirty="0"/>
              <a:t>A response to a known value which establishes a relationship between the known value and an indicator and established </a:t>
            </a:r>
            <a:r>
              <a:rPr lang="en-US" dirty="0" smtClean="0"/>
              <a:t>tolerance</a:t>
            </a:r>
            <a:endParaRPr lang="en-US" dirty="0"/>
          </a:p>
          <a:p>
            <a:pPr lvl="1"/>
            <a:r>
              <a:rPr lang="en-US" dirty="0"/>
              <a:t>I have the result, I know what it should </a:t>
            </a:r>
            <a:r>
              <a:rPr lang="en-US" dirty="0" smtClean="0"/>
              <a:t>be</a:t>
            </a:r>
            <a:endParaRPr lang="en-US" dirty="0"/>
          </a:p>
          <a:p>
            <a:pPr lvl="1"/>
            <a:r>
              <a:rPr lang="en-US" dirty="0"/>
              <a:t>What is my answer in relation to the known value and how much can difference I (and my customer) can tolerate?</a:t>
            </a:r>
          </a:p>
        </p:txBody>
      </p:sp>
      <p:graphicFrame>
        <p:nvGraphicFramePr>
          <p:cNvPr id="7" name="Content Placeholder 6"/>
          <p:cNvGraphicFramePr>
            <a:graphicFrameLocks noGrp="1"/>
          </p:cNvGraphicFramePr>
          <p:nvPr>
            <p:ph sz="half" idx="2"/>
            <p:extLst>
              <p:ext uri="{D42A27DB-BD31-4B8C-83A1-F6EECF244321}">
                <p14:modId xmlns:p14="http://schemas.microsoft.com/office/powerpoint/2010/main" val="1522327510"/>
              </p:ext>
            </p:extLst>
          </p:nvPr>
        </p:nvGraphicFramePr>
        <p:xfrm>
          <a:off x="4648200" y="1600200"/>
          <a:ext cx="4038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707572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5622" y="292425"/>
            <a:ext cx="8229600" cy="661720"/>
          </a:xfrm>
        </p:spPr>
        <p:txBody>
          <a:bodyPr>
            <a:normAutofit/>
          </a:bodyPr>
          <a:lstStyle/>
          <a:p>
            <a:pPr algn="l"/>
            <a:r>
              <a:rPr lang="en-US" sz="3200" dirty="0"/>
              <a:t>Calibration </a:t>
            </a:r>
            <a:r>
              <a:rPr lang="en-US" sz="3200" dirty="0" smtClean="0"/>
              <a:t>Laboratories</a:t>
            </a:r>
            <a:endParaRPr lang="en-US" sz="3200" dirty="0"/>
          </a:p>
        </p:txBody>
      </p:sp>
      <p:sp>
        <p:nvSpPr>
          <p:cNvPr id="3" name="Content Placeholder 2"/>
          <p:cNvSpPr>
            <a:spLocks noGrp="1"/>
          </p:cNvSpPr>
          <p:nvPr>
            <p:ph sz="half" idx="1"/>
          </p:nvPr>
        </p:nvSpPr>
        <p:spPr>
          <a:xfrm>
            <a:off x="475622" y="1219200"/>
            <a:ext cx="4038600" cy="4525963"/>
          </a:xfrm>
        </p:spPr>
        <p:txBody>
          <a:bodyPr>
            <a:normAutofit fontScale="92500" lnSpcReduction="10000"/>
          </a:bodyPr>
          <a:lstStyle/>
          <a:p>
            <a:r>
              <a:rPr lang="en-US" sz="2400" dirty="0"/>
              <a:t>Establish </a:t>
            </a:r>
            <a:r>
              <a:rPr lang="en-US" sz="2400" i="1" u="sng" dirty="0"/>
              <a:t>traceability</a:t>
            </a:r>
            <a:r>
              <a:rPr lang="en-US" sz="2400" i="1" dirty="0"/>
              <a:t> </a:t>
            </a:r>
            <a:r>
              <a:rPr lang="en-US" sz="2400" dirty="0"/>
              <a:t>of its own measurement standards and measuring instruments to the International System of Units (SI) (e.g., NIST, CIPM, CGPM)</a:t>
            </a:r>
          </a:p>
          <a:p>
            <a:r>
              <a:rPr lang="en-US" sz="2400" dirty="0"/>
              <a:t>Issue calibration certificates that shall contain the measurement results, including the measurement uncertainty</a:t>
            </a:r>
          </a:p>
          <a:p>
            <a:r>
              <a:rPr lang="en-US" sz="2400" dirty="0"/>
              <a:t>Use vendors that have been accredited to ISO Guide 34</a:t>
            </a:r>
          </a:p>
          <a:p>
            <a:endParaRPr lang="en-US" dirty="0"/>
          </a:p>
        </p:txBody>
      </p:sp>
      <p:pic>
        <p:nvPicPr>
          <p:cNvPr id="9" name="Content Placeholder 8"/>
          <p:cNvPicPr>
            <a:picLocks noGrp="1" noChangeAspect="1"/>
          </p:cNvPicPr>
          <p:nvPr>
            <p:ph sz="half" idx="2"/>
          </p:nvPr>
        </p:nvPicPr>
        <p:blipFill>
          <a:blip r:embed="rId3"/>
          <a:stretch>
            <a:fillRect/>
          </a:stretch>
        </p:blipFill>
        <p:spPr>
          <a:xfrm>
            <a:off x="4724400" y="1219199"/>
            <a:ext cx="3757509" cy="4525963"/>
          </a:xfrm>
          <a:prstGeom prst="rect">
            <a:avLst/>
          </a:prstGeom>
        </p:spPr>
      </p:pic>
      <p:cxnSp>
        <p:nvCxnSpPr>
          <p:cNvPr id="7" name="Straight Arrow Connector 6"/>
          <p:cNvCxnSpPr/>
          <p:nvPr/>
        </p:nvCxnSpPr>
        <p:spPr>
          <a:xfrm flipV="1">
            <a:off x="3599822" y="2209800"/>
            <a:ext cx="1828800" cy="3048000"/>
          </a:xfrm>
          <a:prstGeom prst="straightConnector1">
            <a:avLst/>
          </a:prstGeom>
          <a:ln w="34925">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16392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a:t>Traceability </a:t>
            </a:r>
            <a:r>
              <a:rPr lang="en-US" sz="3600" dirty="0" smtClean="0"/>
              <a:t>Includes </a:t>
            </a:r>
            <a:r>
              <a:rPr lang="en-US" sz="3600" dirty="0"/>
              <a:t>S</a:t>
            </a:r>
            <a:r>
              <a:rPr lang="en-US" sz="3600" dirty="0" smtClean="0"/>
              <a:t>pecific </a:t>
            </a:r>
            <a:r>
              <a:rPr lang="en-US" sz="3600" dirty="0"/>
              <a:t>R</a:t>
            </a:r>
            <a:r>
              <a:rPr lang="en-US" sz="3600" dirty="0" smtClean="0"/>
              <a:t>equirements </a:t>
            </a:r>
            <a:r>
              <a:rPr lang="en-US" sz="3600" dirty="0"/>
              <a:t>for</a:t>
            </a:r>
          </a:p>
        </p:txBody>
      </p:sp>
      <p:graphicFrame>
        <p:nvGraphicFramePr>
          <p:cNvPr id="4" name="Diagram 3"/>
          <p:cNvGraphicFramePr/>
          <p:nvPr>
            <p:extLst>
              <p:ext uri="{D42A27DB-BD31-4B8C-83A1-F6EECF244321}">
                <p14:modId xmlns:p14="http://schemas.microsoft.com/office/powerpoint/2010/main" val="2790561709"/>
              </p:ext>
            </p:extLst>
          </p:nvPr>
        </p:nvGraphicFramePr>
        <p:xfrm>
          <a:off x="609600" y="966520"/>
          <a:ext cx="8229600" cy="48246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364720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extLst>
              <p:ext uri="{D42A27DB-BD31-4B8C-83A1-F6EECF244321}">
                <p14:modId xmlns:p14="http://schemas.microsoft.com/office/powerpoint/2010/main" val="3083091281"/>
              </p:ext>
            </p:extLst>
          </p:nvPr>
        </p:nvGraphicFramePr>
        <p:xfrm>
          <a:off x="381000" y="1371600"/>
          <a:ext cx="8534400" cy="53498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4"/>
          <p:cNvSpPr>
            <a:spLocks noGrp="1"/>
          </p:cNvSpPr>
          <p:nvPr>
            <p:ph type="title"/>
          </p:nvPr>
        </p:nvSpPr>
        <p:spPr/>
        <p:txBody>
          <a:bodyPr>
            <a:normAutofit fontScale="90000"/>
          </a:bodyPr>
          <a:lstStyle/>
          <a:p>
            <a:r>
              <a:rPr lang="en-US" sz="3600" dirty="0"/>
              <a:t>What is </a:t>
            </a:r>
            <a:r>
              <a:rPr lang="en-US" sz="3600" dirty="0" smtClean="0"/>
              <a:t>Tr</a:t>
            </a:r>
            <a:r>
              <a:rPr lang="en-US" sz="3600" dirty="0" smtClean="0"/>
              <a:t>aceability</a:t>
            </a:r>
            <a:r>
              <a:rPr lang="en-US" sz="3600" dirty="0"/>
              <a:t>? A </a:t>
            </a:r>
            <a:r>
              <a:rPr lang="en-US" sz="3600" dirty="0" smtClean="0"/>
              <a:t>Calibration </a:t>
            </a:r>
            <a:r>
              <a:rPr lang="en-US" sz="3600" dirty="0" smtClean="0"/>
              <a:t>H</a:t>
            </a:r>
            <a:r>
              <a:rPr lang="en-US" sz="3600" dirty="0" smtClean="0"/>
              <a:t>ierarchy</a:t>
            </a:r>
            <a:r>
              <a:rPr lang="en-US" dirty="0"/>
              <a:t/>
            </a:r>
            <a:br>
              <a:rPr lang="en-US" dirty="0"/>
            </a:br>
            <a:r>
              <a:rPr lang="en-US" sz="2700" dirty="0">
                <a:solidFill>
                  <a:schemeClr val="tx1"/>
                </a:solidFill>
              </a:rPr>
              <a:t>For example: Reference Standards shall be calibrated by a body that can provide traceability (traced back) to a National Standard of Measurement (a measurement unit, procedure, or standard)</a:t>
            </a:r>
            <a:r>
              <a:rPr lang="en-US" sz="3200" dirty="0"/>
              <a:t/>
            </a:r>
            <a:br>
              <a:rPr lang="en-US" sz="3200" dirty="0"/>
            </a:br>
            <a:endParaRPr lang="en-US" sz="2000" dirty="0"/>
          </a:p>
        </p:txBody>
      </p:sp>
    </p:spTree>
    <p:extLst>
      <p:ext uri="{BB962C8B-B14F-4D97-AF65-F5344CB8AC3E}">
        <p14:creationId xmlns:p14="http://schemas.microsoft.com/office/powerpoint/2010/main" val="4151746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83350" y="1219200"/>
            <a:ext cx="3360650" cy="457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a:t>Intermediate </a:t>
            </a:r>
            <a:r>
              <a:rPr lang="en-US" dirty="0" smtClean="0"/>
              <a:t>Checks</a:t>
            </a:r>
            <a:endParaRPr lang="en-US" dirty="0"/>
          </a:p>
        </p:txBody>
      </p:sp>
      <p:graphicFrame>
        <p:nvGraphicFramePr>
          <p:cNvPr id="4" name="Content Placeholder 3"/>
          <p:cNvGraphicFramePr>
            <a:graphicFrameLocks noGrp="1"/>
          </p:cNvGraphicFramePr>
          <p:nvPr>
            <p:ph sz="half" idx="4294967295"/>
            <p:extLst>
              <p:ext uri="{D42A27DB-BD31-4B8C-83A1-F6EECF244321}">
                <p14:modId xmlns:p14="http://schemas.microsoft.com/office/powerpoint/2010/main" val="435161353"/>
              </p:ext>
            </p:extLst>
          </p:nvPr>
        </p:nvGraphicFramePr>
        <p:xfrm>
          <a:off x="0" y="1362075"/>
          <a:ext cx="5562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97196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0" y="3770767"/>
            <a:ext cx="3886200" cy="20723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a:t>Testing </a:t>
            </a:r>
            <a:r>
              <a:rPr lang="en-US" dirty="0" smtClean="0"/>
              <a:t>Laboratories</a:t>
            </a:r>
            <a:endParaRPr lang="en-US" dirty="0"/>
          </a:p>
        </p:txBody>
      </p:sp>
      <p:sp>
        <p:nvSpPr>
          <p:cNvPr id="3" name="Content Placeholder 2"/>
          <p:cNvSpPr>
            <a:spLocks noGrp="1"/>
          </p:cNvSpPr>
          <p:nvPr>
            <p:ph type="body" sz="quarter" idx="10"/>
          </p:nvPr>
        </p:nvSpPr>
        <p:spPr/>
        <p:txBody>
          <a:bodyPr>
            <a:normAutofit/>
          </a:bodyPr>
          <a:lstStyle/>
          <a:p>
            <a:pPr marL="0" indent="0">
              <a:buNone/>
            </a:pPr>
            <a:r>
              <a:rPr lang="en-US" sz="2400" dirty="0"/>
              <a:t>Traceability applies to measuring and test equipment unless you can prove that it is a minor component of measuring uncertainty. In this case, you must provide the uncertainty of the instrument.</a:t>
            </a:r>
          </a:p>
        </p:txBody>
      </p:sp>
    </p:spTree>
    <p:extLst>
      <p:ext uri="{BB962C8B-B14F-4D97-AF65-F5344CB8AC3E}">
        <p14:creationId xmlns:p14="http://schemas.microsoft.com/office/powerpoint/2010/main" val="17901268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Testing </a:t>
            </a:r>
            <a:r>
              <a:rPr lang="en-US" dirty="0" smtClean="0"/>
              <a:t>Laboratories</a:t>
            </a:r>
            <a:endParaRPr lang="en-US" dirty="0"/>
          </a:p>
        </p:txBody>
      </p:sp>
      <p:sp>
        <p:nvSpPr>
          <p:cNvPr id="3" name="Text Placeholder 2"/>
          <p:cNvSpPr>
            <a:spLocks noGrp="1"/>
          </p:cNvSpPr>
          <p:nvPr>
            <p:ph type="body" sz="quarter" idx="10"/>
          </p:nvPr>
        </p:nvSpPr>
        <p:spPr>
          <a:xfrm>
            <a:off x="457200" y="1371600"/>
            <a:ext cx="8229600" cy="3785652"/>
          </a:xfrm>
        </p:spPr>
        <p:txBody>
          <a:bodyPr/>
          <a:lstStyle/>
          <a:p>
            <a:pPr marL="0" indent="0">
              <a:buNone/>
            </a:pPr>
            <a:r>
              <a:rPr lang="en-US" sz="2400" dirty="0"/>
              <a:t>Where traceability to SI units is not possible or relevant, the laboratory should</a:t>
            </a:r>
          </a:p>
          <a:p>
            <a:r>
              <a:rPr lang="en-US" sz="2400" dirty="0"/>
              <a:t>Use Certified Reference Materials provided by a competent supplier to give a reliable physical or chemical characterization of a material</a:t>
            </a:r>
          </a:p>
          <a:p>
            <a:r>
              <a:rPr lang="en-US" sz="2400" dirty="0"/>
              <a:t>Use specified methods and/or consensus standards that are clearly described and agreed by all parties concerned</a:t>
            </a:r>
          </a:p>
          <a:p>
            <a:endParaRPr lang="en-US" dirty="0"/>
          </a:p>
        </p:txBody>
      </p:sp>
    </p:spTree>
    <p:extLst>
      <p:ext uri="{BB962C8B-B14F-4D97-AF65-F5344CB8AC3E}">
        <p14:creationId xmlns:p14="http://schemas.microsoft.com/office/powerpoint/2010/main" val="1140754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61720"/>
          </a:xfrm>
        </p:spPr>
        <p:txBody>
          <a:bodyPr/>
          <a:lstStyle/>
          <a:p>
            <a:r>
              <a:rPr lang="en-US" dirty="0" smtClean="0"/>
              <a:t>Objectives</a:t>
            </a:r>
            <a:endParaRPr lang="en-US" dirty="0"/>
          </a:p>
        </p:txBody>
      </p:sp>
      <p:sp>
        <p:nvSpPr>
          <p:cNvPr id="3" name="Text Placeholder 2"/>
          <p:cNvSpPr>
            <a:spLocks noGrp="1"/>
          </p:cNvSpPr>
          <p:nvPr>
            <p:ph type="body" sz="quarter" idx="10"/>
          </p:nvPr>
        </p:nvSpPr>
        <p:spPr>
          <a:xfrm>
            <a:off x="381000" y="1219200"/>
            <a:ext cx="8229600" cy="4081117"/>
          </a:xfrm>
        </p:spPr>
        <p:txBody>
          <a:bodyPr/>
          <a:lstStyle/>
          <a:p>
            <a:pPr marL="0" indent="0">
              <a:buNone/>
            </a:pPr>
            <a:r>
              <a:rPr lang="en-US" sz="2400" dirty="0"/>
              <a:t>At the end of this learning activity, the participant will be able to:</a:t>
            </a:r>
          </a:p>
          <a:p>
            <a:pPr lvl="0"/>
            <a:r>
              <a:rPr lang="en-US" sz="2400" dirty="0" smtClean="0"/>
              <a:t>Define </a:t>
            </a:r>
            <a:r>
              <a:rPr lang="en-US" sz="2400" dirty="0"/>
              <a:t>the terms calibration, certified reference material and measurement traceability mean in relation to laboratory testing</a:t>
            </a:r>
          </a:p>
          <a:p>
            <a:pPr lvl="0"/>
            <a:r>
              <a:rPr lang="en-US" sz="2400" dirty="0"/>
              <a:t>Identify the difference between reference standards and reference materials</a:t>
            </a:r>
          </a:p>
          <a:p>
            <a:pPr lvl="0"/>
            <a:r>
              <a:rPr lang="en-US" sz="2400" dirty="0"/>
              <a:t>Describe the items to document in the laboratory to meet traceability requirements</a:t>
            </a:r>
          </a:p>
          <a:p>
            <a:pPr lvl="0"/>
            <a:endParaRPr lang="en-US" sz="2400"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0" y="4495800"/>
            <a:ext cx="1420813" cy="21227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595638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Methods</a:t>
            </a:r>
          </a:p>
        </p:txBody>
      </p:sp>
      <p:graphicFrame>
        <p:nvGraphicFramePr>
          <p:cNvPr id="7" name="Content Placeholder 6"/>
          <p:cNvGraphicFramePr>
            <a:graphicFrameLocks noGrp="1"/>
          </p:cNvGraphicFramePr>
          <p:nvPr>
            <p:ph sz="half" idx="4294967295"/>
            <p:extLst>
              <p:ext uri="{D42A27DB-BD31-4B8C-83A1-F6EECF244321}">
                <p14:modId xmlns:p14="http://schemas.microsoft.com/office/powerpoint/2010/main" val="3412434618"/>
              </p:ext>
            </p:extLst>
          </p:nvPr>
        </p:nvGraphicFramePr>
        <p:xfrm>
          <a:off x="533400" y="457200"/>
          <a:ext cx="8610600" cy="56705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020701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4294967295"/>
          </p:nvPr>
        </p:nvSpPr>
        <p:spPr>
          <a:xfrm>
            <a:off x="0" y="1600200"/>
            <a:ext cx="4038600" cy="4525963"/>
          </a:xfrm>
        </p:spPr>
        <p:txBody>
          <a:bodyPr>
            <a:normAutofit/>
          </a:bodyPr>
          <a:lstStyle/>
          <a:p>
            <a:endParaRPr lang="en-US" dirty="0"/>
          </a:p>
          <a:p>
            <a:endParaRPr lang="en-US" dirty="0"/>
          </a:p>
        </p:txBody>
      </p:sp>
      <p:graphicFrame>
        <p:nvGraphicFramePr>
          <p:cNvPr id="16" name="Content Placeholder 8"/>
          <p:cNvGraphicFramePr>
            <a:graphicFrameLocks/>
          </p:cNvGraphicFramePr>
          <p:nvPr>
            <p:extLst>
              <p:ext uri="{D42A27DB-BD31-4B8C-83A1-F6EECF244321}">
                <p14:modId xmlns:p14="http://schemas.microsoft.com/office/powerpoint/2010/main" val="1968356310"/>
              </p:ext>
            </p:extLst>
          </p:nvPr>
        </p:nvGraphicFramePr>
        <p:xfrm>
          <a:off x="762000" y="228601"/>
          <a:ext cx="8153400" cy="6324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472077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1"/>
            <a:ext cx="8382000" cy="762000"/>
          </a:xfrm>
        </p:spPr>
        <p:txBody>
          <a:bodyPr/>
          <a:lstStyle/>
          <a:p>
            <a:r>
              <a:rPr lang="en-US" dirty="0"/>
              <a:t>Key </a:t>
            </a:r>
            <a:r>
              <a:rPr lang="en-US" dirty="0" smtClean="0"/>
              <a:t>Questions </a:t>
            </a:r>
            <a:r>
              <a:rPr lang="en-US" dirty="0"/>
              <a:t>to </a:t>
            </a:r>
            <a:r>
              <a:rPr lang="en-US" dirty="0" smtClean="0"/>
              <a:t>Ask </a:t>
            </a:r>
            <a:r>
              <a:rPr lang="en-US" dirty="0"/>
              <a:t>in the </a:t>
            </a:r>
            <a:r>
              <a:rPr lang="en-US" dirty="0" smtClean="0"/>
              <a:t>Laboratory</a:t>
            </a:r>
            <a:endParaRPr lang="en-US" dirty="0"/>
          </a:p>
        </p:txBody>
      </p:sp>
      <p:sp>
        <p:nvSpPr>
          <p:cNvPr id="3" name="Text Placeholder 2"/>
          <p:cNvSpPr>
            <a:spLocks noGrp="1"/>
          </p:cNvSpPr>
          <p:nvPr>
            <p:ph type="body" sz="quarter" idx="10"/>
          </p:nvPr>
        </p:nvSpPr>
        <p:spPr/>
        <p:txBody>
          <a:bodyPr/>
          <a:lstStyle/>
          <a:p>
            <a:r>
              <a:rPr lang="en-US" sz="2200" dirty="0"/>
              <a:t>Has the laboratory identified all the measuring equipment that would affect the validity of measurements? </a:t>
            </a:r>
          </a:p>
          <a:p>
            <a:r>
              <a:rPr lang="en-US" sz="2200" dirty="0"/>
              <a:t>Has it been properly calibrated in a manner that provides traceability to the international measurement system?</a:t>
            </a:r>
          </a:p>
          <a:p>
            <a:r>
              <a:rPr lang="en-US" sz="2200" dirty="0"/>
              <a:t>Does the QMS address that calibration is maintained and monitored? Is drift detected?</a:t>
            </a:r>
          </a:p>
          <a:p>
            <a:r>
              <a:rPr lang="en-US" sz="2200" dirty="0"/>
              <a:t>Does the laboratory keep records of the calibration status of the equipment? Would an auditor be able to trace the calibration status to any point in the past?</a:t>
            </a:r>
          </a:p>
          <a:p>
            <a:r>
              <a:rPr lang="en-US" sz="2200" dirty="0"/>
              <a:t>Are all reagents traceable to a CRM or other acceptable source (such as a consensus standard)?</a:t>
            </a:r>
          </a:p>
          <a:p>
            <a:endParaRPr lang="en-US" dirty="0"/>
          </a:p>
        </p:txBody>
      </p:sp>
    </p:spTree>
    <p:extLst>
      <p:ext uri="{BB962C8B-B14F-4D97-AF65-F5344CB8AC3E}">
        <p14:creationId xmlns:p14="http://schemas.microsoft.com/office/powerpoint/2010/main" val="13473261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1"/>
            <a:ext cx="8458200" cy="762000"/>
          </a:xfrm>
        </p:spPr>
        <p:txBody>
          <a:bodyPr/>
          <a:lstStyle/>
          <a:p>
            <a:r>
              <a:rPr lang="en-US" dirty="0"/>
              <a:t>Key </a:t>
            </a:r>
            <a:r>
              <a:rPr lang="en-US" dirty="0" smtClean="0"/>
              <a:t>Questions </a:t>
            </a:r>
            <a:r>
              <a:rPr lang="en-US" dirty="0"/>
              <a:t>to </a:t>
            </a:r>
            <a:r>
              <a:rPr lang="en-US" dirty="0" smtClean="0"/>
              <a:t>Ask </a:t>
            </a:r>
            <a:r>
              <a:rPr lang="en-US" dirty="0"/>
              <a:t>in the </a:t>
            </a:r>
            <a:r>
              <a:rPr lang="en-US" dirty="0" smtClean="0"/>
              <a:t>Laboratory</a:t>
            </a:r>
            <a:endParaRPr lang="en-US" dirty="0"/>
          </a:p>
        </p:txBody>
      </p:sp>
      <p:sp>
        <p:nvSpPr>
          <p:cNvPr id="3" name="Text Placeholder 2"/>
          <p:cNvSpPr>
            <a:spLocks noGrp="1"/>
          </p:cNvSpPr>
          <p:nvPr>
            <p:ph type="body" sz="quarter" idx="10"/>
          </p:nvPr>
        </p:nvSpPr>
        <p:spPr>
          <a:xfrm>
            <a:off x="457200" y="1371600"/>
            <a:ext cx="8229600" cy="3810274"/>
          </a:xfrm>
        </p:spPr>
        <p:txBody>
          <a:bodyPr/>
          <a:lstStyle/>
          <a:p>
            <a:r>
              <a:rPr lang="en-US" sz="2400" dirty="0"/>
              <a:t>Does the laboratory hold a master reference thermometer? </a:t>
            </a:r>
          </a:p>
          <a:p>
            <a:pPr lvl="1"/>
            <a:r>
              <a:rPr lang="en-US" sz="2000" dirty="0"/>
              <a:t>If so, did the thermometer come with a calibration certificate issued by an accredited calibration laboratory?  Is it in need f recalibration?</a:t>
            </a:r>
          </a:p>
          <a:p>
            <a:r>
              <a:rPr lang="en-US" sz="2400" dirty="0"/>
              <a:t>Does the laboratory have a written procedure and training program for carrying out calibration of working thermometers with adequate applied quality controls?</a:t>
            </a:r>
          </a:p>
          <a:p>
            <a:r>
              <a:rPr lang="en-US" sz="2400" dirty="0"/>
              <a:t>Are there records that show an auditor that these criteria are met on a routine basis</a:t>
            </a:r>
            <a:r>
              <a:rPr lang="en-US" sz="2400" dirty="0" smtClean="0"/>
              <a:t>?</a:t>
            </a:r>
            <a:endParaRPr lang="en-US" sz="2400" dirty="0"/>
          </a:p>
        </p:txBody>
      </p:sp>
    </p:spTree>
    <p:extLst>
      <p:ext uri="{BB962C8B-B14F-4D97-AF65-F5344CB8AC3E}">
        <p14:creationId xmlns:p14="http://schemas.microsoft.com/office/powerpoint/2010/main" val="29166260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Summary</a:t>
            </a:r>
          </a:p>
        </p:txBody>
      </p:sp>
      <p:sp>
        <p:nvSpPr>
          <p:cNvPr id="6" name="Text Placeholder 5"/>
          <p:cNvSpPr>
            <a:spLocks noGrp="1"/>
          </p:cNvSpPr>
          <p:nvPr>
            <p:ph type="body" sz="quarter" idx="10"/>
          </p:nvPr>
        </p:nvSpPr>
        <p:spPr>
          <a:xfrm>
            <a:off x="457200" y="1371600"/>
            <a:ext cx="8229600" cy="2160591"/>
          </a:xfrm>
        </p:spPr>
        <p:txBody>
          <a:bodyPr/>
          <a:lstStyle/>
          <a:p>
            <a:pPr marL="0" indent="0">
              <a:buNone/>
            </a:pPr>
            <a:r>
              <a:rPr lang="en-US" sz="2400" dirty="0"/>
              <a:t>Traceability is an unbroken record of documentation of measurement that can be related to stated references</a:t>
            </a:r>
          </a:p>
          <a:p>
            <a:pPr lvl="1"/>
            <a:r>
              <a:rPr lang="en-US" sz="2400" dirty="0"/>
              <a:t>Tracing reagents back to their source (stock or </a:t>
            </a:r>
            <a:r>
              <a:rPr lang="en-US" sz="2400" dirty="0" smtClean="0"/>
              <a:t>CRM)</a:t>
            </a:r>
            <a:endParaRPr lang="en-US" sz="2400" dirty="0"/>
          </a:p>
          <a:p>
            <a:pPr lvl="1"/>
            <a:r>
              <a:rPr lang="en-US" sz="2400" dirty="0"/>
              <a:t>Equipment used (pipettes, thermometers, </a:t>
            </a:r>
            <a:r>
              <a:rPr lang="en-US" sz="2400" dirty="0" smtClean="0"/>
              <a:t>balances)</a:t>
            </a:r>
            <a:endParaRPr lang="en-US" sz="2400" dirty="0"/>
          </a:p>
          <a:p>
            <a:pPr lvl="1"/>
            <a:r>
              <a:rPr lang="en-US" sz="2400" dirty="0"/>
              <a:t>Including their associated </a:t>
            </a:r>
            <a:r>
              <a:rPr lang="en-US" sz="2400" dirty="0" smtClean="0"/>
              <a:t>uncertainties</a:t>
            </a:r>
            <a:endParaRPr lang="en-US" sz="2400" dirty="0"/>
          </a:p>
        </p:txBody>
      </p:sp>
    </p:spTree>
    <p:extLst>
      <p:ext uri="{BB962C8B-B14F-4D97-AF65-F5344CB8AC3E}">
        <p14:creationId xmlns:p14="http://schemas.microsoft.com/office/powerpoint/2010/main" val="1046313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References</a:t>
            </a:r>
          </a:p>
        </p:txBody>
      </p:sp>
      <p:sp>
        <p:nvSpPr>
          <p:cNvPr id="3" name="Text Placeholder 2"/>
          <p:cNvSpPr>
            <a:spLocks noGrp="1"/>
          </p:cNvSpPr>
          <p:nvPr>
            <p:ph type="body" sz="quarter" idx="10"/>
          </p:nvPr>
        </p:nvSpPr>
        <p:spPr>
          <a:xfrm>
            <a:off x="457200" y="1371600"/>
            <a:ext cx="8229600" cy="4031873"/>
          </a:xfrm>
        </p:spPr>
        <p:txBody>
          <a:bodyPr/>
          <a:lstStyle/>
          <a:p>
            <a:r>
              <a:rPr lang="en-US" sz="2000" dirty="0"/>
              <a:t>ISO/IEC 17025-</a:t>
            </a:r>
            <a:r>
              <a:rPr lang="en-US" sz="2000" dirty="0">
                <a:hlinkClick r:id="rId2"/>
              </a:rPr>
              <a:t>www.iso.org/39883.html</a:t>
            </a:r>
            <a:endParaRPr lang="en-US" sz="2000" dirty="0">
              <a:hlinkClick r:id="rId3"/>
            </a:endParaRPr>
          </a:p>
          <a:p>
            <a:r>
              <a:rPr lang="en-US" sz="2000" dirty="0"/>
              <a:t>NIST-</a:t>
            </a:r>
            <a:r>
              <a:rPr lang="en-US" sz="2000" dirty="0">
                <a:hlinkClick r:id="rId3"/>
              </a:rPr>
              <a:t>http://www.nist.gov/</a:t>
            </a:r>
            <a:endParaRPr lang="en-US" sz="2000" dirty="0"/>
          </a:p>
          <a:p>
            <a:r>
              <a:rPr lang="en-US" sz="2000" dirty="0"/>
              <a:t>NIST Mercury Thermometer Alternatives: What Is Traceability?- </a:t>
            </a:r>
            <a:r>
              <a:rPr lang="en-US" sz="2000" dirty="0">
                <a:hlinkClick r:id="rId4"/>
              </a:rPr>
              <a:t>http://www.nist.gov/pml/mercury_traceability.cfm</a:t>
            </a:r>
            <a:r>
              <a:rPr lang="en-US" sz="2000" dirty="0"/>
              <a:t> </a:t>
            </a:r>
          </a:p>
          <a:p>
            <a:r>
              <a:rPr lang="en-US" sz="2000" dirty="0"/>
              <a:t>ISO Guide 34- </a:t>
            </a:r>
            <a:r>
              <a:rPr lang="en-US" sz="2000" dirty="0">
                <a:hlinkClick r:id="rId5"/>
              </a:rPr>
              <a:t>http://www.iso.org/iso/catalogue_detail.htm?csnumber=50174</a:t>
            </a:r>
            <a:r>
              <a:rPr lang="en-US" sz="2000" dirty="0"/>
              <a:t> ‘</a:t>
            </a:r>
          </a:p>
          <a:p>
            <a:r>
              <a:rPr lang="en-US" sz="2000" dirty="0"/>
              <a:t>Complying with ISO 17025: A Practical Guidebook for meeting the requirements of laboratory accreditation schemes based on ISO 17025:2005 or equivalent national standards by the United Nations Development Organization, Vienna, 2009 </a:t>
            </a:r>
            <a:r>
              <a:rPr lang="en-US" sz="2000" dirty="0">
                <a:hlinkClick r:id="rId6"/>
              </a:rPr>
              <a:t>https://www.unido.org/fileadmin/user_media/Publications/Pub_free/Complying_with_ISO_17025_A_practical_guidebook.pdf</a:t>
            </a:r>
            <a:r>
              <a:rPr lang="en-US" sz="2000" dirty="0"/>
              <a:t> </a:t>
            </a:r>
          </a:p>
        </p:txBody>
      </p:sp>
    </p:spTree>
    <p:extLst>
      <p:ext uri="{BB962C8B-B14F-4D97-AF65-F5344CB8AC3E}">
        <p14:creationId xmlns:p14="http://schemas.microsoft.com/office/powerpoint/2010/main" val="4444820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Diagram 19"/>
          <p:cNvGraphicFramePr/>
          <p:nvPr>
            <p:extLst>
              <p:ext uri="{D42A27DB-BD31-4B8C-83A1-F6EECF244321}">
                <p14:modId xmlns:p14="http://schemas.microsoft.com/office/powerpoint/2010/main" val="2432947949"/>
              </p:ext>
            </p:extLst>
          </p:nvPr>
        </p:nvGraphicFramePr>
        <p:xfrm>
          <a:off x="1676400" y="914400"/>
          <a:ext cx="7010400" cy="47290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itle 1"/>
          <p:cNvSpPr>
            <a:spLocks noGrp="1"/>
          </p:cNvSpPr>
          <p:nvPr>
            <p:ph type="title"/>
          </p:nvPr>
        </p:nvSpPr>
        <p:spPr>
          <a:xfrm>
            <a:off x="304800" y="298222"/>
            <a:ext cx="8229600" cy="685800"/>
          </a:xfrm>
        </p:spPr>
        <p:txBody>
          <a:bodyPr/>
          <a:lstStyle/>
          <a:p>
            <a:r>
              <a:rPr lang="en-US" dirty="0"/>
              <a:t>Some </a:t>
            </a:r>
            <a:r>
              <a:rPr lang="en-US" dirty="0" smtClean="0"/>
              <a:t>Distinctions </a:t>
            </a:r>
            <a:endParaRPr lang="en-US" dirty="0"/>
          </a:p>
        </p:txBody>
      </p:sp>
    </p:spTree>
    <p:extLst>
      <p:ext uri="{BB962C8B-B14F-4D97-AF65-F5344CB8AC3E}">
        <p14:creationId xmlns:p14="http://schemas.microsoft.com/office/powerpoint/2010/main" val="23153134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Terms </a:t>
            </a:r>
            <a:r>
              <a:rPr lang="en-US" dirty="0" smtClean="0"/>
              <a:t>and</a:t>
            </a:r>
            <a:r>
              <a:rPr lang="en-US" dirty="0" smtClean="0"/>
              <a:t> Acronyms</a:t>
            </a:r>
            <a:endParaRPr lang="en-US" dirty="0"/>
          </a:p>
        </p:txBody>
      </p:sp>
      <p:sp>
        <p:nvSpPr>
          <p:cNvPr id="3" name="Content Placeholder 2"/>
          <p:cNvSpPr>
            <a:spLocks noGrp="1"/>
          </p:cNvSpPr>
          <p:nvPr>
            <p:ph type="body" sz="quarter" idx="10"/>
          </p:nvPr>
        </p:nvSpPr>
        <p:spPr>
          <a:xfrm>
            <a:off x="457200" y="1371600"/>
            <a:ext cx="8229600" cy="4343400"/>
          </a:xfrm>
        </p:spPr>
        <p:txBody>
          <a:bodyPr>
            <a:noAutofit/>
          </a:bodyPr>
          <a:lstStyle/>
          <a:p>
            <a:r>
              <a:rPr lang="en-US" sz="2400" b="1" dirty="0"/>
              <a:t>Certified Reference Material (CRM</a:t>
            </a:r>
            <a:r>
              <a:rPr lang="en-US" sz="2400" b="1" dirty="0" smtClean="0"/>
              <a:t>) </a:t>
            </a:r>
            <a:r>
              <a:rPr lang="en-US" sz="2400" dirty="0" smtClean="0"/>
              <a:t>-</a:t>
            </a:r>
            <a:r>
              <a:rPr lang="en-US" sz="2400" dirty="0"/>
              <a:t> </a:t>
            </a:r>
            <a:r>
              <a:rPr lang="en-US" sz="2400" dirty="0" smtClean="0"/>
              <a:t>R</a:t>
            </a:r>
            <a:r>
              <a:rPr lang="en-US" sz="2400" dirty="0" smtClean="0"/>
              <a:t>eference </a:t>
            </a:r>
            <a:r>
              <a:rPr lang="en-US" sz="2400" dirty="0"/>
              <a:t>material that has documentation by an authoritative body and providing one or more specified property values with associated uncertainties and traceabilities</a:t>
            </a:r>
          </a:p>
          <a:p>
            <a:r>
              <a:rPr lang="fr-FR" sz="2400" b="1" dirty="0" smtClean="0"/>
              <a:t>CGPM </a:t>
            </a:r>
            <a:r>
              <a:rPr lang="fr-FR" sz="2400" dirty="0" smtClean="0"/>
              <a:t>- Conférence </a:t>
            </a:r>
            <a:r>
              <a:rPr lang="fr-FR" sz="2400" dirty="0"/>
              <a:t>Générale des Poids et Mesures </a:t>
            </a:r>
            <a:r>
              <a:rPr lang="fr-FR" sz="2400" dirty="0" smtClean="0"/>
              <a:t>(French</a:t>
            </a:r>
            <a:r>
              <a:rPr lang="fr-FR" sz="2400" dirty="0"/>
              <a:t>: General Conference on Weights and Measures)</a:t>
            </a:r>
            <a:endParaRPr lang="en-US" sz="2400" dirty="0"/>
          </a:p>
          <a:p>
            <a:r>
              <a:rPr lang="en-US" sz="2400" b="1" dirty="0" smtClean="0"/>
              <a:t>CIPM </a:t>
            </a:r>
            <a:r>
              <a:rPr lang="en-US" sz="2400" dirty="0" smtClean="0"/>
              <a:t>- </a:t>
            </a:r>
            <a:r>
              <a:rPr lang="en-US" sz="2400" dirty="0" err="1" smtClean="0"/>
              <a:t>Comité</a:t>
            </a:r>
            <a:r>
              <a:rPr lang="en-US" sz="2400" dirty="0" smtClean="0"/>
              <a:t> </a:t>
            </a:r>
            <a:r>
              <a:rPr lang="en-US" sz="2400" dirty="0"/>
              <a:t>International des </a:t>
            </a:r>
            <a:r>
              <a:rPr lang="en-US" sz="2400" dirty="0" err="1"/>
              <a:t>Poids</a:t>
            </a:r>
            <a:r>
              <a:rPr lang="en-US" sz="2400" dirty="0"/>
              <a:t> et </a:t>
            </a:r>
            <a:r>
              <a:rPr lang="en-US" sz="2400" dirty="0" err="1"/>
              <a:t>Mesures</a:t>
            </a:r>
            <a:r>
              <a:rPr lang="en-US" sz="2400" dirty="0"/>
              <a:t> (International Committee of Weights and Measures)</a:t>
            </a:r>
          </a:p>
          <a:p>
            <a:r>
              <a:rPr lang="en-US" sz="2400" b="1" dirty="0" smtClean="0"/>
              <a:t>ISO </a:t>
            </a:r>
            <a:r>
              <a:rPr lang="en-US" sz="2400" b="1" dirty="0"/>
              <a:t>Guide </a:t>
            </a:r>
            <a:r>
              <a:rPr lang="en-US" sz="2400" b="1" dirty="0" smtClean="0"/>
              <a:t>34 </a:t>
            </a:r>
            <a:r>
              <a:rPr lang="en-US" sz="2400" dirty="0" smtClean="0"/>
              <a:t>- </a:t>
            </a:r>
            <a:r>
              <a:rPr lang="en-US" sz="2400" dirty="0"/>
              <a:t>General Requirements for the competence of reference material </a:t>
            </a:r>
            <a:r>
              <a:rPr lang="en-US" sz="2400" dirty="0" smtClean="0"/>
              <a:t>producers</a:t>
            </a:r>
            <a:endParaRPr lang="en-US" sz="2400" dirty="0"/>
          </a:p>
        </p:txBody>
      </p:sp>
    </p:spTree>
    <p:extLst>
      <p:ext uri="{BB962C8B-B14F-4D97-AF65-F5344CB8AC3E}">
        <p14:creationId xmlns:p14="http://schemas.microsoft.com/office/powerpoint/2010/main" val="19935521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Terms </a:t>
            </a:r>
            <a:r>
              <a:rPr lang="en-US" dirty="0" smtClean="0"/>
              <a:t>and A</a:t>
            </a:r>
            <a:r>
              <a:rPr lang="en-US" dirty="0" smtClean="0"/>
              <a:t>cronyms</a:t>
            </a:r>
            <a:endParaRPr lang="en-US" dirty="0"/>
          </a:p>
        </p:txBody>
      </p:sp>
      <p:sp>
        <p:nvSpPr>
          <p:cNvPr id="4" name="Content Placeholder 3"/>
          <p:cNvSpPr>
            <a:spLocks noGrp="1"/>
          </p:cNvSpPr>
          <p:nvPr>
            <p:ph type="body" sz="quarter" idx="10"/>
          </p:nvPr>
        </p:nvSpPr>
        <p:spPr>
          <a:xfrm>
            <a:off x="457200" y="1295400"/>
            <a:ext cx="8229600" cy="4495800"/>
          </a:xfrm>
        </p:spPr>
        <p:txBody>
          <a:bodyPr>
            <a:noAutofit/>
          </a:bodyPr>
          <a:lstStyle/>
          <a:p>
            <a:r>
              <a:rPr lang="en-US" sz="2400" b="1" dirty="0"/>
              <a:t>NIST </a:t>
            </a:r>
            <a:r>
              <a:rPr lang="en-US" sz="2400" dirty="0"/>
              <a:t>- National Institute of Standards and Technology</a:t>
            </a:r>
          </a:p>
          <a:p>
            <a:r>
              <a:rPr lang="en-US" sz="2400" b="1" dirty="0" smtClean="0"/>
              <a:t>PT </a:t>
            </a:r>
            <a:r>
              <a:rPr lang="en-US" sz="2400" dirty="0"/>
              <a:t>– Proficiency Test</a:t>
            </a:r>
          </a:p>
          <a:p>
            <a:r>
              <a:rPr lang="en-US" sz="2400" b="1" dirty="0" smtClean="0"/>
              <a:t>QASP </a:t>
            </a:r>
            <a:r>
              <a:rPr lang="en-US" sz="2400" dirty="0"/>
              <a:t>- Quality Assurance Standard Procedure</a:t>
            </a:r>
            <a:endParaRPr lang="en-US" sz="1400" dirty="0"/>
          </a:p>
          <a:p>
            <a:r>
              <a:rPr lang="en-US" sz="2400" b="1" dirty="0" smtClean="0"/>
              <a:t>QC </a:t>
            </a:r>
            <a:r>
              <a:rPr lang="en-US" sz="2400" dirty="0" smtClean="0"/>
              <a:t>- Quality </a:t>
            </a:r>
            <a:r>
              <a:rPr lang="en-US" sz="2400" dirty="0"/>
              <a:t>Control</a:t>
            </a:r>
          </a:p>
          <a:p>
            <a:r>
              <a:rPr lang="en-US" sz="2400" b="1" dirty="0" smtClean="0"/>
              <a:t>QMS </a:t>
            </a:r>
            <a:r>
              <a:rPr lang="en-US" sz="2400" dirty="0" smtClean="0"/>
              <a:t>- Quality </a:t>
            </a:r>
            <a:r>
              <a:rPr lang="en-US" sz="2400" dirty="0"/>
              <a:t>Management System</a:t>
            </a:r>
          </a:p>
          <a:p>
            <a:r>
              <a:rPr lang="en-US" sz="2400" b="1" dirty="0" smtClean="0"/>
              <a:t>Reference Standard </a:t>
            </a:r>
            <a:r>
              <a:rPr lang="en-US" sz="2400" dirty="0" smtClean="0"/>
              <a:t>- Hard </a:t>
            </a:r>
            <a:r>
              <a:rPr lang="en-US" sz="2400" dirty="0"/>
              <a:t>and not consumable items, such as weights and thermometers, used for calibration </a:t>
            </a:r>
            <a:r>
              <a:rPr lang="en-US" sz="2400" u="sng" dirty="0"/>
              <a:t>measurements</a:t>
            </a:r>
            <a:r>
              <a:rPr lang="en-US" sz="2400" dirty="0"/>
              <a:t> that can be traced to a standard unit of the SI (International System of Units)</a:t>
            </a:r>
          </a:p>
          <a:p>
            <a:r>
              <a:rPr lang="en-US" sz="2400" b="1" dirty="0" smtClean="0"/>
              <a:t>SI </a:t>
            </a:r>
            <a:r>
              <a:rPr lang="en-US" sz="2400" dirty="0" smtClean="0"/>
              <a:t>- International </a:t>
            </a:r>
            <a:r>
              <a:rPr lang="en-US" sz="2400" dirty="0"/>
              <a:t>System of Units</a:t>
            </a:r>
          </a:p>
          <a:p>
            <a:r>
              <a:rPr lang="en-US" sz="2400" b="1" dirty="0" smtClean="0"/>
              <a:t>SOP </a:t>
            </a:r>
            <a:r>
              <a:rPr lang="en-US" sz="2400" dirty="0" smtClean="0"/>
              <a:t>- Standard </a:t>
            </a:r>
            <a:r>
              <a:rPr lang="en-US" sz="2400" dirty="0"/>
              <a:t>Operating </a:t>
            </a:r>
            <a:r>
              <a:rPr lang="en-US" sz="2400" dirty="0" smtClean="0"/>
              <a:t>Procedure</a:t>
            </a:r>
          </a:p>
        </p:txBody>
      </p:sp>
    </p:spTree>
    <p:extLst>
      <p:ext uri="{BB962C8B-B14F-4D97-AF65-F5344CB8AC3E}">
        <p14:creationId xmlns:p14="http://schemas.microsoft.com/office/powerpoint/2010/main" val="33586957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a:t>
            </a:r>
            <a:r>
              <a:rPr lang="en-US" dirty="0" smtClean="0"/>
              <a:t>Traceability</a:t>
            </a:r>
            <a:r>
              <a:rPr lang="en-US" dirty="0"/>
              <a:t>?</a:t>
            </a:r>
          </a:p>
        </p:txBody>
      </p:sp>
      <p:sp>
        <p:nvSpPr>
          <p:cNvPr id="3" name="Text Placeholder 2"/>
          <p:cNvSpPr>
            <a:spLocks noGrp="1"/>
          </p:cNvSpPr>
          <p:nvPr>
            <p:ph type="body" sz="quarter" idx="10"/>
          </p:nvPr>
        </p:nvSpPr>
        <p:spPr>
          <a:xfrm>
            <a:off x="457200" y="1371600"/>
            <a:ext cx="8229600" cy="3194721"/>
          </a:xfrm>
        </p:spPr>
        <p:txBody>
          <a:bodyPr/>
          <a:lstStyle/>
          <a:p>
            <a:r>
              <a:rPr lang="en-US" sz="2400" dirty="0" smtClean="0"/>
              <a:t>Traceability is the </a:t>
            </a:r>
            <a:r>
              <a:rPr lang="en-US" sz="2400" dirty="0"/>
              <a:t>property of a measurement result whereby the result can be related to a reference through a documented unbroken chain of calibrations, each contributing to the measurement uncertainty </a:t>
            </a:r>
          </a:p>
          <a:p>
            <a:r>
              <a:rPr lang="en-US" sz="2400" dirty="0"/>
              <a:t>Traceability to the SI (International System of Units</a:t>
            </a:r>
            <a:r>
              <a:rPr lang="en-US" sz="2400" dirty="0" smtClean="0"/>
              <a:t>) -</a:t>
            </a:r>
            <a:r>
              <a:rPr lang="en-US" sz="2400" dirty="0"/>
              <a:t>metrological traceability to a measurement unit of the International System of Units</a:t>
            </a:r>
          </a:p>
          <a:p>
            <a:r>
              <a:rPr lang="en-US" sz="2400" dirty="0"/>
              <a:t>Only measurement results can be traceable</a:t>
            </a:r>
          </a:p>
        </p:txBody>
      </p:sp>
    </p:spTree>
    <p:extLst>
      <p:ext uri="{BB962C8B-B14F-4D97-AF65-F5344CB8AC3E}">
        <p14:creationId xmlns:p14="http://schemas.microsoft.com/office/powerpoint/2010/main" val="36837260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
            <a:ext cx="8229600" cy="661720"/>
          </a:xfrm>
        </p:spPr>
        <p:txBody>
          <a:bodyPr>
            <a:noAutofit/>
          </a:bodyPr>
          <a:lstStyle/>
          <a:p>
            <a:r>
              <a:rPr lang="en-US" sz="3600" dirty="0"/>
              <a:t>What do I </a:t>
            </a:r>
            <a:r>
              <a:rPr lang="en-US" sz="3600" dirty="0" smtClean="0"/>
              <a:t>Need </a:t>
            </a:r>
            <a:r>
              <a:rPr lang="en-US" sz="3600" dirty="0"/>
              <a:t>to </a:t>
            </a:r>
            <a:r>
              <a:rPr lang="en-US" sz="3600" dirty="0" smtClean="0"/>
              <a:t>Support </a:t>
            </a:r>
            <a:r>
              <a:rPr lang="en-US" sz="3600" dirty="0"/>
              <a:t>a </a:t>
            </a:r>
            <a:r>
              <a:rPr lang="en-US" sz="3600" dirty="0" smtClean="0"/>
              <a:t>Claim </a:t>
            </a:r>
            <a:r>
              <a:rPr lang="en-US" sz="3600" dirty="0"/>
              <a:t>of </a:t>
            </a:r>
            <a:r>
              <a:rPr lang="en-US" sz="3600" dirty="0" smtClean="0"/>
              <a:t>Traceability</a:t>
            </a:r>
            <a:r>
              <a:rPr lang="en-US" sz="3600" dirty="0"/>
              <a:t>?</a:t>
            </a:r>
          </a:p>
        </p:txBody>
      </p:sp>
      <p:sp>
        <p:nvSpPr>
          <p:cNvPr id="7" name="Text Placeholder 6"/>
          <p:cNvSpPr>
            <a:spLocks noGrp="1"/>
          </p:cNvSpPr>
          <p:nvPr>
            <p:ph type="body" sz="quarter" idx="10"/>
          </p:nvPr>
        </p:nvSpPr>
        <p:spPr>
          <a:xfrm>
            <a:off x="457200" y="1371600"/>
            <a:ext cx="8229600" cy="4267200"/>
          </a:xfrm>
        </p:spPr>
        <p:txBody>
          <a:bodyPr>
            <a:noAutofit/>
          </a:bodyPr>
          <a:lstStyle/>
          <a:p>
            <a:pPr marL="0" indent="0">
              <a:buNone/>
            </a:pPr>
            <a:r>
              <a:rPr lang="en-US" sz="2000" dirty="0"/>
              <a:t>*Document the measurement process or system used and provide a chain of calibrations used to establish connection to the reference. Common elements include:</a:t>
            </a:r>
          </a:p>
          <a:p>
            <a:pPr lvl="1">
              <a:spcBef>
                <a:spcPts val="0"/>
              </a:spcBef>
            </a:pPr>
            <a:r>
              <a:rPr lang="en-US" sz="2000" dirty="0"/>
              <a:t>a clearly defined particular quantity that has been measured (e.g. weight, volume, temperature, etc.)</a:t>
            </a:r>
          </a:p>
          <a:p>
            <a:pPr lvl="1">
              <a:spcBef>
                <a:spcPts val="0"/>
              </a:spcBef>
            </a:pPr>
            <a:r>
              <a:rPr lang="en-US" sz="2000" dirty="0"/>
              <a:t>a complete description of the measurement system or working standard used to perform the measurement (what is the measurement based on or compared to: did you use a CRM, a NIST traceable thermometer; a calibrated pipette?)</a:t>
            </a:r>
          </a:p>
          <a:p>
            <a:pPr lvl="1">
              <a:spcBef>
                <a:spcPts val="0"/>
              </a:spcBef>
            </a:pPr>
            <a:r>
              <a:rPr lang="en-US" sz="2000" dirty="0"/>
              <a:t>a stated measurement result, which includes a documented uncertainty (when items have been calibrated or manufactured to certain accredited bodies, they should include an uncertainty measurement</a:t>
            </a:r>
            <a:r>
              <a:rPr lang="en-US" sz="2000" dirty="0" smtClean="0"/>
              <a:t>)</a:t>
            </a:r>
            <a:endParaRPr lang="en-US" sz="1800" dirty="0"/>
          </a:p>
          <a:p>
            <a:pPr marL="457200" lvl="1" indent="0" algn="r">
              <a:buNone/>
            </a:pPr>
            <a:r>
              <a:rPr lang="en-US" sz="1400" dirty="0"/>
              <a:t>*From NIST website FAQ I.A.5:</a:t>
            </a:r>
          </a:p>
          <a:p>
            <a:pPr marL="457200" lvl="1" indent="0" algn="r">
              <a:buNone/>
            </a:pPr>
            <a:r>
              <a:rPr lang="en-US" sz="1400" dirty="0">
                <a:hlinkClick r:id="rId3"/>
              </a:rPr>
              <a:t>https://www.nist.gov/traceability/supplementary-materials-nist-policy-review</a:t>
            </a:r>
            <a:r>
              <a:rPr lang="en-US" sz="1400" dirty="0"/>
              <a:t> </a:t>
            </a:r>
          </a:p>
        </p:txBody>
      </p:sp>
    </p:spTree>
    <p:extLst>
      <p:ext uri="{BB962C8B-B14F-4D97-AF65-F5344CB8AC3E}">
        <p14:creationId xmlns:p14="http://schemas.microsoft.com/office/powerpoint/2010/main" val="17034306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Metrology </a:t>
            </a:r>
            <a:r>
              <a:rPr lang="en-US" dirty="0" smtClean="0"/>
              <a:t>Systems  </a:t>
            </a:r>
            <a:endParaRPr lang="en-US" dirty="0"/>
          </a:p>
        </p:txBody>
      </p:sp>
      <p:graphicFrame>
        <p:nvGraphicFramePr>
          <p:cNvPr id="12" name="Diagram 11"/>
          <p:cNvGraphicFramePr/>
          <p:nvPr>
            <p:extLst>
              <p:ext uri="{D42A27DB-BD31-4B8C-83A1-F6EECF244321}">
                <p14:modId xmlns:p14="http://schemas.microsoft.com/office/powerpoint/2010/main" val="764665093"/>
              </p:ext>
            </p:extLst>
          </p:nvPr>
        </p:nvGraphicFramePr>
        <p:xfrm>
          <a:off x="838200" y="1295400"/>
          <a:ext cx="7696200" cy="4267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173886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NIST and traceability</a:t>
            </a:r>
          </a:p>
        </p:txBody>
      </p:sp>
      <p:graphicFrame>
        <p:nvGraphicFramePr>
          <p:cNvPr id="4" name="Diagram 3"/>
          <p:cNvGraphicFramePr/>
          <p:nvPr>
            <p:extLst>
              <p:ext uri="{D42A27DB-BD31-4B8C-83A1-F6EECF244321}">
                <p14:modId xmlns:p14="http://schemas.microsoft.com/office/powerpoint/2010/main" val="2452268456"/>
              </p:ext>
            </p:extLst>
          </p:nvPr>
        </p:nvGraphicFramePr>
        <p:xfrm>
          <a:off x="762000" y="1066800"/>
          <a:ext cx="7924800" cy="4572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528498069"/>
      </p:ext>
    </p:extLst>
  </p:cSld>
  <p:clrMapOvr>
    <a:masterClrMapping/>
  </p:clrMapOvr>
</p:sld>
</file>

<file path=ppt/theme/theme1.xml><?xml version="1.0" encoding="utf-8"?>
<a:theme xmlns:a="http://schemas.openxmlformats.org/drawingml/2006/main" name="APHL_PPTTemp_120814">
  <a:themeElements>
    <a:clrScheme name="APHL PPT">
      <a:dk1>
        <a:srgbClr val="3F3F3F"/>
      </a:dk1>
      <a:lt1>
        <a:sysClr val="window" lastClr="FFFFFF"/>
      </a:lt1>
      <a:dk2>
        <a:srgbClr val="00A0AF"/>
      </a:dk2>
      <a:lt2>
        <a:srgbClr val="EEECE1"/>
      </a:lt2>
      <a:accent1>
        <a:srgbClr val="B42E34"/>
      </a:accent1>
      <a:accent2>
        <a:srgbClr val="EF7521"/>
      </a:accent2>
      <a:accent3>
        <a:srgbClr val="853175"/>
      </a:accent3>
      <a:accent4>
        <a:srgbClr val="8064A2"/>
      </a:accent4>
      <a:accent5>
        <a:srgbClr val="4BACC6"/>
      </a:accent5>
      <a:accent6>
        <a:srgbClr val="F79646"/>
      </a:accent6>
      <a:hlink>
        <a:srgbClr val="0000FF"/>
      </a:hlink>
      <a:folHlink>
        <a:srgbClr val="800080"/>
      </a:folHlink>
    </a:clrScheme>
    <a:fontScheme name="APHL PPT">
      <a:majorFont>
        <a:latin typeface="Franklin Gothic Medium"/>
        <a:ea typeface=""/>
        <a:cs typeface=""/>
      </a:majorFont>
      <a:minorFont>
        <a:latin typeface="Arial"/>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3600" dirty="0" smtClean="0">
            <a:solidFill>
              <a:schemeClr val="bg1"/>
            </a:solidFill>
          </a:defRPr>
        </a:defPPr>
      </a:lstStyle>
    </a:txDef>
  </a:objectDefaults>
  <a:extraClrSchemeLst/>
  <a:extLst>
    <a:ext uri="{05A4C25C-085E-4340-85A3-A5531E510DB2}">
      <thm15:themeFamily xmlns:thm15="http://schemas.microsoft.com/office/thememl/2012/main" name="APHL PPT Template_121014" id="{2490BC46-96F1-4E2C-ADEE-A21D1E31D251}" vid="{8A0E0DAA-FCE9-4396-9885-668F1ECBE4D5}"/>
    </a:ext>
  </a:extLst>
</a:theme>
</file>

<file path=ppt/theme/theme2.xml><?xml version="1.0" encoding="utf-8"?>
<a:theme xmlns:a="http://schemas.openxmlformats.org/drawingml/2006/main" name="1_APHL_PPTTemp_120814">
  <a:themeElements>
    <a:clrScheme name="APHL PPT">
      <a:dk1>
        <a:srgbClr val="3F3F3F"/>
      </a:dk1>
      <a:lt1>
        <a:sysClr val="window" lastClr="FFFFFF"/>
      </a:lt1>
      <a:dk2>
        <a:srgbClr val="00A0AF"/>
      </a:dk2>
      <a:lt2>
        <a:srgbClr val="EEECE1"/>
      </a:lt2>
      <a:accent1>
        <a:srgbClr val="B42E34"/>
      </a:accent1>
      <a:accent2>
        <a:srgbClr val="EF7521"/>
      </a:accent2>
      <a:accent3>
        <a:srgbClr val="853175"/>
      </a:accent3>
      <a:accent4>
        <a:srgbClr val="8064A2"/>
      </a:accent4>
      <a:accent5>
        <a:srgbClr val="4BACC6"/>
      </a:accent5>
      <a:accent6>
        <a:srgbClr val="F79646"/>
      </a:accent6>
      <a:hlink>
        <a:srgbClr val="0000FF"/>
      </a:hlink>
      <a:folHlink>
        <a:srgbClr val="800080"/>
      </a:folHlink>
    </a:clrScheme>
    <a:fontScheme name="APHL PPT">
      <a:majorFont>
        <a:latin typeface="Franklin Gothic Medium"/>
        <a:ea typeface=""/>
        <a:cs typeface=""/>
      </a:majorFont>
      <a:minorFont>
        <a:latin typeface="Arial"/>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3600" dirty="0" smtClean="0">
            <a:solidFill>
              <a:schemeClr val="bg1"/>
            </a:solidFill>
          </a:defRPr>
        </a:defPPr>
      </a:lstStyle>
    </a:txDef>
  </a:objectDefaults>
  <a:extraClrSchemeLst/>
  <a:extLst>
    <a:ext uri="{05A4C25C-085E-4340-85A3-A5531E510DB2}">
      <thm15:themeFamily xmlns:thm15="http://schemas.microsoft.com/office/thememl/2012/main" name="APHL PPT Template_121014" id="{2490BC46-96F1-4E2C-ADEE-A21D1E31D251}" vid="{8A0E0DAA-FCE9-4396-9885-668F1ECBE4D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Module xmlns="fa1fb52d-8fe2-4f49-9882-b9b989e07643">05. Traceability</Module>
    <Description xmlns="5af08be3-da31-4ed0-bd15-c2f68cc29029" xsi:nil="true"/>
    <_dlc_DocId xmlns="5af08be3-da31-4ed0-bd15-c2f68cc29029">Q77AU6S3KYZS-4287-174</_dlc_DocId>
    <Final xmlns="fa1fb52d-8fe2-4f49-9882-b9b989e07643">Ready for Production</Final>
    <_dlc_DocIdUrl xmlns="5af08be3-da31-4ed0-bd15-c2f68cc29029">
      <Url>https://www.aphlweb.org/aphl_departments/FS/dfsr/iso17025/_layouts/15/DocIdRedir.aspx?ID=Q77AU6S3KYZS-4287-174</Url>
      <Description>Q77AU6S3KYZS-4287-174</Description>
    </_dlc_DocIdUrl>
  </documentManagement>
</p:properties>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F7BC6C7B60FF484DB3B80FE9E5C87508" ma:contentTypeVersion="2" ma:contentTypeDescription="Create a new document." ma:contentTypeScope="" ma:versionID="454abd631f34276ea95cfe9163469086">
  <xsd:schema xmlns:xsd="http://www.w3.org/2001/XMLSchema" xmlns:xs="http://www.w3.org/2001/XMLSchema" xmlns:p="http://schemas.microsoft.com/office/2006/metadata/properties" xmlns:ns2="5af08be3-da31-4ed0-bd15-c2f68cc29029" xmlns:ns3="fa1fb52d-8fe2-4f49-9882-b9b989e07643" targetNamespace="http://schemas.microsoft.com/office/2006/metadata/properties" ma:root="true" ma:fieldsID="59c33e8876c22e7b2911b317d07d6af5" ns2:_="" ns3:_="">
    <xsd:import namespace="5af08be3-da31-4ed0-bd15-c2f68cc29029"/>
    <xsd:import namespace="fa1fb52d-8fe2-4f49-9882-b9b989e07643"/>
    <xsd:element name="properties">
      <xsd:complexType>
        <xsd:sequence>
          <xsd:element name="documentManagement">
            <xsd:complexType>
              <xsd:all>
                <xsd:element ref="ns2:Description" minOccurs="0"/>
                <xsd:element ref="ns2:_dlc_DocId" minOccurs="0"/>
                <xsd:element ref="ns2:_dlc_DocIdUrl" minOccurs="0"/>
                <xsd:element ref="ns2:_dlc_DocIdPersistId" minOccurs="0"/>
                <xsd:element ref="ns3:Module"/>
                <xsd:element ref="ns3:Fina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af08be3-da31-4ed0-bd15-c2f68cc29029" elementFormDefault="qualified">
    <xsd:import namespace="http://schemas.microsoft.com/office/2006/documentManagement/types"/>
    <xsd:import namespace="http://schemas.microsoft.com/office/infopath/2007/PartnerControls"/>
    <xsd:element name="Description" ma:index="8" nillable="true" ma:displayName="Description" ma:internalName="Description">
      <xsd:simpleType>
        <xsd:restriction base="dms:Note">
          <xsd:maxLength value="255"/>
        </xsd:restriction>
      </xsd:simpleType>
    </xsd:element>
    <xsd:element name="_dlc_DocId" ma:index="9" nillable="true" ma:displayName="Document ID Value" ma:description="The value of the document ID assigned to this item." ma:internalName="_dlc_DocId" ma:readOnly="true">
      <xsd:simpleType>
        <xsd:restriction base="dms:Text"/>
      </xsd:simpleType>
    </xsd:element>
    <xsd:element name="_dlc_DocIdUrl" ma:index="10"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1"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fa1fb52d-8fe2-4f49-9882-b9b989e07643" elementFormDefault="qualified">
    <xsd:import namespace="http://schemas.microsoft.com/office/2006/documentManagement/types"/>
    <xsd:import namespace="http://schemas.microsoft.com/office/infopath/2007/PartnerControls"/>
    <xsd:element name="Module" ma:index="12" ma:displayName="Module" ma:format="Dropdown" ma:internalName="Module">
      <xsd:simpleType>
        <xsd:union memberTypes="dms:Text">
          <xsd:simpleType>
            <xsd:restriction base="dms:Choice">
              <xsd:enumeration value="* Agendas"/>
              <xsd:enumeration value="* Meeting Summaries"/>
              <xsd:enumeration value="* Competencies documents"/>
              <xsd:enumeration value="* Quick Learning Module template"/>
              <xsd:enumeration value="* Volunteer chart"/>
              <xsd:enumeration value="00. FDA Webinars"/>
              <xsd:enumeration value="01. Welcome to ISO17025"/>
              <xsd:enumeration value="02. Quality Policies, Customers Service &amp; complaints"/>
              <xsd:enumeration value="03. Personnel, Ethics, Cont Improvement"/>
              <xsd:enumeration value="04. Records Control, Data, Data integrity"/>
              <xsd:enumeration value="05. Traceability"/>
              <xsd:enumeration value="06. Sampling: Measurement of Uncertainty"/>
              <xsd:enumeration value="07. Sample Handling"/>
              <xsd:enumeration value="08. Proficiency testing"/>
              <xsd:enumeration value="09. Equipment and Calibration"/>
              <xsd:enumeration value="10. Test methods, validation, verification"/>
              <xsd:enumeration value="11. Document Control"/>
              <xsd:enumeration value="12. Controls and control charting"/>
              <xsd:enumeration value="13. Control of Nonconforming work ; Internal audits"/>
              <xsd:enumeration value="14. Corrective &amp; Preventive Actions; Root Cause Analysis"/>
              <xsd:enumeration value="15. Data Review &amp; Reporting"/>
              <xsd:enumeration value="16. Purchasing"/>
              <xsd:enumeration value="17, ALACC"/>
              <xsd:enumeration value="18, AAFCO"/>
              <xsd:enumeration value="19. AFDO"/>
              <xsd:enumeration value="20. Accrediting Bodies"/>
            </xsd:restriction>
          </xsd:simpleType>
        </xsd:union>
      </xsd:simpleType>
    </xsd:element>
    <xsd:element name="Final" ma:index="13" nillable="true" ma:displayName="Status" ma:format="Dropdown" ma:internalName="Final">
      <xsd:simpleType>
        <xsd:restriction base="dms:Choice">
          <xsd:enumeration value="Ready for Production"/>
          <xsd:enumeration value="In Development"/>
          <xsd:enumeration value="In Review"/>
          <xsd:enumeration value="Posted to Web"/>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D3BB717-C682-4681-960C-7E53AD43CA64}">
  <ds:schemaRefs>
    <ds:schemaRef ds:uri="http://schemas.microsoft.com/office/2006/metadata/properties"/>
    <ds:schemaRef ds:uri="fa1fb52d-8fe2-4f49-9882-b9b989e07643"/>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5af08be3-da31-4ed0-bd15-c2f68cc29029"/>
    <ds:schemaRef ds:uri="http://www.w3.org/XML/1998/namespace"/>
    <ds:schemaRef ds:uri="http://purl.org/dc/dcmitype/"/>
  </ds:schemaRefs>
</ds:datastoreItem>
</file>

<file path=customXml/itemProps2.xml><?xml version="1.0" encoding="utf-8"?>
<ds:datastoreItem xmlns:ds="http://schemas.openxmlformats.org/officeDocument/2006/customXml" ds:itemID="{97232351-82EF-49F3-89E7-E5D36EEFFD19}">
  <ds:schemaRefs>
    <ds:schemaRef ds:uri="http://schemas.microsoft.com/sharepoint/events"/>
  </ds:schemaRefs>
</ds:datastoreItem>
</file>

<file path=customXml/itemProps3.xml><?xml version="1.0" encoding="utf-8"?>
<ds:datastoreItem xmlns:ds="http://schemas.openxmlformats.org/officeDocument/2006/customXml" ds:itemID="{207C0976-68BA-4015-8125-3AA9CB76D0DF}">
  <ds:schemaRefs>
    <ds:schemaRef ds:uri="http://schemas.microsoft.com/sharepoint/v3/contenttype/forms"/>
  </ds:schemaRefs>
</ds:datastoreItem>
</file>

<file path=customXml/itemProps4.xml><?xml version="1.0" encoding="utf-8"?>
<ds:datastoreItem xmlns:ds="http://schemas.openxmlformats.org/officeDocument/2006/customXml" ds:itemID="{8E579431-011D-4313-B3CC-E222BFB1B26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af08be3-da31-4ed0-bd15-c2f68cc29029"/>
    <ds:schemaRef ds:uri="fa1fb52d-8fe2-4f49-9882-b9b989e0764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12301</TotalTime>
  <Words>1822</Words>
  <Application>Microsoft Office PowerPoint</Application>
  <PresentationFormat>On-screen Show (4:3)</PresentationFormat>
  <Paragraphs>194</Paragraphs>
  <Slides>25</Slides>
  <Notes>16</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25</vt:i4>
      </vt:variant>
    </vt:vector>
  </HeadingPairs>
  <TitlesOfParts>
    <vt:vector size="31" baseType="lpstr">
      <vt:lpstr>Arial</vt:lpstr>
      <vt:lpstr>Calibri</vt:lpstr>
      <vt:lpstr>Franklin Gothic Demi</vt:lpstr>
      <vt:lpstr>Franklin Gothic Medium</vt:lpstr>
      <vt:lpstr>APHL_PPTTemp_120814</vt:lpstr>
      <vt:lpstr>1_APHL_PPTTemp_120814</vt:lpstr>
      <vt:lpstr>Traceability </vt:lpstr>
      <vt:lpstr>Objectives</vt:lpstr>
      <vt:lpstr>Some Distinctions </vt:lpstr>
      <vt:lpstr>Terms and Acronyms</vt:lpstr>
      <vt:lpstr>Terms and Acronyms</vt:lpstr>
      <vt:lpstr>What is Traceability?</vt:lpstr>
      <vt:lpstr>What do I Need to Support a Claim of Traceability?</vt:lpstr>
      <vt:lpstr>Metrology Systems  </vt:lpstr>
      <vt:lpstr>NIST and traceability</vt:lpstr>
      <vt:lpstr>What does it Mean to be “Traceable to NIST’?</vt:lpstr>
      <vt:lpstr>Reference Standards vs. Materials</vt:lpstr>
      <vt:lpstr>What is Calibration?</vt:lpstr>
      <vt:lpstr>What is Calibration?</vt:lpstr>
      <vt:lpstr>Calibration Laboratories</vt:lpstr>
      <vt:lpstr>Traceability Includes Specific Requirements for</vt:lpstr>
      <vt:lpstr>What is Traceability? A Calibration Hierarchy For example: Reference Standards shall be calibrated by a body that can provide traceability (traced back) to a National Standard of Measurement (a measurement unit, procedure, or standard) </vt:lpstr>
      <vt:lpstr>Intermediate Checks</vt:lpstr>
      <vt:lpstr>Testing Laboratories</vt:lpstr>
      <vt:lpstr>Testing Laboratories</vt:lpstr>
      <vt:lpstr>Methods</vt:lpstr>
      <vt:lpstr>PowerPoint Presentation</vt:lpstr>
      <vt:lpstr>Key Questions to Ask in the Laboratory</vt:lpstr>
      <vt:lpstr>Key Questions to Ask in the Laboratory</vt:lpstr>
      <vt:lpstr>Summary</vt:lpstr>
      <vt:lpstr>References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Traceability </dc:title>
  <dc:creator>owner</dc:creator>
  <cp:lastModifiedBy>Johnson, Catherine | APHL</cp:lastModifiedBy>
  <cp:revision>286</cp:revision>
  <dcterms:created xsi:type="dcterms:W3CDTF">2013-02-22T14:35:12Z</dcterms:created>
  <dcterms:modified xsi:type="dcterms:W3CDTF">2017-06-02T19:09:19Z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ItemGuid">
    <vt:lpwstr>3f072654-3d40-498a-aeb6-8ccc7e5d75b6</vt:lpwstr>
  </property>
  <property fmtid="{D5CDD505-2E9C-101B-9397-08002B2CF9AE}" pid="3" name="ContentTypeId">
    <vt:lpwstr>0x010100F7BC6C7B60FF484DB3B80FE9E5C87508</vt:lpwstr>
  </property>
</Properties>
</file>