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customXml/itemProps6.xml" ContentType="application/vnd.openxmlformats-officedocument.customXmlProperties+xml"/>
  <Override PartName="/customXml/itemProps7.xml" ContentType="application/vnd.openxmlformats-officedocument.customXmlProperties+xml"/>
  <Override PartName="/customXml/itemProps8.xml" ContentType="application/vnd.openxmlformats-officedocument.customXmlProperties+xml"/>
  <Override PartName="/customXml/itemProps9.xml" ContentType="application/vnd.openxmlformats-officedocument.customXmlProperties+xml"/>
  <Override PartName="/customXml/itemProps10.xml" ContentType="application/vnd.openxmlformats-officedocument.customXmlProperties+xml"/>
  <Override PartName="/customXml/itemProps11.xml" ContentType="application/vnd.openxmlformats-officedocument.customXmlProperties+xml"/>
  <Override PartName="/customXml/itemProps12.xml" ContentType="application/vnd.openxmlformats-officedocument.customXmlProperties+xml"/>
  <Override PartName="/customXml/itemProps13.xml" ContentType="application/vnd.openxmlformats-officedocument.customXmlProperties+xml"/>
  <Override PartName="/customXml/itemProps14.xml" ContentType="application/vnd.openxmlformats-officedocument.customXmlProperties+xml"/>
  <Override PartName="/customXml/itemProps15.xml" ContentType="application/vnd.openxmlformats-officedocument.customXmlProperties+xml"/>
  <Override PartName="/customXml/itemProps16.xml" ContentType="application/vnd.openxmlformats-officedocument.customXmlProperties+xml"/>
  <Override PartName="/customXml/itemProps17.xml" ContentType="application/vnd.openxmlformats-officedocument.customXmlProperties+xml"/>
  <Override PartName="/customXml/itemProps18.xml" ContentType="application/vnd.openxmlformats-officedocument.customXmlProperties+xml"/>
  <Override PartName="/customXml/itemProps19.xml" ContentType="application/vnd.openxmlformats-officedocument.customXmlProperties+xml"/>
  <Override PartName="/customXml/itemProps20.xml" ContentType="application/vnd.openxmlformats-officedocument.customXmlProperties+xml"/>
  <Override PartName="/customXml/itemProps21.xml" ContentType="application/vnd.openxmlformats-officedocument.customXmlProperties+xml"/>
  <Override PartName="/customXml/itemProps22.xml" ContentType="application/vnd.openxmlformats-officedocument.customXmlProperties+xml"/>
  <Override PartName="/customXml/itemProps23.xml" ContentType="application/vnd.openxmlformats-officedocument.customXmlProperties+xml"/>
  <Override PartName="/customXml/itemProps24.xml" ContentType="application/vnd.openxmlformats-officedocument.customXmlProperties+xml"/>
  <Override PartName="/customXml/itemProps25.xml" ContentType="application/vnd.openxmlformats-officedocument.customXmlProperties+xml"/>
  <Override PartName="/customXml/itemProps26.xml" ContentType="application/vnd.openxmlformats-officedocument.customXmlProperties+xml"/>
  <Override PartName="/customXml/itemProps27.xml" ContentType="application/vnd.openxmlformats-officedocument.customXmlProperties+xml"/>
  <Override PartName="/customXml/itemProps28.xml" ContentType="application/vnd.openxmlformats-officedocument.customXmlProperties+xml"/>
  <Override PartName="/customXml/itemProps29.xml" ContentType="application/vnd.openxmlformats-officedocument.customXmlProperties+xml"/>
  <Override PartName="/customXml/itemProps30.xml" ContentType="application/vnd.openxmlformats-officedocument.customXmlProperties+xml"/>
  <Override PartName="/customXml/itemProps31.xml" ContentType="application/vnd.openxmlformats-officedocument.customXmlProperties+xml"/>
  <Override PartName="/customXml/itemProps32.xml" ContentType="application/vnd.openxmlformats-officedocument.customXmlProperties+xml"/>
  <Override PartName="/customXml/itemProps33.xml" ContentType="application/vnd.openxmlformats-officedocument.customXmlProperties+xml"/>
  <Override PartName="/customXml/itemProps34.xml" ContentType="application/vnd.openxmlformats-officedocument.customXmlProperties+xml"/>
  <Override PartName="/customXml/itemProps35.xml" ContentType="application/vnd.openxmlformats-officedocument.customXmlProperties+xml"/>
  <Override PartName="/customXml/itemProps36.xml" ContentType="application/vnd.openxmlformats-officedocument.customXmlProperties+xml"/>
  <Override PartName="/customXml/itemProps37.xml" ContentType="application/vnd.openxmlformats-officedocument.customXmlProperties+xml"/>
  <Override PartName="/customXml/itemProps38.xml" ContentType="application/vnd.openxmlformats-officedocument.customXmlProperties+xml"/>
  <Override PartName="/customXml/itemProps39.xml" ContentType="application/vnd.openxmlformats-officedocument.customXmlProperties+xml"/>
  <Override PartName="/customXml/itemProps40.xml" ContentType="application/vnd.openxmlformats-officedocument.customXmlProperties+xml"/>
  <Override PartName="/customXml/itemProps41.xml" ContentType="application/vnd.openxmlformats-officedocument.customXmlProperties+xml"/>
  <Override PartName="/customXml/itemProps42.xml" ContentType="application/vnd.openxmlformats-officedocument.customXmlProperties+xml"/>
  <Override PartName="/customXml/itemProps43.xml" ContentType="application/vnd.openxmlformats-officedocument.customXmlProperties+xml"/>
  <Override PartName="/customXml/itemProps44.xml" ContentType="application/vnd.openxmlformats-officedocument.customXmlProperties+xml"/>
  <Override PartName="/customXml/itemProps45.xml" ContentType="application/vnd.openxmlformats-officedocument.customXmlProperties+xml"/>
  <Override PartName="/customXml/itemProps46.xml" ContentType="application/vnd.openxmlformats-officedocument.customXmlProperties+xml"/>
  <Override PartName="/customXml/itemProps47.xml" ContentType="application/vnd.openxmlformats-officedocument.customXmlProperties+xml"/>
  <Override PartName="/customXml/itemProps48.xml" ContentType="application/vnd.openxmlformats-officedocument.customXmlProperties+xml"/>
  <Override PartName="/customXml/itemProps49.xml" ContentType="application/vnd.openxmlformats-officedocument.customXmlProperties+xml"/>
  <Override PartName="/customXml/itemProps50.xml" ContentType="application/vnd.openxmlformats-officedocument.customXmlProperties+xml"/>
  <Override PartName="/customXml/itemProps51.xml" ContentType="application/vnd.openxmlformats-officedocument.customXmlProperties+xml"/>
  <Override PartName="/customXml/itemProps52.xml" ContentType="application/vnd.openxmlformats-officedocument.customXmlProperties+xml"/>
  <Override PartName="/customXml/itemProps53.xml" ContentType="application/vnd.openxmlformats-officedocument.customXmlProperties+xml"/>
  <Override PartName="/customXml/itemProps54.xml" ContentType="application/vnd.openxmlformats-officedocument.customXmlProperties+xml"/>
  <Override PartName="/customXml/itemProps55.xml" ContentType="application/vnd.openxmlformats-officedocument.customXmlProperties+xml"/>
  <Override PartName="/customXml/itemProps56.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7"/>
    <p:sldMasterId id="2147483657" r:id="rId58"/>
  </p:sldMasterIdLst>
  <p:notesMasterIdLst>
    <p:notesMasterId r:id="rId83"/>
  </p:notesMasterIdLst>
  <p:handoutMasterIdLst>
    <p:handoutMasterId r:id="rId84"/>
  </p:handoutMasterIdLst>
  <p:sldIdLst>
    <p:sldId id="268" r:id="rId59"/>
    <p:sldId id="258" r:id="rId60"/>
    <p:sldId id="288" r:id="rId61"/>
    <p:sldId id="289" r:id="rId62"/>
    <p:sldId id="269" r:id="rId63"/>
    <p:sldId id="264" r:id="rId64"/>
    <p:sldId id="270" r:id="rId65"/>
    <p:sldId id="271" r:id="rId66"/>
    <p:sldId id="272" r:id="rId67"/>
    <p:sldId id="273" r:id="rId68"/>
    <p:sldId id="275" r:id="rId69"/>
    <p:sldId id="276" r:id="rId70"/>
    <p:sldId id="277" r:id="rId71"/>
    <p:sldId id="278" r:id="rId72"/>
    <p:sldId id="287" r:id="rId73"/>
    <p:sldId id="279" r:id="rId74"/>
    <p:sldId id="280" r:id="rId75"/>
    <p:sldId id="283" r:id="rId76"/>
    <p:sldId id="281" r:id="rId77"/>
    <p:sldId id="282" r:id="rId78"/>
    <p:sldId id="284" r:id="rId79"/>
    <p:sldId id="285" r:id="rId80"/>
    <p:sldId id="286" r:id="rId81"/>
    <p:sldId id="266" r:id="rId82"/>
  </p:sldIdLst>
  <p:sldSz cx="9144000" cy="6858000" type="screen4x3"/>
  <p:notesSz cx="7010400" cy="92233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864">
          <p15:clr>
            <a:srgbClr val="A4A3A4"/>
          </p15:clr>
        </p15:guide>
        <p15:guide id="2" pos="288">
          <p15:clr>
            <a:srgbClr val="A4A3A4"/>
          </p15:clr>
        </p15:guide>
      </p15:sldGuideLst>
    </p:ext>
    <p:ext uri="{2D200454-40CA-4A62-9FC3-DE9A4176ACB9}">
      <p15:notesGuideLst xmlns:p15="http://schemas.microsoft.com/office/powerpoint/2012/main">
        <p15:guide id="1" orient="horz" pos="2905">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0AF"/>
    <a:srgbClr val="B42E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81" autoAdjust="0"/>
    <p:restoredTop sz="94660"/>
  </p:normalViewPr>
  <p:slideViewPr>
    <p:cSldViewPr>
      <p:cViewPr varScale="1">
        <p:scale>
          <a:sx n="63" d="100"/>
          <a:sy n="63" d="100"/>
        </p:scale>
        <p:origin x="1282" y="24"/>
      </p:cViewPr>
      <p:guideLst>
        <p:guide orient="horz" pos="864"/>
        <p:guide pos="288"/>
      </p:guideLst>
    </p:cSldViewPr>
  </p:slideViewPr>
  <p:notesTextViewPr>
    <p:cViewPr>
      <p:scale>
        <a:sx n="1" d="1"/>
        <a:sy n="1" d="1"/>
      </p:scale>
      <p:origin x="0" y="0"/>
    </p:cViewPr>
  </p:notesTextViewPr>
  <p:notesViewPr>
    <p:cSldViewPr showGuides="1">
      <p:cViewPr varScale="1">
        <p:scale>
          <a:sx n="98" d="100"/>
          <a:sy n="98" d="100"/>
        </p:scale>
        <p:origin x="-3564" y="-96"/>
      </p:cViewPr>
      <p:guideLst>
        <p:guide orient="horz" pos="2905"/>
        <p:guide pos="2208"/>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customXml" Target="../customXml/item26.xml"/><Relationship Id="rId21" Type="http://schemas.openxmlformats.org/officeDocument/2006/relationships/customXml" Target="../customXml/item21.xml"/><Relationship Id="rId42" Type="http://schemas.openxmlformats.org/officeDocument/2006/relationships/customXml" Target="../customXml/item42.xml"/><Relationship Id="rId47" Type="http://schemas.openxmlformats.org/officeDocument/2006/relationships/customXml" Target="../customXml/item47.xml"/><Relationship Id="rId63" Type="http://schemas.openxmlformats.org/officeDocument/2006/relationships/slide" Target="slides/slide5.xml"/><Relationship Id="rId68" Type="http://schemas.openxmlformats.org/officeDocument/2006/relationships/slide" Target="slides/slide10.xml"/><Relationship Id="rId84" Type="http://schemas.openxmlformats.org/officeDocument/2006/relationships/handoutMaster" Target="handoutMasters/handoutMaster1.xml"/><Relationship Id="rId89" Type="http://schemas.microsoft.com/office/2015/10/relationships/revisionInfo" Target="revisionInfo.xml"/><Relationship Id="rId16" Type="http://schemas.openxmlformats.org/officeDocument/2006/relationships/customXml" Target="../customXml/item16.xml"/><Relationship Id="rId11" Type="http://schemas.openxmlformats.org/officeDocument/2006/relationships/customXml" Target="../customXml/item11.xml"/><Relationship Id="rId32" Type="http://schemas.openxmlformats.org/officeDocument/2006/relationships/customXml" Target="../customXml/item32.xml"/><Relationship Id="rId37" Type="http://schemas.openxmlformats.org/officeDocument/2006/relationships/customXml" Target="../customXml/item37.xml"/><Relationship Id="rId53" Type="http://schemas.openxmlformats.org/officeDocument/2006/relationships/customXml" Target="../customXml/item53.xml"/><Relationship Id="rId58" Type="http://schemas.openxmlformats.org/officeDocument/2006/relationships/slideMaster" Target="slideMasters/slideMaster2.xml"/><Relationship Id="rId74" Type="http://schemas.openxmlformats.org/officeDocument/2006/relationships/slide" Target="slides/slide16.xml"/><Relationship Id="rId79" Type="http://schemas.openxmlformats.org/officeDocument/2006/relationships/slide" Target="slides/slide21.xml"/><Relationship Id="rId5" Type="http://schemas.openxmlformats.org/officeDocument/2006/relationships/customXml" Target="../customXml/item5.xml"/><Relationship Id="rId14" Type="http://schemas.openxmlformats.org/officeDocument/2006/relationships/customXml" Target="../customXml/item14.xml"/><Relationship Id="rId22" Type="http://schemas.openxmlformats.org/officeDocument/2006/relationships/customXml" Target="../customXml/item22.xml"/><Relationship Id="rId27" Type="http://schemas.openxmlformats.org/officeDocument/2006/relationships/customXml" Target="../customXml/item27.xml"/><Relationship Id="rId30" Type="http://schemas.openxmlformats.org/officeDocument/2006/relationships/customXml" Target="../customXml/item30.xml"/><Relationship Id="rId35" Type="http://schemas.openxmlformats.org/officeDocument/2006/relationships/customXml" Target="../customXml/item35.xml"/><Relationship Id="rId43" Type="http://schemas.openxmlformats.org/officeDocument/2006/relationships/customXml" Target="../customXml/item43.xml"/><Relationship Id="rId48" Type="http://schemas.openxmlformats.org/officeDocument/2006/relationships/customXml" Target="../customXml/item48.xml"/><Relationship Id="rId56" Type="http://schemas.openxmlformats.org/officeDocument/2006/relationships/customXml" Target="../customXml/item56.xml"/><Relationship Id="rId64" Type="http://schemas.openxmlformats.org/officeDocument/2006/relationships/slide" Target="slides/slide6.xml"/><Relationship Id="rId69" Type="http://schemas.openxmlformats.org/officeDocument/2006/relationships/slide" Target="slides/slide11.xml"/><Relationship Id="rId77" Type="http://schemas.openxmlformats.org/officeDocument/2006/relationships/slide" Target="slides/slide19.xml"/><Relationship Id="rId8" Type="http://schemas.openxmlformats.org/officeDocument/2006/relationships/customXml" Target="../customXml/item8.xml"/><Relationship Id="rId51" Type="http://schemas.openxmlformats.org/officeDocument/2006/relationships/customXml" Target="../customXml/item51.xml"/><Relationship Id="rId72" Type="http://schemas.openxmlformats.org/officeDocument/2006/relationships/slide" Target="slides/slide14.xml"/><Relationship Id="rId80" Type="http://schemas.openxmlformats.org/officeDocument/2006/relationships/slide" Target="slides/slide22.xml"/><Relationship Id="rId85"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customXml" Target="../customXml/item12.xml"/><Relationship Id="rId17" Type="http://schemas.openxmlformats.org/officeDocument/2006/relationships/customXml" Target="../customXml/item17.xml"/><Relationship Id="rId25" Type="http://schemas.openxmlformats.org/officeDocument/2006/relationships/customXml" Target="../customXml/item25.xml"/><Relationship Id="rId33" Type="http://schemas.openxmlformats.org/officeDocument/2006/relationships/customXml" Target="../customXml/item33.xml"/><Relationship Id="rId38" Type="http://schemas.openxmlformats.org/officeDocument/2006/relationships/customXml" Target="../customXml/item38.xml"/><Relationship Id="rId46" Type="http://schemas.openxmlformats.org/officeDocument/2006/relationships/customXml" Target="../customXml/item46.xml"/><Relationship Id="rId59" Type="http://schemas.openxmlformats.org/officeDocument/2006/relationships/slide" Target="slides/slide1.xml"/><Relationship Id="rId67" Type="http://schemas.openxmlformats.org/officeDocument/2006/relationships/slide" Target="slides/slide9.xml"/><Relationship Id="rId20" Type="http://schemas.openxmlformats.org/officeDocument/2006/relationships/customXml" Target="../customXml/item20.xml"/><Relationship Id="rId41" Type="http://schemas.openxmlformats.org/officeDocument/2006/relationships/customXml" Target="../customXml/item41.xml"/><Relationship Id="rId54" Type="http://schemas.openxmlformats.org/officeDocument/2006/relationships/customXml" Target="../customXml/item54.xml"/><Relationship Id="rId62" Type="http://schemas.openxmlformats.org/officeDocument/2006/relationships/slide" Target="slides/slide4.xml"/><Relationship Id="rId70" Type="http://schemas.openxmlformats.org/officeDocument/2006/relationships/slide" Target="slides/slide12.xml"/><Relationship Id="rId75" Type="http://schemas.openxmlformats.org/officeDocument/2006/relationships/slide" Target="slides/slide17.xml"/><Relationship Id="rId83" Type="http://schemas.openxmlformats.org/officeDocument/2006/relationships/notesMaster" Target="notesMasters/notesMaster1.xml"/><Relationship Id="rId88"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customXml" Target="../customXml/item6.xml"/><Relationship Id="rId15" Type="http://schemas.openxmlformats.org/officeDocument/2006/relationships/customXml" Target="../customXml/item15.xml"/><Relationship Id="rId23" Type="http://schemas.openxmlformats.org/officeDocument/2006/relationships/customXml" Target="../customXml/item23.xml"/><Relationship Id="rId28" Type="http://schemas.openxmlformats.org/officeDocument/2006/relationships/customXml" Target="../customXml/item28.xml"/><Relationship Id="rId36" Type="http://schemas.openxmlformats.org/officeDocument/2006/relationships/customXml" Target="../customXml/item36.xml"/><Relationship Id="rId49" Type="http://schemas.openxmlformats.org/officeDocument/2006/relationships/customXml" Target="../customXml/item49.xml"/><Relationship Id="rId57" Type="http://schemas.openxmlformats.org/officeDocument/2006/relationships/slideMaster" Target="slideMasters/slideMaster1.xml"/><Relationship Id="rId10" Type="http://schemas.openxmlformats.org/officeDocument/2006/relationships/customXml" Target="../customXml/item10.xml"/><Relationship Id="rId31" Type="http://schemas.openxmlformats.org/officeDocument/2006/relationships/customXml" Target="../customXml/item31.xml"/><Relationship Id="rId44" Type="http://schemas.openxmlformats.org/officeDocument/2006/relationships/customXml" Target="../customXml/item44.xml"/><Relationship Id="rId52" Type="http://schemas.openxmlformats.org/officeDocument/2006/relationships/customXml" Target="../customXml/item52.xml"/><Relationship Id="rId60" Type="http://schemas.openxmlformats.org/officeDocument/2006/relationships/slide" Target="slides/slide2.xml"/><Relationship Id="rId65" Type="http://schemas.openxmlformats.org/officeDocument/2006/relationships/slide" Target="slides/slide7.xml"/><Relationship Id="rId73" Type="http://schemas.openxmlformats.org/officeDocument/2006/relationships/slide" Target="slides/slide15.xml"/><Relationship Id="rId78" Type="http://schemas.openxmlformats.org/officeDocument/2006/relationships/slide" Target="slides/slide20.xml"/><Relationship Id="rId81" Type="http://schemas.openxmlformats.org/officeDocument/2006/relationships/slide" Target="slides/slide23.xml"/><Relationship Id="rId86"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customXml" Target="../customXml/item9.xml"/><Relationship Id="rId13" Type="http://schemas.openxmlformats.org/officeDocument/2006/relationships/customXml" Target="../customXml/item13.xml"/><Relationship Id="rId18" Type="http://schemas.openxmlformats.org/officeDocument/2006/relationships/customXml" Target="../customXml/item18.xml"/><Relationship Id="rId39" Type="http://schemas.openxmlformats.org/officeDocument/2006/relationships/customXml" Target="../customXml/item39.xml"/><Relationship Id="rId34" Type="http://schemas.openxmlformats.org/officeDocument/2006/relationships/customXml" Target="../customXml/item34.xml"/><Relationship Id="rId50" Type="http://schemas.openxmlformats.org/officeDocument/2006/relationships/customXml" Target="../customXml/item50.xml"/><Relationship Id="rId55" Type="http://schemas.openxmlformats.org/officeDocument/2006/relationships/customXml" Target="../customXml/item55.xml"/><Relationship Id="rId76" Type="http://schemas.openxmlformats.org/officeDocument/2006/relationships/slide" Target="slides/slide18.xml"/><Relationship Id="rId7" Type="http://schemas.openxmlformats.org/officeDocument/2006/relationships/customXml" Target="../customXml/item7.xml"/><Relationship Id="rId71" Type="http://schemas.openxmlformats.org/officeDocument/2006/relationships/slide" Target="slides/slide13.xml"/><Relationship Id="rId2" Type="http://schemas.openxmlformats.org/officeDocument/2006/relationships/customXml" Target="../customXml/item2.xml"/><Relationship Id="rId29" Type="http://schemas.openxmlformats.org/officeDocument/2006/relationships/customXml" Target="../customXml/item29.xml"/><Relationship Id="rId24" Type="http://schemas.openxmlformats.org/officeDocument/2006/relationships/customXml" Target="../customXml/item24.xml"/><Relationship Id="rId40" Type="http://schemas.openxmlformats.org/officeDocument/2006/relationships/customXml" Target="../customXml/item40.xml"/><Relationship Id="rId45" Type="http://schemas.openxmlformats.org/officeDocument/2006/relationships/customXml" Target="../customXml/item45.xml"/><Relationship Id="rId66" Type="http://schemas.openxmlformats.org/officeDocument/2006/relationships/slide" Target="slides/slide8.xml"/><Relationship Id="rId87" Type="http://schemas.openxmlformats.org/officeDocument/2006/relationships/theme" Target="theme/theme1.xml"/><Relationship Id="rId61" Type="http://schemas.openxmlformats.org/officeDocument/2006/relationships/slide" Target="slides/slide3.xml"/><Relationship Id="rId82" Type="http://schemas.openxmlformats.org/officeDocument/2006/relationships/slide" Target="slides/slide2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116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1169"/>
          </a:xfrm>
          <a:prstGeom prst="rect">
            <a:avLst/>
          </a:prstGeom>
        </p:spPr>
        <p:txBody>
          <a:bodyPr vert="horz" lIns="91440" tIns="45720" rIns="91440" bIns="45720" rtlCol="0"/>
          <a:lstStyle>
            <a:lvl1pPr algn="r">
              <a:defRPr sz="1200"/>
            </a:lvl1pPr>
          </a:lstStyle>
          <a:p>
            <a:fld id="{7FBE576A-F7D4-4B29-896E-B1B44478D8C8}" type="datetimeFigureOut">
              <a:rPr lang="en-US" smtClean="0"/>
              <a:t>7/18/2017</a:t>
            </a:fld>
            <a:endParaRPr lang="en-US"/>
          </a:p>
        </p:txBody>
      </p:sp>
      <p:sp>
        <p:nvSpPr>
          <p:cNvPr id="4" name="Footer Placeholder 3"/>
          <p:cNvSpPr>
            <a:spLocks noGrp="1"/>
          </p:cNvSpPr>
          <p:nvPr>
            <p:ph type="ftr" sz="quarter" idx="2"/>
          </p:nvPr>
        </p:nvSpPr>
        <p:spPr>
          <a:xfrm>
            <a:off x="0" y="8760606"/>
            <a:ext cx="3037840" cy="461169"/>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760606"/>
            <a:ext cx="3037840" cy="461169"/>
          </a:xfrm>
          <a:prstGeom prst="rect">
            <a:avLst/>
          </a:prstGeom>
        </p:spPr>
        <p:txBody>
          <a:bodyPr vert="horz" lIns="91440" tIns="45720" rIns="91440" bIns="45720" rtlCol="0" anchor="b"/>
          <a:lstStyle>
            <a:lvl1pPr algn="r">
              <a:defRPr sz="1200"/>
            </a:lvl1pPr>
          </a:lstStyle>
          <a:p>
            <a:fld id="{C68F926B-BE7F-42A3-B1CF-C7506CF039CD}" type="slidenum">
              <a:rPr lang="en-US" smtClean="0"/>
              <a:t>‹#›</a:t>
            </a:fld>
            <a:endParaRPr lang="en-US"/>
          </a:p>
        </p:txBody>
      </p:sp>
    </p:spTree>
    <p:extLst>
      <p:ext uri="{BB962C8B-B14F-4D97-AF65-F5344CB8AC3E}">
        <p14:creationId xmlns:p14="http://schemas.microsoft.com/office/powerpoint/2010/main" val="203259770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116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938" y="0"/>
            <a:ext cx="3037840" cy="461169"/>
          </a:xfrm>
          <a:prstGeom prst="rect">
            <a:avLst/>
          </a:prstGeom>
        </p:spPr>
        <p:txBody>
          <a:bodyPr vert="horz" lIns="91440" tIns="45720" rIns="91440" bIns="45720" rtlCol="0"/>
          <a:lstStyle>
            <a:lvl1pPr algn="r">
              <a:defRPr sz="1200"/>
            </a:lvl1pPr>
          </a:lstStyle>
          <a:p>
            <a:fld id="{E11D7777-73A5-48F9-AE22-66ABE429695F}" type="datetimeFigureOut">
              <a:rPr lang="en-US" smtClean="0"/>
              <a:t>7/18/2017</a:t>
            </a:fld>
            <a:endParaRPr lang="en-US"/>
          </a:p>
        </p:txBody>
      </p:sp>
      <p:sp>
        <p:nvSpPr>
          <p:cNvPr id="4" name="Slide Image Placeholder 3"/>
          <p:cNvSpPr>
            <a:spLocks noGrp="1" noRot="1" noChangeAspect="1"/>
          </p:cNvSpPr>
          <p:nvPr>
            <p:ph type="sldImg" idx="2"/>
          </p:nvPr>
        </p:nvSpPr>
        <p:spPr>
          <a:xfrm>
            <a:off x="1200150" y="692150"/>
            <a:ext cx="4610100" cy="3457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040" y="4381103"/>
            <a:ext cx="5608320" cy="4150519"/>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60606"/>
            <a:ext cx="3037840" cy="461169"/>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760606"/>
            <a:ext cx="3037840" cy="461169"/>
          </a:xfrm>
          <a:prstGeom prst="rect">
            <a:avLst/>
          </a:prstGeom>
        </p:spPr>
        <p:txBody>
          <a:bodyPr vert="horz" lIns="91440" tIns="45720" rIns="91440" bIns="45720" rtlCol="0" anchor="b"/>
          <a:lstStyle>
            <a:lvl1pPr algn="r">
              <a:defRPr sz="1200"/>
            </a:lvl1pPr>
          </a:lstStyle>
          <a:p>
            <a:fld id="{6EF5D2DD-098B-4B74-BABB-171488B36A42}" type="slidenum">
              <a:rPr lang="en-US" smtClean="0"/>
              <a:t>‹#›</a:t>
            </a:fld>
            <a:endParaRPr lang="en-US"/>
          </a:p>
        </p:txBody>
      </p:sp>
    </p:spTree>
    <p:extLst>
      <p:ext uri="{BB962C8B-B14F-4D97-AF65-F5344CB8AC3E}">
        <p14:creationId xmlns:p14="http://schemas.microsoft.com/office/powerpoint/2010/main" val="30537252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F5D2DD-098B-4B74-BABB-171488B36A42}" type="slidenum">
              <a:rPr lang="en-US" smtClean="0"/>
              <a:t>1</a:t>
            </a:fld>
            <a:endParaRPr lang="en-US"/>
          </a:p>
        </p:txBody>
      </p:sp>
    </p:spTree>
    <p:extLst>
      <p:ext uri="{BB962C8B-B14F-4D97-AF65-F5344CB8AC3E}">
        <p14:creationId xmlns:p14="http://schemas.microsoft.com/office/powerpoint/2010/main" val="42045271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F5D2DD-098B-4B74-BABB-171488B36A42}" type="slidenum">
              <a:rPr lang="en-US" smtClean="0"/>
              <a:t>2</a:t>
            </a:fld>
            <a:endParaRPr lang="en-US"/>
          </a:p>
        </p:txBody>
      </p:sp>
    </p:spTree>
    <p:extLst>
      <p:ext uri="{BB962C8B-B14F-4D97-AF65-F5344CB8AC3E}">
        <p14:creationId xmlns:p14="http://schemas.microsoft.com/office/powerpoint/2010/main" val="33338681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F5D2DD-098B-4B74-BABB-171488B36A42}" type="slidenum">
              <a:rPr lang="en-US" smtClean="0"/>
              <a:t>5</a:t>
            </a:fld>
            <a:endParaRPr lang="en-US"/>
          </a:p>
        </p:txBody>
      </p:sp>
    </p:spTree>
    <p:extLst>
      <p:ext uri="{BB962C8B-B14F-4D97-AF65-F5344CB8AC3E}">
        <p14:creationId xmlns:p14="http://schemas.microsoft.com/office/powerpoint/2010/main" val="33229052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F5D2DD-098B-4B74-BABB-171488B36A42}" type="slidenum">
              <a:rPr lang="en-US" smtClean="0"/>
              <a:t>6</a:t>
            </a:fld>
            <a:endParaRPr lang="en-US"/>
          </a:p>
        </p:txBody>
      </p:sp>
    </p:spTree>
    <p:extLst>
      <p:ext uri="{BB962C8B-B14F-4D97-AF65-F5344CB8AC3E}">
        <p14:creationId xmlns:p14="http://schemas.microsoft.com/office/powerpoint/2010/main" val="36748454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F5D2DD-098B-4B74-BABB-171488B36A42}" type="slidenum">
              <a:rPr lang="en-US" smtClean="0"/>
              <a:t>7</a:t>
            </a:fld>
            <a:endParaRPr lang="en-US"/>
          </a:p>
        </p:txBody>
      </p:sp>
    </p:spTree>
    <p:extLst>
      <p:ext uri="{BB962C8B-B14F-4D97-AF65-F5344CB8AC3E}">
        <p14:creationId xmlns:p14="http://schemas.microsoft.com/office/powerpoint/2010/main" val="25289386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F5D2DD-098B-4B74-BABB-171488B36A42}" type="slidenum">
              <a:rPr lang="en-US" smtClean="0"/>
              <a:t>8</a:t>
            </a:fld>
            <a:endParaRPr lang="en-US"/>
          </a:p>
        </p:txBody>
      </p:sp>
    </p:spTree>
    <p:extLst>
      <p:ext uri="{BB962C8B-B14F-4D97-AF65-F5344CB8AC3E}">
        <p14:creationId xmlns:p14="http://schemas.microsoft.com/office/powerpoint/2010/main" val="33900617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F5D2DD-098B-4B74-BABB-171488B36A42}" type="slidenum">
              <a:rPr lang="en-US" smtClean="0"/>
              <a:t>9</a:t>
            </a:fld>
            <a:endParaRPr lang="en-US"/>
          </a:p>
        </p:txBody>
      </p:sp>
    </p:spTree>
    <p:extLst>
      <p:ext uri="{BB962C8B-B14F-4D97-AF65-F5344CB8AC3E}">
        <p14:creationId xmlns:p14="http://schemas.microsoft.com/office/powerpoint/2010/main" val="9130211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F5D2DD-098B-4B74-BABB-171488B36A42}" type="slidenum">
              <a:rPr lang="en-US" smtClean="0"/>
              <a:t>10</a:t>
            </a:fld>
            <a:endParaRPr lang="en-US"/>
          </a:p>
        </p:txBody>
      </p:sp>
    </p:spTree>
    <p:extLst>
      <p:ext uri="{BB962C8B-B14F-4D97-AF65-F5344CB8AC3E}">
        <p14:creationId xmlns:p14="http://schemas.microsoft.com/office/powerpoint/2010/main" val="29893521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F5D2DD-098B-4B74-BABB-171488B36A42}" type="slidenum">
              <a:rPr lang="en-US" smtClean="0"/>
              <a:t>11</a:t>
            </a:fld>
            <a:endParaRPr lang="en-US"/>
          </a:p>
        </p:txBody>
      </p:sp>
    </p:spTree>
    <p:extLst>
      <p:ext uri="{BB962C8B-B14F-4D97-AF65-F5344CB8AC3E}">
        <p14:creationId xmlns:p14="http://schemas.microsoft.com/office/powerpoint/2010/main" val="4186775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F5D2DD-098B-4B74-BABB-171488B36A42}" type="slidenum">
              <a:rPr lang="en-US" smtClean="0"/>
              <a:t>12</a:t>
            </a:fld>
            <a:endParaRPr lang="en-US"/>
          </a:p>
        </p:txBody>
      </p:sp>
    </p:spTree>
    <p:extLst>
      <p:ext uri="{BB962C8B-B14F-4D97-AF65-F5344CB8AC3E}">
        <p14:creationId xmlns:p14="http://schemas.microsoft.com/office/powerpoint/2010/main" val="16478928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F5D2DD-098B-4B74-BABB-171488B36A42}" type="slidenum">
              <a:rPr lang="en-US" smtClean="0"/>
              <a:t>13</a:t>
            </a:fld>
            <a:endParaRPr lang="en-US"/>
          </a:p>
        </p:txBody>
      </p:sp>
    </p:spTree>
    <p:extLst>
      <p:ext uri="{BB962C8B-B14F-4D97-AF65-F5344CB8AC3E}">
        <p14:creationId xmlns:p14="http://schemas.microsoft.com/office/powerpoint/2010/main" val="3645138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F5D2DD-098B-4B74-BABB-171488B36A42}" type="slidenum">
              <a:rPr lang="en-US" smtClean="0"/>
              <a:t>14</a:t>
            </a:fld>
            <a:endParaRPr lang="en-US"/>
          </a:p>
        </p:txBody>
      </p:sp>
    </p:spTree>
    <p:extLst>
      <p:ext uri="{BB962C8B-B14F-4D97-AF65-F5344CB8AC3E}">
        <p14:creationId xmlns:p14="http://schemas.microsoft.com/office/powerpoint/2010/main" val="41237501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F5D2DD-098B-4B74-BABB-171488B36A42}" type="slidenum">
              <a:rPr lang="en-US" smtClean="0"/>
              <a:t>15</a:t>
            </a:fld>
            <a:endParaRPr lang="en-US"/>
          </a:p>
        </p:txBody>
      </p:sp>
    </p:spTree>
    <p:extLst>
      <p:ext uri="{BB962C8B-B14F-4D97-AF65-F5344CB8AC3E}">
        <p14:creationId xmlns:p14="http://schemas.microsoft.com/office/powerpoint/2010/main" val="15914132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F5D2DD-098B-4B74-BABB-171488B36A42}" type="slidenum">
              <a:rPr lang="en-US" smtClean="0"/>
              <a:t>16</a:t>
            </a:fld>
            <a:endParaRPr lang="en-US"/>
          </a:p>
        </p:txBody>
      </p:sp>
    </p:spTree>
    <p:extLst>
      <p:ext uri="{BB962C8B-B14F-4D97-AF65-F5344CB8AC3E}">
        <p14:creationId xmlns:p14="http://schemas.microsoft.com/office/powerpoint/2010/main" val="27852398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F5D2DD-098B-4B74-BABB-171488B36A42}" type="slidenum">
              <a:rPr lang="en-US" smtClean="0"/>
              <a:t>17</a:t>
            </a:fld>
            <a:endParaRPr lang="en-US"/>
          </a:p>
        </p:txBody>
      </p:sp>
    </p:spTree>
    <p:extLst>
      <p:ext uri="{BB962C8B-B14F-4D97-AF65-F5344CB8AC3E}">
        <p14:creationId xmlns:p14="http://schemas.microsoft.com/office/powerpoint/2010/main" val="41773741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F5D2DD-098B-4B74-BABB-171488B36A42}" type="slidenum">
              <a:rPr lang="en-US" smtClean="0"/>
              <a:t>18</a:t>
            </a:fld>
            <a:endParaRPr lang="en-US"/>
          </a:p>
        </p:txBody>
      </p:sp>
    </p:spTree>
    <p:extLst>
      <p:ext uri="{BB962C8B-B14F-4D97-AF65-F5344CB8AC3E}">
        <p14:creationId xmlns:p14="http://schemas.microsoft.com/office/powerpoint/2010/main" val="6732033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F5D2DD-098B-4B74-BABB-171488B36A42}" type="slidenum">
              <a:rPr lang="en-US" smtClean="0"/>
              <a:t>19</a:t>
            </a:fld>
            <a:endParaRPr lang="en-US"/>
          </a:p>
        </p:txBody>
      </p:sp>
    </p:spTree>
    <p:extLst>
      <p:ext uri="{BB962C8B-B14F-4D97-AF65-F5344CB8AC3E}">
        <p14:creationId xmlns:p14="http://schemas.microsoft.com/office/powerpoint/2010/main" val="32785512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F5D2DD-098B-4B74-BABB-171488B36A42}" type="slidenum">
              <a:rPr lang="en-US" smtClean="0"/>
              <a:t>20</a:t>
            </a:fld>
            <a:endParaRPr lang="en-US"/>
          </a:p>
        </p:txBody>
      </p:sp>
    </p:spTree>
    <p:extLst>
      <p:ext uri="{BB962C8B-B14F-4D97-AF65-F5344CB8AC3E}">
        <p14:creationId xmlns:p14="http://schemas.microsoft.com/office/powerpoint/2010/main" val="27042968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F5D2DD-098B-4B74-BABB-171488B36A42}" type="slidenum">
              <a:rPr lang="en-US" smtClean="0"/>
              <a:t>21</a:t>
            </a:fld>
            <a:endParaRPr lang="en-US"/>
          </a:p>
        </p:txBody>
      </p:sp>
    </p:spTree>
    <p:extLst>
      <p:ext uri="{BB962C8B-B14F-4D97-AF65-F5344CB8AC3E}">
        <p14:creationId xmlns:p14="http://schemas.microsoft.com/office/powerpoint/2010/main" val="38640257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F5D2DD-098B-4B74-BABB-171488B36A42}" type="slidenum">
              <a:rPr lang="en-US" smtClean="0"/>
              <a:t>22</a:t>
            </a:fld>
            <a:endParaRPr lang="en-US"/>
          </a:p>
        </p:txBody>
      </p:sp>
    </p:spTree>
    <p:extLst>
      <p:ext uri="{BB962C8B-B14F-4D97-AF65-F5344CB8AC3E}">
        <p14:creationId xmlns:p14="http://schemas.microsoft.com/office/powerpoint/2010/main" val="22247540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F5D2DD-098B-4B74-BABB-171488B36A42}" type="slidenum">
              <a:rPr lang="en-US" smtClean="0"/>
              <a:t>23</a:t>
            </a:fld>
            <a:endParaRPr lang="en-US"/>
          </a:p>
        </p:txBody>
      </p:sp>
    </p:spTree>
    <p:extLst>
      <p:ext uri="{BB962C8B-B14F-4D97-AF65-F5344CB8AC3E}">
        <p14:creationId xmlns:p14="http://schemas.microsoft.com/office/powerpoint/2010/main" val="89690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F5D2DD-098B-4B74-BABB-171488B36A42}" type="slidenum">
              <a:rPr lang="en-US" smtClean="0"/>
              <a:t>24</a:t>
            </a:fld>
            <a:endParaRPr lang="en-US"/>
          </a:p>
        </p:txBody>
      </p:sp>
    </p:spTree>
    <p:extLst>
      <p:ext uri="{BB962C8B-B14F-4D97-AF65-F5344CB8AC3E}">
        <p14:creationId xmlns:p14="http://schemas.microsoft.com/office/powerpoint/2010/main" val="38548615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1.gif"/></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57200" y="2184286"/>
            <a:ext cx="7772400" cy="688975"/>
          </a:xfrm>
        </p:spPr>
        <p:txBody>
          <a:bodyPr tIns="0"/>
          <a:lstStyle>
            <a:lvl1pPr marL="0" marR="0" indent="0" algn="l" defTabSz="914400" rtl="0" eaLnBrk="1" fontAlgn="auto" latinLnBrk="0" hangingPunct="1">
              <a:lnSpc>
                <a:spcPct val="100000"/>
              </a:lnSpc>
              <a:spcBef>
                <a:spcPct val="0"/>
              </a:spcBef>
              <a:spcAft>
                <a:spcPts val="0"/>
              </a:spcAft>
              <a:buClrTx/>
              <a:buSzTx/>
              <a:buFontTx/>
              <a:buNone/>
              <a:tabLst/>
              <a:defRPr>
                <a:solidFill>
                  <a:schemeClr val="tx2"/>
                </a:solidFill>
                <a:latin typeface="Franklin Gothic Demi" panose="020B0703020102020204" pitchFamily="34" charset="0"/>
              </a:defRPr>
            </a:lvl1pPr>
          </a:lstStyle>
          <a:p>
            <a:r>
              <a:rPr lang="en-US" dirty="0"/>
              <a:t>Title/Cover Slide</a:t>
            </a:r>
            <a:br>
              <a:rPr lang="en-US" dirty="0"/>
            </a:br>
            <a:br>
              <a:rPr lang="en-US" dirty="0"/>
            </a:br>
            <a:endParaRPr lang="en-US" dirty="0"/>
          </a:p>
        </p:txBody>
      </p:sp>
      <p:sp>
        <p:nvSpPr>
          <p:cNvPr id="6" name="Subtitle 2"/>
          <p:cNvSpPr>
            <a:spLocks noGrp="1"/>
          </p:cNvSpPr>
          <p:nvPr>
            <p:ph type="subTitle" idx="1" hasCustomPrompt="1"/>
          </p:nvPr>
        </p:nvSpPr>
        <p:spPr>
          <a:xfrm>
            <a:off x="457200" y="2890391"/>
            <a:ext cx="6400800" cy="538609"/>
          </a:xfrm>
        </p:spPr>
        <p:txBody>
          <a:bodyPr lIns="0" tIns="0"/>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subtitle</a:t>
            </a:r>
          </a:p>
        </p:txBody>
      </p:sp>
    </p:spTree>
    <p:extLst>
      <p:ext uri="{BB962C8B-B14F-4D97-AF65-F5344CB8AC3E}">
        <p14:creationId xmlns:p14="http://schemas.microsoft.com/office/powerpoint/2010/main" val="16478308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dirty="0"/>
              <a:t>Title and Content Slide</a:t>
            </a:r>
          </a:p>
        </p:txBody>
      </p:sp>
      <p:sp>
        <p:nvSpPr>
          <p:cNvPr id="9" name="Text Placeholder 8"/>
          <p:cNvSpPr>
            <a:spLocks noGrp="1"/>
          </p:cNvSpPr>
          <p:nvPr>
            <p:ph type="body" sz="quarter" idx="10"/>
          </p:nvPr>
        </p:nvSpPr>
        <p:spPr>
          <a:xfrm>
            <a:off x="457200" y="1371600"/>
            <a:ext cx="8229600" cy="2438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46387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304800"/>
            <a:ext cx="8229600" cy="762000"/>
          </a:xfrm>
        </p:spPr>
        <p:txBody>
          <a:bodyPr/>
          <a:lstStyle>
            <a:lvl1pPr>
              <a:defRPr/>
            </a:lvl1pPr>
          </a:lstStyle>
          <a:p>
            <a:r>
              <a:rPr lang="en-US" dirty="0"/>
              <a:t>Title and Content Slide</a:t>
            </a:r>
            <a:br>
              <a:rPr lang="en-US" dirty="0"/>
            </a:br>
            <a:br>
              <a:rPr lang="en-US" dirty="0"/>
            </a:br>
            <a:endParaRPr lang="en-US" dirty="0"/>
          </a:p>
        </p:txBody>
      </p:sp>
      <p:sp>
        <p:nvSpPr>
          <p:cNvPr id="5" name="Text Placeholder 2"/>
          <p:cNvSpPr>
            <a:spLocks noGrp="1"/>
          </p:cNvSpPr>
          <p:nvPr>
            <p:ph idx="1"/>
          </p:nvPr>
        </p:nvSpPr>
        <p:spPr>
          <a:xfrm>
            <a:off x="457200" y="1678698"/>
            <a:ext cx="8229600" cy="2283702"/>
          </a:xfrm>
          <a:prstGeom prst="rect">
            <a:avLst/>
          </a:prstGeom>
        </p:spPr>
        <p:txBody>
          <a:bodyPr vert="horz" lIns="91440" tIns="45720" rIns="91440" bIns="4572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ext Placeholder 6"/>
          <p:cNvSpPr>
            <a:spLocks noGrp="1"/>
          </p:cNvSpPr>
          <p:nvPr>
            <p:ph type="body" sz="quarter" idx="10" hasCustomPrompt="1"/>
          </p:nvPr>
        </p:nvSpPr>
        <p:spPr>
          <a:xfrm>
            <a:off x="457200" y="990600"/>
            <a:ext cx="8077200" cy="533399"/>
          </a:xfrm>
        </p:spPr>
        <p:txBody>
          <a:bodyPr lIns="0" tIns="0"/>
          <a:lstStyle>
            <a:lvl1pPr marL="0" marR="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lang="en-US" sz="2800" smtClean="0">
                <a:solidFill>
                  <a:schemeClr val="tx1"/>
                </a:solidFill>
              </a:defRPr>
            </a:lvl1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US" sz="3200" dirty="0">
                <a:solidFill>
                  <a:schemeClr val="tx1"/>
                </a:solidFill>
                <a:latin typeface="+mj-lt"/>
              </a:rPr>
              <a:t>Subtitle</a:t>
            </a:r>
          </a:p>
        </p:txBody>
      </p:sp>
    </p:spTree>
    <p:extLst>
      <p:ext uri="{BB962C8B-B14F-4D97-AF65-F5344CB8AC3E}">
        <p14:creationId xmlns:p14="http://schemas.microsoft.com/office/powerpoint/2010/main" val="21525842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981236"/>
            <a:ext cx="7772400" cy="600164"/>
          </a:xfrm>
        </p:spPr>
        <p:txBody>
          <a:bodyPr anchor="t"/>
          <a:lstStyle>
            <a:lvl1pPr algn="l">
              <a:defRPr sz="3600" b="0" cap="all">
                <a:solidFill>
                  <a:schemeClr val="accent1"/>
                </a:solidFill>
                <a:latin typeface="Franklin Gothic Demi" panose="020B0703020102020204" pitchFamily="34" charset="0"/>
              </a:defRPr>
            </a:lvl1pPr>
          </a:lstStyle>
          <a:p>
            <a:r>
              <a:rPr lang="en-US" dirty="0"/>
              <a:t>Section slide</a:t>
            </a:r>
          </a:p>
        </p:txBody>
      </p:sp>
      <p:sp>
        <p:nvSpPr>
          <p:cNvPr id="3" name="Text Placeholder 2"/>
          <p:cNvSpPr>
            <a:spLocks noGrp="1"/>
          </p:cNvSpPr>
          <p:nvPr>
            <p:ph type="body" idx="1" hasCustomPrompt="1"/>
          </p:nvPr>
        </p:nvSpPr>
        <p:spPr>
          <a:xfrm>
            <a:off x="457200" y="3546902"/>
            <a:ext cx="7065818" cy="415498"/>
          </a:xfrm>
        </p:spPr>
        <p:txBody>
          <a:bodyPr lIns="0" tIns="0" anchor="t" anchorCtr="0"/>
          <a:lstStyle>
            <a:lvl1pPr marL="0" indent="0">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Subtitle</a:t>
            </a:r>
          </a:p>
        </p:txBody>
      </p:sp>
    </p:spTree>
    <p:extLst>
      <p:ext uri="{BB962C8B-B14F-4D97-AF65-F5344CB8AC3E}">
        <p14:creationId xmlns:p14="http://schemas.microsoft.com/office/powerpoint/2010/main" val="40187113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7324975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685800"/>
          </a:xfrm>
        </p:spPr>
        <p:txBody>
          <a:bodyPr/>
          <a:lstStyle>
            <a:lvl1pPr>
              <a:defRPr/>
            </a:lvl1pPr>
          </a:lstStyle>
          <a:p>
            <a:r>
              <a:rPr lang="en-US"/>
              <a:t>Click to edit Master title style</a:t>
            </a:r>
            <a:endParaRPr lang="en-US" dirty="0"/>
          </a:p>
        </p:txBody>
      </p:sp>
    </p:spTree>
    <p:extLst>
      <p:ext uri="{BB962C8B-B14F-4D97-AF65-F5344CB8AC3E}">
        <p14:creationId xmlns:p14="http://schemas.microsoft.com/office/powerpoint/2010/main" val="8158938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Blank">
    <p:bg>
      <p:bgPr>
        <a:solidFill>
          <a:schemeClr val="bg1"/>
        </a:solidFill>
        <a:effectLst/>
      </p:bgPr>
    </p:bg>
    <p:spTree>
      <p:nvGrpSpPr>
        <p:cNvPr id="1" name=""/>
        <p:cNvGrpSpPr/>
        <p:nvPr/>
      </p:nvGrpSpPr>
      <p:grpSpPr>
        <a:xfrm>
          <a:off x="0" y="0"/>
          <a:ext cx="0" cy="0"/>
          <a:chOff x="0" y="0"/>
          <a:chExt cx="0" cy="0"/>
        </a:xfrm>
      </p:grpSpPr>
      <p:sp>
        <p:nvSpPr>
          <p:cNvPr id="9" name="Text Placeholder 8"/>
          <p:cNvSpPr>
            <a:spLocks noGrp="1"/>
          </p:cNvSpPr>
          <p:nvPr>
            <p:ph type="body" sz="quarter" idx="11" hasCustomPrompt="1"/>
          </p:nvPr>
        </p:nvSpPr>
        <p:spPr>
          <a:xfrm>
            <a:off x="990600" y="2362200"/>
            <a:ext cx="7162800" cy="1031051"/>
          </a:xfrm>
        </p:spPr>
        <p:txBody>
          <a:bodyPr lIns="0" tIns="0"/>
          <a:lstStyle>
            <a:lvl1pPr marL="0" indent="0">
              <a:buNone/>
              <a:defRPr/>
            </a:lvl1pPr>
          </a:lstStyle>
          <a:p>
            <a:pPr lvl="0"/>
            <a:r>
              <a:rPr lang="en-US" dirty="0"/>
              <a:t>Blank slide for complex graphics, large pictures, or multiple picture layouts.</a:t>
            </a:r>
          </a:p>
        </p:txBody>
      </p:sp>
    </p:spTree>
    <p:extLst>
      <p:ext uri="{BB962C8B-B14F-4D97-AF65-F5344CB8AC3E}">
        <p14:creationId xmlns:p14="http://schemas.microsoft.com/office/powerpoint/2010/main" val="38868393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Statement Breaker">
    <p:bg>
      <p:bgPr>
        <a:solidFill>
          <a:srgbClr val="00A0AF"/>
        </a:solidFill>
        <a:effectLst/>
      </p:bgPr>
    </p:bg>
    <p:spTree>
      <p:nvGrpSpPr>
        <p:cNvPr id="1" name=""/>
        <p:cNvGrpSpPr/>
        <p:nvPr/>
      </p:nvGrpSpPr>
      <p:grpSpPr>
        <a:xfrm>
          <a:off x="0" y="0"/>
          <a:ext cx="0" cy="0"/>
          <a:chOff x="0" y="0"/>
          <a:chExt cx="0" cy="0"/>
        </a:xfrm>
      </p:grpSpPr>
      <p:sp>
        <p:nvSpPr>
          <p:cNvPr id="15" name="Text Placeholder 14"/>
          <p:cNvSpPr>
            <a:spLocks noGrp="1"/>
          </p:cNvSpPr>
          <p:nvPr>
            <p:ph type="body" sz="quarter" idx="12" hasCustomPrompt="1"/>
          </p:nvPr>
        </p:nvSpPr>
        <p:spPr>
          <a:xfrm>
            <a:off x="990600" y="1114485"/>
            <a:ext cx="7315200" cy="4524315"/>
          </a:xfrm>
        </p:spPr>
        <p:txBody>
          <a:bodyPr/>
          <a:lstStyle>
            <a:lvl1pPr marL="0" indent="0">
              <a:buNone/>
              <a:defRPr sz="3600" baseline="0">
                <a:solidFill>
                  <a:schemeClr val="bg1"/>
                </a:solidFill>
                <a:latin typeface="Franklin Gothic Medium" panose="020B0603020102020204" pitchFamily="34" charset="0"/>
              </a:defRPr>
            </a:lvl1pPr>
          </a:lstStyle>
          <a:p>
            <a:pPr lvl="0"/>
            <a:r>
              <a:rPr lang="en-US" dirty="0"/>
              <a:t>This is a compelling statement, takeaway or quote to highlight that should be highlighted. It also serves to break up the visual monotony of the usual slide progression. Be creative, but don’t clutter the page with too many words and keep roomy margins.</a:t>
            </a:r>
          </a:p>
        </p:txBody>
      </p:sp>
    </p:spTree>
    <p:extLst>
      <p:ext uri="{BB962C8B-B14F-4D97-AF65-F5344CB8AC3E}">
        <p14:creationId xmlns:p14="http://schemas.microsoft.com/office/powerpoint/2010/main" val="21185433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Title Slide">
    <p:spTree>
      <p:nvGrpSpPr>
        <p:cNvPr id="1" name=""/>
        <p:cNvGrpSpPr/>
        <p:nvPr/>
      </p:nvGrpSpPr>
      <p:grpSpPr>
        <a:xfrm>
          <a:off x="0" y="0"/>
          <a:ext cx="0" cy="0"/>
          <a:chOff x="0" y="0"/>
          <a:chExt cx="0" cy="0"/>
        </a:xfrm>
      </p:grpSpPr>
      <p:sp>
        <p:nvSpPr>
          <p:cNvPr id="10" name="Rectangle 9"/>
          <p:cNvSpPr/>
          <p:nvPr userDrawn="1"/>
        </p:nvSpPr>
        <p:spPr>
          <a:xfrm>
            <a:off x="7062216" y="1575912"/>
            <a:ext cx="2081784"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hasCustomPrompt="1"/>
          </p:nvPr>
        </p:nvSpPr>
        <p:spPr>
          <a:xfrm>
            <a:off x="457200" y="2793886"/>
            <a:ext cx="7772400" cy="688975"/>
          </a:xfrm>
        </p:spPr>
        <p:txBody>
          <a:bodyPr tIns="0"/>
          <a:lstStyle>
            <a:lvl1pPr marL="0" marR="0" indent="0" algn="l" defTabSz="914400" rtl="0" eaLnBrk="1" fontAlgn="auto" latinLnBrk="0" hangingPunct="1">
              <a:lnSpc>
                <a:spcPct val="100000"/>
              </a:lnSpc>
              <a:spcBef>
                <a:spcPct val="0"/>
              </a:spcBef>
              <a:spcAft>
                <a:spcPts val="0"/>
              </a:spcAft>
              <a:buClrTx/>
              <a:buSzTx/>
              <a:buFontTx/>
              <a:buNone/>
              <a:tabLst/>
              <a:defRPr>
                <a:solidFill>
                  <a:schemeClr val="tx2"/>
                </a:solidFill>
                <a:latin typeface="Franklin Gothic Demi" panose="020B0703020102020204" pitchFamily="34" charset="0"/>
              </a:defRPr>
            </a:lvl1pPr>
          </a:lstStyle>
          <a:p>
            <a:r>
              <a:rPr lang="en-US" dirty="0"/>
              <a:t>Title/Cover Slide</a:t>
            </a:r>
            <a:br>
              <a:rPr lang="en-US" dirty="0"/>
            </a:br>
            <a:br>
              <a:rPr lang="en-US" dirty="0"/>
            </a:br>
            <a:endParaRPr lang="en-US" dirty="0"/>
          </a:p>
        </p:txBody>
      </p:sp>
      <p:sp>
        <p:nvSpPr>
          <p:cNvPr id="6" name="Subtitle 2"/>
          <p:cNvSpPr>
            <a:spLocks noGrp="1"/>
          </p:cNvSpPr>
          <p:nvPr>
            <p:ph type="subTitle" idx="1" hasCustomPrompt="1"/>
          </p:nvPr>
        </p:nvSpPr>
        <p:spPr>
          <a:xfrm>
            <a:off x="457200" y="3499991"/>
            <a:ext cx="6400800" cy="538609"/>
          </a:xfrm>
        </p:spPr>
        <p:txBody>
          <a:bodyPr lIns="0" tIns="0"/>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subtitle</a:t>
            </a:r>
          </a:p>
        </p:txBody>
      </p:sp>
      <p:sp>
        <p:nvSpPr>
          <p:cNvPr id="4" name="Rectangle 3"/>
          <p:cNvSpPr/>
          <p:nvPr userDrawn="1"/>
        </p:nvSpPr>
        <p:spPr>
          <a:xfrm>
            <a:off x="0" y="1575912"/>
            <a:ext cx="7086600" cy="365760"/>
          </a:xfrm>
          <a:prstGeom prst="rect">
            <a:avLst/>
          </a:prstGeom>
          <a:solidFill>
            <a:srgbClr val="00A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304800" y="1561398"/>
            <a:ext cx="3020737" cy="369332"/>
          </a:xfrm>
          <a:prstGeom prst="rect">
            <a:avLst/>
          </a:prstGeom>
          <a:noFill/>
        </p:spPr>
        <p:txBody>
          <a:bodyPr wrap="square" rtlCol="0">
            <a:spAutoFit/>
          </a:bodyPr>
          <a:lstStyle/>
          <a:p>
            <a:r>
              <a:rPr lang="en-US" sz="1800">
                <a:solidFill>
                  <a:schemeClr val="bg1"/>
                </a:solidFill>
                <a:latin typeface="Franklin Gothic Medium" panose="020B0603020102020204" pitchFamily="34" charset="0"/>
              </a:rPr>
              <a:t>QMS Quick Learning Activity</a:t>
            </a:r>
            <a:endParaRPr lang="en-US" sz="1800" dirty="0">
              <a:solidFill>
                <a:schemeClr val="bg1"/>
              </a:solidFill>
              <a:latin typeface="Franklin Gothic Medium" panose="020B0603020102020204" pitchFamily="34" charset="0"/>
            </a:endParaRPr>
          </a:p>
        </p:txBody>
      </p:sp>
      <p:pic>
        <p:nvPicPr>
          <p:cNvPr id="2050" name="Picture 2" descr="S:\Admin\Logos\APHL Logos\For Electronic\Trademarked Logos (for electronic)\logo_APHL_name_TM_PMS_2C.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72943" y="457200"/>
            <a:ext cx="2156603" cy="914400"/>
          </a:xfrm>
          <a:prstGeom prst="rect">
            <a:avLst/>
          </a:prstGeom>
          <a:noFill/>
          <a:extLst>
            <a:ext uri="{909E8E84-426E-40DD-AFC4-6F175D3DCCD1}">
              <a14:hiddenFill xmlns:a14="http://schemas.microsoft.com/office/drawing/2010/main">
                <a:solidFill>
                  <a:srgbClr val="FFFFFF"/>
                </a:solidFill>
              </a14:hiddenFill>
            </a:ext>
          </a:extLst>
        </p:spPr>
      </p:pic>
      <p:sp>
        <p:nvSpPr>
          <p:cNvPr id="3" name="Chevron 2"/>
          <p:cNvSpPr/>
          <p:nvPr userDrawn="1"/>
        </p:nvSpPr>
        <p:spPr>
          <a:xfrm>
            <a:off x="6781800" y="1447800"/>
            <a:ext cx="560832" cy="722472"/>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5" name="Picture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657600" y="150893"/>
            <a:ext cx="1371600" cy="1371600"/>
          </a:xfrm>
          <a:prstGeom prst="rect">
            <a:avLst/>
          </a:prstGeom>
        </p:spPr>
      </p:pic>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120913" y="533400"/>
            <a:ext cx="2705100" cy="834073"/>
          </a:xfrm>
          <a:prstGeom prst="rect">
            <a:avLst/>
          </a:prstGeom>
        </p:spPr>
      </p:pic>
      <p:sp>
        <p:nvSpPr>
          <p:cNvPr id="12" name="TextBox 11"/>
          <p:cNvSpPr txBox="1"/>
          <p:nvPr userDrawn="1"/>
        </p:nvSpPr>
        <p:spPr>
          <a:xfrm>
            <a:off x="7391400" y="6393543"/>
            <a:ext cx="1370568" cy="338554"/>
          </a:xfrm>
          <a:prstGeom prst="rect">
            <a:avLst/>
          </a:prstGeom>
          <a:noFill/>
        </p:spPr>
        <p:txBody>
          <a:bodyPr wrap="none" rtlCol="0">
            <a:spAutoFit/>
          </a:bodyPr>
          <a:lstStyle/>
          <a:p>
            <a:r>
              <a:rPr lang="en-US" sz="1600" dirty="0">
                <a:solidFill>
                  <a:schemeClr val="tx2"/>
                </a:solidFill>
                <a:latin typeface="Franklin Gothic Medium" panose="020B0603020102020204" pitchFamily="34" charset="0"/>
              </a:rPr>
              <a:t>www.aphl.org</a:t>
            </a:r>
          </a:p>
        </p:txBody>
      </p:sp>
    </p:spTree>
    <p:extLst>
      <p:ext uri="{BB962C8B-B14F-4D97-AF65-F5344CB8AC3E}">
        <p14:creationId xmlns:p14="http://schemas.microsoft.com/office/powerpoint/2010/main" val="20489461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en-US" dirty="0"/>
              <a:t>Title and Content Slide</a:t>
            </a:r>
          </a:p>
        </p:txBody>
      </p:sp>
      <p:sp>
        <p:nvSpPr>
          <p:cNvPr id="9" name="Text Placeholder 8"/>
          <p:cNvSpPr>
            <a:spLocks noGrp="1"/>
          </p:cNvSpPr>
          <p:nvPr>
            <p:ph type="body" sz="quarter" idx="10"/>
          </p:nvPr>
        </p:nvSpPr>
        <p:spPr>
          <a:xfrm>
            <a:off x="457200" y="1371600"/>
            <a:ext cx="8229600" cy="24384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7235912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304800"/>
            <a:ext cx="8229600" cy="762000"/>
          </a:xfrm>
        </p:spPr>
        <p:txBody>
          <a:bodyPr/>
          <a:lstStyle>
            <a:lvl1pPr>
              <a:defRPr/>
            </a:lvl1pPr>
          </a:lstStyle>
          <a:p>
            <a:r>
              <a:rPr lang="en-US" dirty="0"/>
              <a:t>Title and Content Slide</a:t>
            </a:r>
            <a:br>
              <a:rPr lang="en-US" dirty="0"/>
            </a:br>
            <a:br>
              <a:rPr lang="en-US" dirty="0"/>
            </a:br>
            <a:endParaRPr lang="en-US" dirty="0"/>
          </a:p>
        </p:txBody>
      </p:sp>
      <p:sp>
        <p:nvSpPr>
          <p:cNvPr id="5" name="Text Placeholder 2"/>
          <p:cNvSpPr>
            <a:spLocks noGrp="1"/>
          </p:cNvSpPr>
          <p:nvPr>
            <p:ph idx="1"/>
          </p:nvPr>
        </p:nvSpPr>
        <p:spPr>
          <a:xfrm>
            <a:off x="457200" y="1678698"/>
            <a:ext cx="8229600" cy="2283702"/>
          </a:xfrm>
          <a:prstGeom prst="rect">
            <a:avLst/>
          </a:prstGeom>
        </p:spPr>
        <p:txBody>
          <a:bodyPr vert="horz" lIns="91440" tIns="45720" rIns="91440" bIns="45720" rtlCol="0">
            <a:sp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ext Placeholder 6"/>
          <p:cNvSpPr>
            <a:spLocks noGrp="1"/>
          </p:cNvSpPr>
          <p:nvPr>
            <p:ph type="body" sz="quarter" idx="10" hasCustomPrompt="1"/>
          </p:nvPr>
        </p:nvSpPr>
        <p:spPr>
          <a:xfrm>
            <a:off x="457200" y="990600"/>
            <a:ext cx="8077200" cy="533399"/>
          </a:xfrm>
        </p:spPr>
        <p:txBody>
          <a:bodyPr lIns="0" tIns="0"/>
          <a:lstStyle>
            <a:lvl1pPr marL="0" marR="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lang="en-US" sz="2800" smtClean="0">
                <a:solidFill>
                  <a:schemeClr val="tx1"/>
                </a:solidFill>
              </a:defRPr>
            </a:lvl1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r>
              <a:rPr lang="en-US" sz="3200" dirty="0">
                <a:solidFill>
                  <a:schemeClr val="tx1"/>
                </a:solidFill>
                <a:latin typeface="+mj-lt"/>
              </a:rPr>
              <a:t>Subtitle</a:t>
            </a:r>
          </a:p>
        </p:txBody>
      </p:sp>
    </p:spTree>
    <p:extLst>
      <p:ext uri="{BB962C8B-B14F-4D97-AF65-F5344CB8AC3E}">
        <p14:creationId xmlns:p14="http://schemas.microsoft.com/office/powerpoint/2010/main" val="18046055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981236"/>
            <a:ext cx="7772400" cy="600164"/>
          </a:xfrm>
        </p:spPr>
        <p:txBody>
          <a:bodyPr anchor="t"/>
          <a:lstStyle>
            <a:lvl1pPr algn="l">
              <a:defRPr sz="3600" b="0" cap="all">
                <a:solidFill>
                  <a:schemeClr val="accent1"/>
                </a:solidFill>
                <a:latin typeface="Franklin Gothic Demi" panose="020B0703020102020204" pitchFamily="34" charset="0"/>
              </a:defRPr>
            </a:lvl1pPr>
          </a:lstStyle>
          <a:p>
            <a:r>
              <a:rPr lang="en-US" dirty="0"/>
              <a:t>Section slide</a:t>
            </a:r>
          </a:p>
        </p:txBody>
      </p:sp>
      <p:sp>
        <p:nvSpPr>
          <p:cNvPr id="3" name="Text Placeholder 2"/>
          <p:cNvSpPr>
            <a:spLocks noGrp="1"/>
          </p:cNvSpPr>
          <p:nvPr>
            <p:ph type="body" idx="1" hasCustomPrompt="1"/>
          </p:nvPr>
        </p:nvSpPr>
        <p:spPr>
          <a:xfrm>
            <a:off x="457200" y="3546902"/>
            <a:ext cx="7065818" cy="415498"/>
          </a:xfrm>
        </p:spPr>
        <p:txBody>
          <a:bodyPr lIns="0" tIns="0" anchor="t" anchorCtr="0"/>
          <a:lstStyle>
            <a:lvl1pPr marL="0" indent="0">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Subtitle</a:t>
            </a:r>
          </a:p>
        </p:txBody>
      </p:sp>
    </p:spTree>
    <p:extLst>
      <p:ext uri="{BB962C8B-B14F-4D97-AF65-F5344CB8AC3E}">
        <p14:creationId xmlns:p14="http://schemas.microsoft.com/office/powerpoint/2010/main" val="37884701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B1209E44-C6BC-4F75-A957-C02067578B29}" type="datetimeFigureOut">
              <a:rPr lang="en-US" smtClean="0"/>
              <a:t>7/18/2017</a:t>
            </a:fld>
            <a:endParaRPr lang="en-US"/>
          </a:p>
        </p:txBody>
      </p:sp>
      <p:sp>
        <p:nvSpPr>
          <p:cNvPr id="6" name="Footer Placeholder 5"/>
          <p:cNvSpPr>
            <a:spLocks noGrp="1"/>
          </p:cNvSpPr>
          <p:nvPr>
            <p:ph type="ftr" sz="quarter" idx="11"/>
          </p:nvPr>
        </p:nvSpPr>
        <p:spPr>
          <a:xfrm>
            <a:off x="1676400" y="6264275"/>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B944E559-FB9F-45B3-9F57-C4734B5E7B09}" type="slidenum">
              <a:rPr lang="en-US" smtClean="0"/>
              <a:t>‹#›</a:t>
            </a:fld>
            <a:endParaRPr lang="en-US"/>
          </a:p>
        </p:txBody>
      </p:sp>
    </p:spTree>
    <p:extLst>
      <p:ext uri="{BB962C8B-B14F-4D97-AF65-F5344CB8AC3E}">
        <p14:creationId xmlns:p14="http://schemas.microsoft.com/office/powerpoint/2010/main" val="2521134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685800"/>
          </a:xfrm>
        </p:spPr>
        <p:txBody>
          <a:bodyPr/>
          <a:lstStyle>
            <a:lvl1pPr>
              <a:defRPr/>
            </a:lvl1pPr>
          </a:lstStyle>
          <a:p>
            <a:r>
              <a:rPr lang="en-US" dirty="0"/>
              <a:t>Click to edit Master title style</a:t>
            </a:r>
          </a:p>
        </p:txBody>
      </p:sp>
    </p:spTree>
    <p:extLst>
      <p:ext uri="{BB962C8B-B14F-4D97-AF65-F5344CB8AC3E}">
        <p14:creationId xmlns:p14="http://schemas.microsoft.com/office/powerpoint/2010/main" val="20146182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Blank">
    <p:bg>
      <p:bgPr>
        <a:solidFill>
          <a:schemeClr val="bg1"/>
        </a:solidFill>
        <a:effectLst/>
      </p:bgPr>
    </p:bg>
    <p:spTree>
      <p:nvGrpSpPr>
        <p:cNvPr id="1" name=""/>
        <p:cNvGrpSpPr/>
        <p:nvPr/>
      </p:nvGrpSpPr>
      <p:grpSpPr>
        <a:xfrm>
          <a:off x="0" y="0"/>
          <a:ext cx="0" cy="0"/>
          <a:chOff x="0" y="0"/>
          <a:chExt cx="0" cy="0"/>
        </a:xfrm>
      </p:grpSpPr>
      <p:sp>
        <p:nvSpPr>
          <p:cNvPr id="9" name="Text Placeholder 8"/>
          <p:cNvSpPr>
            <a:spLocks noGrp="1"/>
          </p:cNvSpPr>
          <p:nvPr>
            <p:ph type="body" sz="quarter" idx="11" hasCustomPrompt="1"/>
          </p:nvPr>
        </p:nvSpPr>
        <p:spPr>
          <a:xfrm>
            <a:off x="990600" y="2362200"/>
            <a:ext cx="7162800" cy="1031051"/>
          </a:xfrm>
        </p:spPr>
        <p:txBody>
          <a:bodyPr lIns="0" tIns="0"/>
          <a:lstStyle>
            <a:lvl1pPr marL="0" indent="0">
              <a:buNone/>
              <a:defRPr/>
            </a:lvl1pPr>
          </a:lstStyle>
          <a:p>
            <a:pPr lvl="0"/>
            <a:r>
              <a:rPr lang="en-US" dirty="0"/>
              <a:t>Blank slide for complex graphics, large pictures, or multiple picture layouts.</a:t>
            </a:r>
          </a:p>
        </p:txBody>
      </p:sp>
    </p:spTree>
    <p:extLst>
      <p:ext uri="{BB962C8B-B14F-4D97-AF65-F5344CB8AC3E}">
        <p14:creationId xmlns:p14="http://schemas.microsoft.com/office/powerpoint/2010/main" val="7152300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Statement Breaker">
    <p:bg>
      <p:bgPr>
        <a:solidFill>
          <a:srgbClr val="00A0AF"/>
        </a:solidFill>
        <a:effectLst/>
      </p:bgPr>
    </p:bg>
    <p:spTree>
      <p:nvGrpSpPr>
        <p:cNvPr id="1" name=""/>
        <p:cNvGrpSpPr/>
        <p:nvPr/>
      </p:nvGrpSpPr>
      <p:grpSpPr>
        <a:xfrm>
          <a:off x="0" y="0"/>
          <a:ext cx="0" cy="0"/>
          <a:chOff x="0" y="0"/>
          <a:chExt cx="0" cy="0"/>
        </a:xfrm>
      </p:grpSpPr>
      <p:sp>
        <p:nvSpPr>
          <p:cNvPr id="15" name="Text Placeholder 14"/>
          <p:cNvSpPr>
            <a:spLocks noGrp="1"/>
          </p:cNvSpPr>
          <p:nvPr>
            <p:ph type="body" sz="quarter" idx="12" hasCustomPrompt="1"/>
          </p:nvPr>
        </p:nvSpPr>
        <p:spPr>
          <a:xfrm>
            <a:off x="990600" y="1114485"/>
            <a:ext cx="7315200" cy="4524315"/>
          </a:xfrm>
        </p:spPr>
        <p:txBody>
          <a:bodyPr/>
          <a:lstStyle>
            <a:lvl1pPr marL="0" indent="0">
              <a:buNone/>
              <a:defRPr sz="3600" baseline="0">
                <a:solidFill>
                  <a:schemeClr val="bg1"/>
                </a:solidFill>
                <a:latin typeface="Franklin Gothic Medium" panose="020B0603020102020204" pitchFamily="34" charset="0"/>
              </a:defRPr>
            </a:lvl1pPr>
          </a:lstStyle>
          <a:p>
            <a:pPr lvl="0"/>
            <a:r>
              <a:rPr lang="en-US" dirty="0"/>
              <a:t>This is a wonderful quote to illustrate my point, or a profound statement that should be highlighted. It also serves to break up the monotony of the usual slide progression. Be creative, but don’t clutter the page with too many words and keep roomy margins.</a:t>
            </a:r>
          </a:p>
        </p:txBody>
      </p:sp>
    </p:spTree>
    <p:extLst>
      <p:ext uri="{BB962C8B-B14F-4D97-AF65-F5344CB8AC3E}">
        <p14:creationId xmlns:p14="http://schemas.microsoft.com/office/powerpoint/2010/main" val="4142870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gif"/><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2.xml"/><Relationship Id="rId7" Type="http://schemas.openxmlformats.org/officeDocument/2006/relationships/slideLayout" Target="../slideLayouts/slideLayout16.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5" Type="http://schemas.openxmlformats.org/officeDocument/2006/relationships/slideLayout" Target="../slideLayouts/slideLayout14.xml"/><Relationship Id="rId4" Type="http://schemas.openxmlformats.org/officeDocument/2006/relationships/slideLayout" Target="../slideLayouts/slideLayout13.xml"/><Relationship Id="rId9" Type="http://schemas.openxmlformats.org/officeDocument/2006/relationships/image" Target="../media/image6.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304800"/>
            <a:ext cx="8229600" cy="661720"/>
          </a:xfrm>
          <a:prstGeom prst="rect">
            <a:avLst/>
          </a:prstGeom>
        </p:spPr>
        <p:txBody>
          <a:bodyPr vert="horz" lIns="0" tIns="0" rIns="0" bIns="45720" rtlCol="0" anchor="t" anchorCtr="0">
            <a:spAutoFit/>
          </a:bodyPr>
          <a:lstStyle/>
          <a:p>
            <a:r>
              <a:rPr lang="en-US"/>
              <a:t>Click to edit Master title style</a:t>
            </a:r>
            <a:endParaRPr lang="en-US" dirty="0"/>
          </a:p>
        </p:txBody>
      </p:sp>
      <p:sp>
        <p:nvSpPr>
          <p:cNvPr id="3" name="Text Placeholder 2"/>
          <p:cNvSpPr>
            <a:spLocks noGrp="1"/>
          </p:cNvSpPr>
          <p:nvPr>
            <p:ph type="body" idx="1"/>
          </p:nvPr>
        </p:nvSpPr>
        <p:spPr>
          <a:xfrm>
            <a:off x="457200" y="1219200"/>
            <a:ext cx="8229600" cy="2283702"/>
          </a:xfrm>
          <a:prstGeom prst="rect">
            <a:avLst/>
          </a:prstGeom>
        </p:spPr>
        <p:txBody>
          <a:bodyPr vert="horz" lIns="91440" tIns="45720" rIns="91440" bIns="4572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Box 3"/>
          <p:cNvSpPr txBox="1"/>
          <p:nvPr/>
        </p:nvSpPr>
        <p:spPr>
          <a:xfrm>
            <a:off x="6668102" y="6247626"/>
            <a:ext cx="2018698" cy="276999"/>
          </a:xfrm>
          <a:prstGeom prst="rect">
            <a:avLst/>
          </a:prstGeom>
          <a:noFill/>
        </p:spPr>
        <p:txBody>
          <a:bodyPr wrap="square" rtlCol="0">
            <a:spAutoFit/>
          </a:bodyPr>
          <a:lstStyle/>
          <a:p>
            <a:r>
              <a:rPr lang="en-US" sz="1200" dirty="0">
                <a:solidFill>
                  <a:srgbClr val="00A0AF"/>
                </a:solidFill>
                <a:latin typeface="Franklin Gothic Medium" panose="020B0603020102020204" pitchFamily="34" charset="0"/>
              </a:rPr>
              <a:t>QMS Quick Learning Activity</a:t>
            </a:r>
          </a:p>
        </p:txBody>
      </p:sp>
      <p:pic>
        <p:nvPicPr>
          <p:cNvPr id="5" name="Picture 4"/>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1553109" y="5972492"/>
            <a:ext cx="1790700" cy="552133"/>
          </a:xfrm>
          <a:prstGeom prst="rect">
            <a:avLst/>
          </a:prstGeom>
        </p:spPr>
      </p:pic>
      <p:pic>
        <p:nvPicPr>
          <p:cNvPr id="6" name="Picture 5"/>
          <p:cNvPicPr>
            <a:picLocks noChangeAspect="1"/>
          </p:cNvPicPr>
          <p:nvPr userDrawn="1"/>
        </p:nvPicPr>
        <p:blipFill>
          <a:blip r:embed="rId12" cstate="print">
            <a:extLst>
              <a:ext uri="{28A0092B-C50C-407E-A947-70E740481C1C}">
                <a14:useLocalDpi xmlns:a14="http://schemas.microsoft.com/office/drawing/2010/main" val="0"/>
              </a:ext>
            </a:extLst>
          </a:blip>
          <a:stretch>
            <a:fillRect/>
          </a:stretch>
        </p:blipFill>
        <p:spPr>
          <a:xfrm>
            <a:off x="3489971" y="5735392"/>
            <a:ext cx="921240" cy="921240"/>
          </a:xfrm>
          <a:prstGeom prst="rect">
            <a:avLst/>
          </a:prstGeom>
        </p:spPr>
      </p:pic>
      <p:pic>
        <p:nvPicPr>
          <p:cNvPr id="8" name="Picture 7"/>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457200" y="5867400"/>
            <a:ext cx="949747" cy="657225"/>
          </a:xfrm>
          <a:prstGeom prst="rect">
            <a:avLst/>
          </a:prstGeom>
        </p:spPr>
      </p:pic>
    </p:spTree>
    <p:extLst>
      <p:ext uri="{BB962C8B-B14F-4D97-AF65-F5344CB8AC3E}">
        <p14:creationId xmlns:p14="http://schemas.microsoft.com/office/powerpoint/2010/main" val="27630109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 id="2147483651" r:id="rId4"/>
    <p:sldLayoutId id="2147483652" r:id="rId5"/>
    <p:sldLayoutId id="2147483653" r:id="rId6"/>
    <p:sldLayoutId id="2147483655" r:id="rId7"/>
    <p:sldLayoutId id="2147483654" r:id="rId8"/>
    <p:sldLayoutId id="2147483658" r:id="rId9"/>
  </p:sldLayoutIdLst>
  <p:txStyles>
    <p:titleStyle>
      <a:lvl1pPr algn="l" defTabSz="914400" rtl="0" eaLnBrk="1" latinLnBrk="0" hangingPunct="1">
        <a:spcBef>
          <a:spcPct val="0"/>
        </a:spcBef>
        <a:buNone/>
        <a:defRPr sz="4000" kern="1200">
          <a:solidFill>
            <a:schemeClr val="tx2"/>
          </a:solidFill>
          <a:latin typeface="Franklin Gothic Medium" panose="020B0603020102020204"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304800"/>
            <a:ext cx="8229600" cy="456535"/>
          </a:xfrm>
          <a:prstGeom prst="rect">
            <a:avLst/>
          </a:prstGeom>
        </p:spPr>
        <p:txBody>
          <a:bodyPr vert="horz" lIns="0" tIns="0" rIns="0" bIns="45720" rtlCol="0" anchor="t" anchorCtr="0">
            <a:spAutoFit/>
          </a:bodyPr>
          <a:lstStyle/>
          <a:p>
            <a:r>
              <a:rPr lang="en-US" dirty="0"/>
              <a:t>2nd option</a:t>
            </a:r>
          </a:p>
        </p:txBody>
      </p:sp>
      <p:sp>
        <p:nvSpPr>
          <p:cNvPr id="3" name="Text Placeholder 2"/>
          <p:cNvSpPr>
            <a:spLocks noGrp="1"/>
          </p:cNvSpPr>
          <p:nvPr>
            <p:ph type="body" idx="1"/>
          </p:nvPr>
        </p:nvSpPr>
        <p:spPr>
          <a:xfrm>
            <a:off x="457200" y="1219200"/>
            <a:ext cx="8229600" cy="2554545"/>
          </a:xfrm>
          <a:prstGeom prst="rect">
            <a:avLst/>
          </a:prstGeom>
        </p:spPr>
        <p:txBody>
          <a:bodyPr vert="horz" lIns="91440" tIns="45720" rIns="91440" bIns="45720" rtlCol="0">
            <a:spAutoFit/>
          </a:bodyPr>
          <a:lstStyle/>
          <a:p>
            <a:pPr lvl="0"/>
            <a:r>
              <a:rPr lang="en-US" dirty="0"/>
              <a:t>This layout is a second option for placement of the logo block. However, choose either this or the preferred first option for your whole slide deck; do jump back and forth between options in the same deck.</a:t>
            </a:r>
          </a:p>
        </p:txBody>
      </p:sp>
      <p:sp>
        <p:nvSpPr>
          <p:cNvPr id="7" name="Rectangle 6"/>
          <p:cNvSpPr/>
          <p:nvPr/>
        </p:nvSpPr>
        <p:spPr>
          <a:xfrm>
            <a:off x="7541322" y="5467484"/>
            <a:ext cx="1143000" cy="835345"/>
          </a:xfrm>
          <a:prstGeom prst="rect">
            <a:avLst/>
          </a:prstGeom>
          <a:solidFill>
            <a:srgbClr val="00A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S:\Admin\Logos\APHL Logos\For Electronic\Trademarked Logos (for electronic)\logo_APHL_acro_largeTM_white.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65601" y="5543685"/>
            <a:ext cx="894443" cy="60389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7575512" y="4615542"/>
            <a:ext cx="973023" cy="830997"/>
          </a:xfrm>
          <a:prstGeom prst="rect">
            <a:avLst/>
          </a:prstGeom>
          <a:noFill/>
        </p:spPr>
        <p:txBody>
          <a:bodyPr wrap="none" rtlCol="0">
            <a:spAutoFit/>
          </a:bodyPr>
          <a:lstStyle/>
          <a:p>
            <a:r>
              <a:rPr lang="en-US" sz="1600" dirty="0">
                <a:solidFill>
                  <a:srgbClr val="00A0AF"/>
                </a:solidFill>
                <a:latin typeface="Franklin Gothic Medium" panose="020B0603020102020204" pitchFamily="34" charset="0"/>
              </a:rPr>
              <a:t>Analysis.</a:t>
            </a:r>
          </a:p>
          <a:p>
            <a:r>
              <a:rPr lang="en-US" sz="1600" dirty="0">
                <a:solidFill>
                  <a:srgbClr val="00A0AF"/>
                </a:solidFill>
                <a:latin typeface="Franklin Gothic Medium" panose="020B0603020102020204" pitchFamily="34" charset="0"/>
              </a:rPr>
              <a:t>Answers.</a:t>
            </a:r>
          </a:p>
          <a:p>
            <a:r>
              <a:rPr lang="en-US" sz="1600" dirty="0">
                <a:solidFill>
                  <a:srgbClr val="00A0AF"/>
                </a:solidFill>
                <a:latin typeface="Franklin Gothic Medium" panose="020B0603020102020204" pitchFamily="34" charset="0"/>
              </a:rPr>
              <a:t>Action.</a:t>
            </a:r>
          </a:p>
        </p:txBody>
      </p:sp>
      <p:sp>
        <p:nvSpPr>
          <p:cNvPr id="9" name="TextBox 8"/>
          <p:cNvSpPr txBox="1"/>
          <p:nvPr/>
        </p:nvSpPr>
        <p:spPr>
          <a:xfrm>
            <a:off x="7484415" y="6324600"/>
            <a:ext cx="1300356" cy="323165"/>
          </a:xfrm>
          <a:prstGeom prst="rect">
            <a:avLst/>
          </a:prstGeom>
          <a:noFill/>
        </p:spPr>
        <p:txBody>
          <a:bodyPr wrap="none" rtlCol="0">
            <a:spAutoFit/>
          </a:bodyPr>
          <a:lstStyle/>
          <a:p>
            <a:r>
              <a:rPr lang="en-US" sz="1500" dirty="0">
                <a:solidFill>
                  <a:schemeClr val="tx2"/>
                </a:solidFill>
                <a:latin typeface="Franklin Gothic Medium" panose="020B0603020102020204" pitchFamily="34" charset="0"/>
              </a:rPr>
              <a:t>www.aphl.org</a:t>
            </a:r>
          </a:p>
        </p:txBody>
      </p:sp>
    </p:spTree>
    <p:extLst>
      <p:ext uri="{BB962C8B-B14F-4D97-AF65-F5344CB8AC3E}">
        <p14:creationId xmlns:p14="http://schemas.microsoft.com/office/powerpoint/2010/main" val="1549608865"/>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Lst>
  <p:txStyles>
    <p:titleStyle>
      <a:lvl1pPr algn="l" defTabSz="914400" rtl="0" eaLnBrk="1" latinLnBrk="0" hangingPunct="1">
        <a:spcBef>
          <a:spcPct val="0"/>
        </a:spcBef>
        <a:buNone/>
        <a:defRPr sz="4000" kern="1200" baseline="30000">
          <a:solidFill>
            <a:schemeClr val="tx2"/>
          </a:solidFill>
          <a:latin typeface="Franklin Gothic Medium" panose="020B0603020102020204" pitchFamily="34" charset="0"/>
          <a:ea typeface="+mj-ea"/>
          <a:cs typeface="+mj-cs"/>
        </a:defRPr>
      </a:lvl1pPr>
    </p:titleStyle>
    <p:bodyStyle>
      <a:lvl1pPr marL="0" indent="0" algn="l" defTabSz="914400" rtl="0" eaLnBrk="1" latinLnBrk="0" hangingPunct="1">
        <a:spcBef>
          <a:spcPct val="20000"/>
        </a:spcBef>
        <a:buFontTx/>
        <a:buNone/>
        <a:defRPr sz="3200" kern="1200" baseline="0">
          <a:solidFill>
            <a:srgbClr val="FF0000"/>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iso.org/standard/39883.html"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457200" y="2793886"/>
            <a:ext cx="7772400" cy="1277273"/>
          </a:xfrm>
        </p:spPr>
        <p:txBody>
          <a:bodyPr/>
          <a:lstStyle/>
          <a:p>
            <a:r>
              <a:rPr lang="en-US" dirty="0"/>
              <a:t>Internal Auditing and Control of Nonconforming Work</a:t>
            </a:r>
          </a:p>
        </p:txBody>
      </p:sp>
      <p:sp>
        <p:nvSpPr>
          <p:cNvPr id="2" name="Subtitle 1"/>
          <p:cNvSpPr>
            <a:spLocks noGrp="1"/>
          </p:cNvSpPr>
          <p:nvPr>
            <p:ph type="subTitle" idx="1"/>
          </p:nvPr>
        </p:nvSpPr>
        <p:spPr>
          <a:xfrm>
            <a:off x="457200" y="4419600"/>
            <a:ext cx="6400800" cy="323165"/>
          </a:xfrm>
        </p:spPr>
        <p:txBody>
          <a:bodyPr/>
          <a:lstStyle/>
          <a:p>
            <a:r>
              <a:rPr lang="en-US" sz="1800" dirty="0"/>
              <a:t>ISO/IEC 17025, clauses 4.14 and 4.9</a:t>
            </a:r>
          </a:p>
        </p:txBody>
      </p:sp>
    </p:spTree>
    <p:extLst>
      <p:ext uri="{BB962C8B-B14F-4D97-AF65-F5344CB8AC3E}">
        <p14:creationId xmlns:p14="http://schemas.microsoft.com/office/powerpoint/2010/main" val="1855014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will be covered in this training?</a:t>
            </a:r>
          </a:p>
        </p:txBody>
      </p:sp>
      <p:sp>
        <p:nvSpPr>
          <p:cNvPr id="3" name="Content Placeholder 2"/>
          <p:cNvSpPr>
            <a:spLocks noGrp="1"/>
          </p:cNvSpPr>
          <p:nvPr>
            <p:ph type="body" sz="quarter" idx="10"/>
          </p:nvPr>
        </p:nvSpPr>
        <p:spPr>
          <a:xfrm>
            <a:off x="457200" y="1066800"/>
            <a:ext cx="8229600" cy="4278094"/>
          </a:xfrm>
        </p:spPr>
        <p:txBody>
          <a:bodyPr/>
          <a:lstStyle/>
          <a:p>
            <a:r>
              <a:rPr lang="en-US" dirty="0"/>
              <a:t>Internal Auditing </a:t>
            </a:r>
          </a:p>
          <a:p>
            <a:pPr lvl="1"/>
            <a:r>
              <a:rPr lang="en-US" dirty="0"/>
              <a:t>What is it?</a:t>
            </a:r>
          </a:p>
          <a:p>
            <a:pPr lvl="1"/>
            <a:r>
              <a:rPr lang="en-US" dirty="0"/>
              <a:t>Who performs it?</a:t>
            </a:r>
          </a:p>
          <a:p>
            <a:pPr lvl="1"/>
            <a:r>
              <a:rPr lang="en-US" dirty="0"/>
              <a:t>What are the possible outcomes?</a:t>
            </a:r>
          </a:p>
          <a:p>
            <a:r>
              <a:rPr lang="en-US" dirty="0"/>
              <a:t>Control of Nonconforming Work</a:t>
            </a:r>
          </a:p>
          <a:p>
            <a:pPr lvl="1"/>
            <a:r>
              <a:rPr lang="en-US" dirty="0"/>
              <a:t>What is it?</a:t>
            </a:r>
          </a:p>
          <a:p>
            <a:pPr lvl="1"/>
            <a:r>
              <a:rPr lang="en-US" dirty="0"/>
              <a:t>How do I identify it?</a:t>
            </a:r>
          </a:p>
          <a:p>
            <a:pPr lvl="1"/>
            <a:r>
              <a:rPr lang="en-US" dirty="0"/>
              <a:t>What do I do if it happens?</a:t>
            </a:r>
          </a:p>
        </p:txBody>
      </p:sp>
    </p:spTree>
    <p:extLst>
      <p:ext uri="{BB962C8B-B14F-4D97-AF65-F5344CB8AC3E}">
        <p14:creationId xmlns:p14="http://schemas.microsoft.com/office/powerpoint/2010/main" val="24098434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13DAB-3EC8-40D3-85B1-E1E7E0ED7C1A}"/>
              </a:ext>
            </a:extLst>
          </p:cNvPr>
          <p:cNvSpPr>
            <a:spLocks noGrp="1"/>
          </p:cNvSpPr>
          <p:nvPr>
            <p:ph type="title"/>
          </p:nvPr>
        </p:nvSpPr>
        <p:spPr>
          <a:xfrm>
            <a:off x="457200" y="304800"/>
            <a:ext cx="8229600" cy="1277273"/>
          </a:xfrm>
        </p:spPr>
        <p:txBody>
          <a:bodyPr/>
          <a:lstStyle/>
          <a:p>
            <a:r>
              <a:rPr lang="en-US" dirty="0"/>
              <a:t>Terms, Acronyms, and Definitions</a:t>
            </a:r>
            <a:br>
              <a:rPr lang="en-US" dirty="0"/>
            </a:br>
            <a:endParaRPr lang="en-US" dirty="0"/>
          </a:p>
        </p:txBody>
      </p:sp>
      <p:sp>
        <p:nvSpPr>
          <p:cNvPr id="3" name="Text Placeholder 2">
            <a:extLst>
              <a:ext uri="{FF2B5EF4-FFF2-40B4-BE49-F238E27FC236}">
                <a16:creationId xmlns:a16="http://schemas.microsoft.com/office/drawing/2014/main" id="{6B7554A3-6589-4542-8E54-BD934864EBB5}"/>
              </a:ext>
            </a:extLst>
          </p:cNvPr>
          <p:cNvSpPr>
            <a:spLocks noGrp="1"/>
          </p:cNvSpPr>
          <p:nvPr>
            <p:ph type="body" sz="quarter" idx="10"/>
          </p:nvPr>
        </p:nvSpPr>
        <p:spPr>
          <a:xfrm>
            <a:off x="457200" y="1371600"/>
            <a:ext cx="8229600" cy="4198072"/>
          </a:xfrm>
        </p:spPr>
        <p:txBody>
          <a:bodyPr/>
          <a:lstStyle/>
          <a:p>
            <a:r>
              <a:rPr lang="en-US" sz="2000" b="1" dirty="0"/>
              <a:t>Audit</a:t>
            </a:r>
            <a:r>
              <a:rPr lang="en-US" sz="2000" dirty="0"/>
              <a:t> (assessment): The on-site verification activity, such as inspection or examination, of a process or quality system, to ensure compliance to requirements. An audit can apply to an entire organization or might be specific to a function, process or production step</a:t>
            </a:r>
          </a:p>
          <a:p>
            <a:r>
              <a:rPr lang="en-US" sz="2000" b="1" dirty="0"/>
              <a:t>Correction</a:t>
            </a:r>
            <a:r>
              <a:rPr lang="en-US" sz="2000" dirty="0"/>
              <a:t>: The immediate fix to the problem</a:t>
            </a:r>
          </a:p>
          <a:p>
            <a:r>
              <a:rPr lang="en-US" sz="2000" b="1" dirty="0"/>
              <a:t>Corrective Action</a:t>
            </a:r>
            <a:r>
              <a:rPr lang="en-US" sz="2000" dirty="0"/>
              <a:t> (CA): Need to </a:t>
            </a:r>
            <a:r>
              <a:rPr lang="en-US" sz="1800" dirty="0"/>
              <a:t>dig deeper to find out “WHY”</a:t>
            </a:r>
          </a:p>
          <a:p>
            <a:r>
              <a:rPr lang="en-US" sz="1800" b="1" dirty="0"/>
              <a:t>Documents</a:t>
            </a:r>
            <a:r>
              <a:rPr lang="en-US" sz="1800" dirty="0"/>
              <a:t>: “Say” what you are going to do</a:t>
            </a:r>
          </a:p>
          <a:p>
            <a:r>
              <a:rPr lang="en-US" sz="1800" b="1" dirty="0"/>
              <a:t>Nonconforming record</a:t>
            </a:r>
            <a:r>
              <a:rPr lang="en-US" sz="1800" dirty="0"/>
              <a:t> (NCR): A permanent record—made in writing—for accounting and preserving the knowledge of a nonconforming condition for the purposes of documenting facts or events</a:t>
            </a:r>
          </a:p>
          <a:p>
            <a:r>
              <a:rPr lang="en-US" sz="1800" b="1" dirty="0"/>
              <a:t>Nonconformance</a:t>
            </a:r>
            <a:r>
              <a:rPr lang="en-US" sz="1800" dirty="0"/>
              <a:t>: The nonfulfillment of a specified requirement or a failure to meet a professional standard </a:t>
            </a:r>
            <a:endParaRPr lang="en-US" dirty="0"/>
          </a:p>
        </p:txBody>
      </p:sp>
    </p:spTree>
    <p:extLst>
      <p:ext uri="{BB962C8B-B14F-4D97-AF65-F5344CB8AC3E}">
        <p14:creationId xmlns:p14="http://schemas.microsoft.com/office/powerpoint/2010/main" val="7473415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13DAB-3EC8-40D3-85B1-E1E7E0ED7C1A}"/>
              </a:ext>
            </a:extLst>
          </p:cNvPr>
          <p:cNvSpPr>
            <a:spLocks noGrp="1"/>
          </p:cNvSpPr>
          <p:nvPr>
            <p:ph type="title"/>
          </p:nvPr>
        </p:nvSpPr>
        <p:spPr>
          <a:xfrm>
            <a:off x="457200" y="304800"/>
            <a:ext cx="8229600" cy="1277273"/>
          </a:xfrm>
        </p:spPr>
        <p:txBody>
          <a:bodyPr/>
          <a:lstStyle/>
          <a:p>
            <a:r>
              <a:rPr lang="en-US" dirty="0"/>
              <a:t>Terms, Acronyms, and Definitions</a:t>
            </a:r>
            <a:br>
              <a:rPr lang="en-US" dirty="0"/>
            </a:br>
            <a:endParaRPr lang="en-US" dirty="0"/>
          </a:p>
        </p:txBody>
      </p:sp>
      <p:sp>
        <p:nvSpPr>
          <p:cNvPr id="3" name="Text Placeholder 2">
            <a:extLst>
              <a:ext uri="{FF2B5EF4-FFF2-40B4-BE49-F238E27FC236}">
                <a16:creationId xmlns:a16="http://schemas.microsoft.com/office/drawing/2014/main" id="{6B7554A3-6589-4542-8E54-BD934864EBB5}"/>
              </a:ext>
            </a:extLst>
          </p:cNvPr>
          <p:cNvSpPr>
            <a:spLocks noGrp="1"/>
          </p:cNvSpPr>
          <p:nvPr>
            <p:ph type="body" sz="quarter" idx="10"/>
          </p:nvPr>
        </p:nvSpPr>
        <p:spPr>
          <a:xfrm>
            <a:off x="457200" y="1371600"/>
            <a:ext cx="8229600" cy="3724096"/>
          </a:xfrm>
        </p:spPr>
        <p:txBody>
          <a:bodyPr/>
          <a:lstStyle/>
          <a:p>
            <a:r>
              <a:rPr lang="en-US" sz="2000" b="1" dirty="0"/>
              <a:t>Preventive Action: </a:t>
            </a:r>
            <a:r>
              <a:rPr lang="en-US" sz="2000" dirty="0"/>
              <a:t>Action taken to remove or improve a process to prevent potential future occurrences of a nonconformance</a:t>
            </a:r>
          </a:p>
          <a:p>
            <a:r>
              <a:rPr lang="en-US" sz="2000" b="1" dirty="0"/>
              <a:t>Quality Audit: </a:t>
            </a:r>
            <a:r>
              <a:rPr lang="en-US" sz="2000" dirty="0"/>
              <a:t>A systematic, independent examination and review to determine whether quality activities and related results comply with plans and whether these plans are implemented effectively and are suitable to achieve the objectives</a:t>
            </a:r>
          </a:p>
          <a:p>
            <a:r>
              <a:rPr lang="en-US" sz="2000" b="1" dirty="0"/>
              <a:t>Quality Management System (QMS): </a:t>
            </a:r>
            <a:r>
              <a:rPr lang="en-US" sz="2000" dirty="0"/>
              <a:t>The quality, administrative and technical systems that govern the operations of the laboratory</a:t>
            </a:r>
          </a:p>
          <a:p>
            <a:r>
              <a:rPr lang="en-US" sz="2000" b="1" dirty="0"/>
              <a:t>Records: </a:t>
            </a:r>
            <a:r>
              <a:rPr lang="en-US" sz="2000" dirty="0"/>
              <a:t>“Proof” of what you are doing</a:t>
            </a:r>
          </a:p>
          <a:p>
            <a:r>
              <a:rPr lang="en-US" sz="2000" b="1" dirty="0"/>
              <a:t>Root Cause: </a:t>
            </a:r>
            <a:r>
              <a:rPr lang="en-US" sz="2000" dirty="0"/>
              <a:t>A factor that caused a nonconformance and should be permanently eliminated through process improvement</a:t>
            </a:r>
          </a:p>
        </p:txBody>
      </p:sp>
    </p:spTree>
    <p:extLst>
      <p:ext uri="{BB962C8B-B14F-4D97-AF65-F5344CB8AC3E}">
        <p14:creationId xmlns:p14="http://schemas.microsoft.com/office/powerpoint/2010/main" val="7554318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Connections</a:t>
            </a:r>
          </a:p>
        </p:txBody>
      </p:sp>
      <p:sp>
        <p:nvSpPr>
          <p:cNvPr id="3" name="Content Placeholder 2"/>
          <p:cNvSpPr>
            <a:spLocks noGrp="1"/>
          </p:cNvSpPr>
          <p:nvPr>
            <p:ph type="body" sz="quarter" idx="10"/>
          </p:nvPr>
        </p:nvSpPr>
        <p:spPr>
          <a:xfrm>
            <a:off x="457200" y="1066800"/>
            <a:ext cx="8229600" cy="4327338"/>
          </a:xfrm>
        </p:spPr>
        <p:txBody>
          <a:bodyPr/>
          <a:lstStyle/>
          <a:p>
            <a:r>
              <a:rPr lang="en-US" dirty="0"/>
              <a:t>How are internal audits and nonconforming work related to each other?</a:t>
            </a:r>
          </a:p>
          <a:p>
            <a:pPr lvl="1"/>
            <a:r>
              <a:rPr lang="en-US" dirty="0"/>
              <a:t>Internal audits look for compliance with the ISO/IEC 17025 standard and quality management system.  Noncompliance is also called nonconformance.</a:t>
            </a:r>
          </a:p>
          <a:p>
            <a:pPr lvl="1"/>
            <a:r>
              <a:rPr lang="en-US" dirty="0" err="1"/>
              <a:t>Nonconformances</a:t>
            </a:r>
            <a:r>
              <a:rPr lang="en-US" dirty="0"/>
              <a:t> can also be identified by ways other than internal audits.</a:t>
            </a:r>
          </a:p>
        </p:txBody>
      </p:sp>
    </p:spTree>
    <p:extLst>
      <p:ext uri="{BB962C8B-B14F-4D97-AF65-F5344CB8AC3E}">
        <p14:creationId xmlns:p14="http://schemas.microsoft.com/office/powerpoint/2010/main" val="7429744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Internal Audit</a:t>
            </a:r>
          </a:p>
        </p:txBody>
      </p:sp>
      <p:sp>
        <p:nvSpPr>
          <p:cNvPr id="2" name="Content Placeholder 1"/>
          <p:cNvSpPr>
            <a:spLocks noGrp="1"/>
          </p:cNvSpPr>
          <p:nvPr>
            <p:ph idx="1"/>
          </p:nvPr>
        </p:nvSpPr>
        <p:spPr>
          <a:xfrm>
            <a:off x="457200" y="1678698"/>
            <a:ext cx="8229600" cy="3514808"/>
          </a:xfrm>
        </p:spPr>
        <p:txBody>
          <a:bodyPr/>
          <a:lstStyle/>
          <a:p>
            <a:pPr marL="342900" lvl="1" indent="-342900">
              <a:buFont typeface="Arial" panose="020B0604020202020204" pitchFamily="34" charset="0"/>
              <a:buChar char="•"/>
            </a:pPr>
            <a:r>
              <a:rPr lang="en-US" altLang="en-US" sz="2300" dirty="0"/>
              <a:t>4.14.1 The laboratory shall periodically, and in accordance with a predetermined schedule and procedure, conduct internal audits of its activities to verify that its operations continue to comply with the requirements of the management system and this International Standard. </a:t>
            </a:r>
            <a:r>
              <a:rPr lang="en-US" altLang="en-US" sz="2300" dirty="0">
                <a:solidFill>
                  <a:schemeClr val="tx2"/>
                </a:solidFill>
              </a:rPr>
              <a:t>The internal audit program shall address all elements of the management system, including the testing and/or calibration activities.</a:t>
            </a:r>
          </a:p>
          <a:p>
            <a:endParaRPr lang="en-US" dirty="0"/>
          </a:p>
        </p:txBody>
      </p:sp>
      <p:sp>
        <p:nvSpPr>
          <p:cNvPr id="5" name="Text Placeholder 4"/>
          <p:cNvSpPr>
            <a:spLocks noGrp="1"/>
          </p:cNvSpPr>
          <p:nvPr>
            <p:ph type="body" sz="quarter" idx="10"/>
          </p:nvPr>
        </p:nvSpPr>
        <p:spPr/>
        <p:txBody>
          <a:bodyPr/>
          <a:lstStyle/>
          <a:p>
            <a:r>
              <a:rPr lang="en-US" dirty="0"/>
              <a:t>ISO/IEC 17025 clause 4.14</a:t>
            </a:r>
          </a:p>
        </p:txBody>
      </p:sp>
    </p:spTree>
    <p:extLst>
      <p:ext uri="{BB962C8B-B14F-4D97-AF65-F5344CB8AC3E}">
        <p14:creationId xmlns:p14="http://schemas.microsoft.com/office/powerpoint/2010/main" val="6132836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304800"/>
            <a:ext cx="8229600" cy="1277273"/>
          </a:xfrm>
        </p:spPr>
        <p:txBody>
          <a:bodyPr/>
          <a:lstStyle/>
          <a:p>
            <a:r>
              <a:rPr lang="en-US" altLang="en-US" dirty="0"/>
              <a:t>ISO/IEC 17025:2005 Auditing Requirements</a:t>
            </a:r>
            <a:endParaRPr lang="en-US" dirty="0"/>
          </a:p>
        </p:txBody>
      </p:sp>
      <p:sp>
        <p:nvSpPr>
          <p:cNvPr id="2" name="Content Placeholder 1"/>
          <p:cNvSpPr>
            <a:spLocks noGrp="1"/>
          </p:cNvSpPr>
          <p:nvPr>
            <p:ph idx="1"/>
          </p:nvPr>
        </p:nvSpPr>
        <p:spPr>
          <a:xfrm>
            <a:off x="457200" y="1678698"/>
            <a:ext cx="8229600" cy="5250668"/>
          </a:xfrm>
        </p:spPr>
        <p:txBody>
          <a:bodyPr/>
          <a:lstStyle/>
          <a:p>
            <a:r>
              <a:rPr lang="en-US" altLang="en-US" sz="2800" dirty="0"/>
              <a:t>It is the responsibility of the quality manager to plan and organize audits as required by the schedule and requested by management. </a:t>
            </a:r>
            <a:r>
              <a:rPr lang="en-US" altLang="en-US" sz="2800" dirty="0">
                <a:solidFill>
                  <a:schemeClr val="tx2"/>
                </a:solidFill>
              </a:rPr>
              <a:t>Such audits shall be carried out by trained and qualified personnel who are, wherever resources permit, independent of the activity to be audited.</a:t>
            </a:r>
          </a:p>
          <a:p>
            <a:pPr marL="0" indent="0">
              <a:buNone/>
            </a:pPr>
            <a:endParaRPr lang="en-US" altLang="en-US" sz="2800" dirty="0"/>
          </a:p>
          <a:p>
            <a:pPr marL="342900" lvl="1" indent="-342900">
              <a:buFont typeface="Arial" panose="020B0604020202020204" pitchFamily="34" charset="0"/>
              <a:buChar char="•"/>
            </a:pPr>
            <a:r>
              <a:rPr lang="en-US" altLang="en-US" dirty="0"/>
              <a:t>Note: The cycle for internal auditing should normally be completed in one year.</a:t>
            </a:r>
          </a:p>
          <a:p>
            <a:endParaRPr lang="en-US" altLang="en-US" sz="2800" dirty="0"/>
          </a:p>
          <a:p>
            <a:endParaRPr lang="en-US" dirty="0"/>
          </a:p>
        </p:txBody>
      </p:sp>
    </p:spTree>
    <p:extLst>
      <p:ext uri="{BB962C8B-B14F-4D97-AF65-F5344CB8AC3E}">
        <p14:creationId xmlns:p14="http://schemas.microsoft.com/office/powerpoint/2010/main" val="32054645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304800"/>
            <a:ext cx="8229600" cy="1277273"/>
          </a:xfrm>
        </p:spPr>
        <p:txBody>
          <a:bodyPr/>
          <a:lstStyle/>
          <a:p>
            <a:r>
              <a:rPr lang="en-US" altLang="en-US" dirty="0"/>
              <a:t>ISO/IEC 17025:2005 Auditing Requirements</a:t>
            </a:r>
            <a:endParaRPr lang="en-US" dirty="0"/>
          </a:p>
        </p:txBody>
      </p:sp>
      <p:sp>
        <p:nvSpPr>
          <p:cNvPr id="2" name="Content Placeholder 1"/>
          <p:cNvSpPr>
            <a:spLocks noGrp="1"/>
          </p:cNvSpPr>
          <p:nvPr>
            <p:ph idx="1"/>
          </p:nvPr>
        </p:nvSpPr>
        <p:spPr>
          <a:xfrm>
            <a:off x="457200" y="1678698"/>
            <a:ext cx="8229600" cy="4733604"/>
          </a:xfrm>
        </p:spPr>
        <p:txBody>
          <a:bodyPr/>
          <a:lstStyle/>
          <a:p>
            <a:r>
              <a:rPr lang="en-US" altLang="en-US" sz="2800" dirty="0"/>
              <a:t>4.14.2 When audit findings cast doubt on the effectiveness of the operations or the correctness or validity of the laboratory’s test or calibration results, the laboratory shall take timely corrective action, and shall notify customers in writing if investigations show that the laboratory results may have been affected.</a:t>
            </a:r>
          </a:p>
          <a:p>
            <a:pPr marL="0" indent="0">
              <a:buNone/>
            </a:pPr>
            <a:endParaRPr lang="en-US" altLang="en-US" sz="2800" dirty="0"/>
          </a:p>
          <a:p>
            <a:endParaRPr lang="en-US" altLang="en-US" sz="2800" dirty="0"/>
          </a:p>
          <a:p>
            <a:endParaRPr lang="en-US" dirty="0"/>
          </a:p>
        </p:txBody>
      </p:sp>
    </p:spTree>
    <p:extLst>
      <p:ext uri="{BB962C8B-B14F-4D97-AF65-F5344CB8AC3E}">
        <p14:creationId xmlns:p14="http://schemas.microsoft.com/office/powerpoint/2010/main" val="28845020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304800"/>
            <a:ext cx="8229600" cy="1277273"/>
          </a:xfrm>
        </p:spPr>
        <p:txBody>
          <a:bodyPr/>
          <a:lstStyle/>
          <a:p>
            <a:r>
              <a:rPr lang="en-US" altLang="en-US" dirty="0"/>
              <a:t>ISO/IEC 17025:2005 Auditing Requirements</a:t>
            </a:r>
            <a:endParaRPr lang="en-US" dirty="0"/>
          </a:p>
        </p:txBody>
      </p:sp>
      <p:sp>
        <p:nvSpPr>
          <p:cNvPr id="2" name="Content Placeholder 1"/>
          <p:cNvSpPr>
            <a:spLocks noGrp="1"/>
          </p:cNvSpPr>
          <p:nvPr>
            <p:ph idx="1"/>
          </p:nvPr>
        </p:nvSpPr>
        <p:spPr>
          <a:xfrm>
            <a:off x="457200" y="1678698"/>
            <a:ext cx="8229600" cy="5755422"/>
          </a:xfrm>
        </p:spPr>
        <p:txBody>
          <a:bodyPr/>
          <a:lstStyle/>
          <a:p>
            <a:r>
              <a:rPr lang="en-US" altLang="en-US" dirty="0"/>
              <a:t>4.14.3 The area of activity audited, the audit findings and corrective actions that arise from them shall be recorded.</a:t>
            </a:r>
          </a:p>
          <a:p>
            <a:pPr marL="0" indent="0">
              <a:buNone/>
            </a:pPr>
            <a:endParaRPr lang="en-US" altLang="en-US" dirty="0"/>
          </a:p>
          <a:p>
            <a:pPr marL="342900" lvl="1" indent="-342900">
              <a:buFont typeface="Arial" panose="020B0604020202020204" pitchFamily="34" charset="0"/>
              <a:buChar char="•"/>
            </a:pPr>
            <a:r>
              <a:rPr lang="en-US" altLang="en-US" dirty="0"/>
              <a:t>4.14.4 Follow-up audit activities shall verify and record the implementation and effectiveness of the corrective action taken.</a:t>
            </a:r>
          </a:p>
          <a:p>
            <a:endParaRPr lang="en-US" altLang="en-US" dirty="0"/>
          </a:p>
          <a:p>
            <a:pPr marL="0" indent="0">
              <a:buNone/>
            </a:pPr>
            <a:endParaRPr lang="en-US" altLang="en-US" sz="2800" dirty="0"/>
          </a:p>
          <a:p>
            <a:endParaRPr lang="en-US" altLang="en-US" sz="2800" dirty="0"/>
          </a:p>
          <a:p>
            <a:endParaRPr lang="en-US" dirty="0"/>
          </a:p>
        </p:txBody>
      </p:sp>
    </p:spTree>
    <p:extLst>
      <p:ext uri="{BB962C8B-B14F-4D97-AF65-F5344CB8AC3E}">
        <p14:creationId xmlns:p14="http://schemas.microsoft.com/office/powerpoint/2010/main" val="16444876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304800"/>
            <a:ext cx="8229600" cy="661720"/>
          </a:xfrm>
        </p:spPr>
        <p:txBody>
          <a:bodyPr/>
          <a:lstStyle/>
          <a:p>
            <a:r>
              <a:rPr lang="en-US" altLang="en-US" dirty="0"/>
              <a:t>Internal Auditors look for:</a:t>
            </a:r>
            <a:endParaRPr lang="en-US" dirty="0"/>
          </a:p>
        </p:txBody>
      </p:sp>
      <p:sp>
        <p:nvSpPr>
          <p:cNvPr id="2" name="Content Placeholder 1"/>
          <p:cNvSpPr>
            <a:spLocks noGrp="1"/>
          </p:cNvSpPr>
          <p:nvPr>
            <p:ph idx="1"/>
          </p:nvPr>
        </p:nvSpPr>
        <p:spPr>
          <a:xfrm>
            <a:off x="457200" y="1143000"/>
            <a:ext cx="8229600" cy="7041928"/>
          </a:xfrm>
        </p:spPr>
        <p:txBody>
          <a:bodyPr/>
          <a:lstStyle/>
          <a:p>
            <a:pPr>
              <a:lnSpc>
                <a:spcPct val="90000"/>
              </a:lnSpc>
            </a:pPr>
            <a:r>
              <a:rPr lang="en-US" altLang="en-US" sz="2800" dirty="0"/>
              <a:t>Does the laboratory “say” what they do?</a:t>
            </a:r>
          </a:p>
          <a:p>
            <a:pPr lvl="1">
              <a:lnSpc>
                <a:spcPct val="90000"/>
              </a:lnSpc>
            </a:pPr>
            <a:r>
              <a:rPr lang="en-US" altLang="en-US" sz="2300" dirty="0"/>
              <a:t>Do we have written documents (policies, procedures, arrangements) that meet the requirements of ISO/IEC 17025?</a:t>
            </a:r>
          </a:p>
          <a:p>
            <a:pPr>
              <a:lnSpc>
                <a:spcPct val="90000"/>
              </a:lnSpc>
            </a:pPr>
            <a:r>
              <a:rPr lang="en-US" altLang="en-US" sz="2800" dirty="0"/>
              <a:t>Does the laboratory “do” what we say?</a:t>
            </a:r>
          </a:p>
          <a:p>
            <a:pPr lvl="1">
              <a:lnSpc>
                <a:spcPct val="90000"/>
              </a:lnSpc>
            </a:pPr>
            <a:r>
              <a:rPr lang="en-US" altLang="en-US" sz="2300" dirty="0"/>
              <a:t>Are we in compliance with our own management system, the ISO/IEC 17025 standard, and our technical SOPs?</a:t>
            </a:r>
          </a:p>
          <a:p>
            <a:pPr>
              <a:lnSpc>
                <a:spcPct val="90000"/>
              </a:lnSpc>
            </a:pPr>
            <a:r>
              <a:rPr lang="en-US" altLang="en-US" sz="2800" dirty="0"/>
              <a:t>Can the laboratory “prove” it with records?</a:t>
            </a:r>
          </a:p>
          <a:p>
            <a:pPr lvl="1">
              <a:lnSpc>
                <a:spcPct val="90000"/>
              </a:lnSpc>
            </a:pPr>
            <a:r>
              <a:rPr lang="en-US" altLang="en-US" sz="2300" dirty="0"/>
              <a:t>Training records, standard preparation records, work books, customer reports, audit reports, are all examples of records (proof) that the laboratory is “doing what we say”.</a:t>
            </a:r>
          </a:p>
          <a:p>
            <a:endParaRPr lang="en-US" altLang="en-US" dirty="0"/>
          </a:p>
          <a:p>
            <a:pPr marL="0" indent="0">
              <a:buNone/>
            </a:pPr>
            <a:endParaRPr lang="en-US" altLang="en-US" sz="2800" dirty="0"/>
          </a:p>
          <a:p>
            <a:endParaRPr lang="en-US" altLang="en-US" sz="2800" dirty="0"/>
          </a:p>
          <a:p>
            <a:endParaRPr lang="en-US" dirty="0"/>
          </a:p>
        </p:txBody>
      </p:sp>
    </p:spTree>
    <p:extLst>
      <p:ext uri="{BB962C8B-B14F-4D97-AF65-F5344CB8AC3E}">
        <p14:creationId xmlns:p14="http://schemas.microsoft.com/office/powerpoint/2010/main" val="14579238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304800"/>
            <a:ext cx="8229600" cy="661720"/>
          </a:xfrm>
        </p:spPr>
        <p:txBody>
          <a:bodyPr/>
          <a:lstStyle/>
          <a:p>
            <a:r>
              <a:rPr lang="en-US" altLang="en-US" dirty="0"/>
              <a:t>Purpose of Internal Audits:</a:t>
            </a:r>
            <a:endParaRPr lang="en-US" dirty="0"/>
          </a:p>
        </p:txBody>
      </p:sp>
      <p:sp>
        <p:nvSpPr>
          <p:cNvPr id="2" name="Content Placeholder 1"/>
          <p:cNvSpPr>
            <a:spLocks noGrp="1"/>
          </p:cNvSpPr>
          <p:nvPr>
            <p:ph idx="1"/>
          </p:nvPr>
        </p:nvSpPr>
        <p:spPr>
          <a:xfrm>
            <a:off x="381000" y="1169277"/>
            <a:ext cx="8229600" cy="7565148"/>
          </a:xfrm>
        </p:spPr>
        <p:txBody>
          <a:bodyPr/>
          <a:lstStyle/>
          <a:p>
            <a:pPr>
              <a:lnSpc>
                <a:spcPct val="90000"/>
              </a:lnSpc>
            </a:pPr>
            <a:r>
              <a:rPr lang="en-US" altLang="en-US" sz="2800" dirty="0"/>
              <a:t>Provide assurance to management that the quality management system is implemented as intended.</a:t>
            </a:r>
          </a:p>
          <a:p>
            <a:pPr>
              <a:lnSpc>
                <a:spcPct val="90000"/>
              </a:lnSpc>
            </a:pPr>
            <a:r>
              <a:rPr lang="en-US" altLang="en-US" sz="2800" dirty="0"/>
              <a:t>Identify opportunities for improving the management system itself and its effectiveness.</a:t>
            </a:r>
          </a:p>
          <a:p>
            <a:pPr>
              <a:lnSpc>
                <a:spcPct val="90000"/>
              </a:lnSpc>
            </a:pPr>
            <a:r>
              <a:rPr lang="en-US" altLang="en-US" sz="2800" dirty="0"/>
              <a:t>Find problems before they affect quality of data.</a:t>
            </a:r>
          </a:p>
          <a:p>
            <a:pPr>
              <a:lnSpc>
                <a:spcPct val="90000"/>
              </a:lnSpc>
            </a:pPr>
            <a:r>
              <a:rPr lang="en-US" altLang="en-US" sz="2800" dirty="0"/>
              <a:t>Prepare for external audits.</a:t>
            </a:r>
          </a:p>
          <a:p>
            <a:pPr>
              <a:lnSpc>
                <a:spcPct val="90000"/>
              </a:lnSpc>
            </a:pPr>
            <a:r>
              <a:rPr lang="en-US" altLang="en-US" sz="2800" dirty="0"/>
              <a:t>Can be used as training tool.</a:t>
            </a:r>
          </a:p>
          <a:p>
            <a:pPr>
              <a:lnSpc>
                <a:spcPct val="90000"/>
              </a:lnSpc>
            </a:pPr>
            <a:r>
              <a:rPr lang="en-US" altLang="en-US" sz="2800" dirty="0"/>
              <a:t>Internal auditing is a requirement of ISO/IEC 17025 Standard</a:t>
            </a:r>
          </a:p>
          <a:p>
            <a:pPr marL="0" indent="0">
              <a:lnSpc>
                <a:spcPct val="90000"/>
              </a:lnSpc>
              <a:buNone/>
            </a:pPr>
            <a:endParaRPr lang="en-US" altLang="en-US" sz="2800" dirty="0"/>
          </a:p>
          <a:p>
            <a:pPr marL="0" indent="0">
              <a:lnSpc>
                <a:spcPct val="90000"/>
              </a:lnSpc>
              <a:buNone/>
            </a:pPr>
            <a:endParaRPr lang="en-US" altLang="en-US" sz="2800" dirty="0"/>
          </a:p>
          <a:p>
            <a:endParaRPr lang="en-US" altLang="en-US" dirty="0"/>
          </a:p>
          <a:p>
            <a:pPr marL="0" indent="0">
              <a:buNone/>
            </a:pPr>
            <a:endParaRPr lang="en-US" altLang="en-US" sz="2800" dirty="0"/>
          </a:p>
          <a:p>
            <a:endParaRPr lang="en-US" altLang="en-US" sz="2800" dirty="0"/>
          </a:p>
          <a:p>
            <a:endParaRPr lang="en-US" dirty="0"/>
          </a:p>
        </p:txBody>
      </p:sp>
      <p:pic>
        <p:nvPicPr>
          <p:cNvPr id="1030" name="Picture 6" descr="Image result for audi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05600" y="3733800"/>
            <a:ext cx="1038013" cy="92192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77166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304800"/>
            <a:ext cx="8229600" cy="661720"/>
          </a:xfrm>
        </p:spPr>
        <p:txBody>
          <a:bodyPr/>
          <a:lstStyle/>
          <a:p>
            <a:r>
              <a:rPr lang="en-US" altLang="en-US" dirty="0"/>
              <a:t>Basic Internal Audit Process</a:t>
            </a:r>
            <a:endParaRPr lang="en-US" dirty="0"/>
          </a:p>
        </p:txBody>
      </p:sp>
      <p:sp>
        <p:nvSpPr>
          <p:cNvPr id="2" name="Content Placeholder 1"/>
          <p:cNvSpPr>
            <a:spLocks noGrp="1"/>
          </p:cNvSpPr>
          <p:nvPr>
            <p:ph idx="1"/>
          </p:nvPr>
        </p:nvSpPr>
        <p:spPr>
          <a:xfrm>
            <a:off x="457200" y="1143000"/>
            <a:ext cx="8229600" cy="1631216"/>
          </a:xfrm>
        </p:spPr>
        <p:txBody>
          <a:bodyPr/>
          <a:lstStyle/>
          <a:p>
            <a:pPr marL="0" indent="0">
              <a:buNone/>
            </a:pPr>
            <a:endParaRPr lang="en-US" altLang="en-US" sz="2800" dirty="0"/>
          </a:p>
          <a:p>
            <a:endParaRPr lang="en-US" altLang="en-US" sz="2800" dirty="0"/>
          </a:p>
          <a:p>
            <a:endParaRPr lang="en-US" dirty="0"/>
          </a:p>
        </p:txBody>
      </p:sp>
      <p:sp>
        <p:nvSpPr>
          <p:cNvPr id="5" name="Rectangle 4"/>
          <p:cNvSpPr>
            <a:spLocks noGrp="1" noChangeArrowheads="1"/>
          </p:cNvSpPr>
          <p:nvPr/>
        </p:nvSpPr>
        <p:spPr bwMode="auto">
          <a:xfrm>
            <a:off x="457200" y="1049338"/>
            <a:ext cx="8229600" cy="4759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buFont typeface="Wingdings" panose="05000000000000000000" pitchFamily="2" charset="2"/>
              <a:buNone/>
            </a:pPr>
            <a:endParaRPr lang="en-US" altLang="en-US"/>
          </a:p>
        </p:txBody>
      </p:sp>
      <p:sp>
        <p:nvSpPr>
          <p:cNvPr id="6" name="Rectangle 4"/>
          <p:cNvSpPr>
            <a:spLocks noChangeArrowheads="1"/>
          </p:cNvSpPr>
          <p:nvPr/>
        </p:nvSpPr>
        <p:spPr bwMode="auto">
          <a:xfrm>
            <a:off x="1066799" y="989112"/>
            <a:ext cx="7859619" cy="1143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endParaRPr lang="en-US" altLang="en-US" sz="1800"/>
          </a:p>
        </p:txBody>
      </p:sp>
      <p:sp>
        <p:nvSpPr>
          <p:cNvPr id="8" name="Rectangle 7"/>
          <p:cNvSpPr/>
          <p:nvPr/>
        </p:nvSpPr>
        <p:spPr>
          <a:xfrm>
            <a:off x="3046783" y="990600"/>
            <a:ext cx="2286000" cy="1200329"/>
          </a:xfrm>
          <a:prstGeom prst="rect">
            <a:avLst/>
          </a:prstGeom>
        </p:spPr>
        <p:txBody>
          <a:bodyPr wrap="square">
            <a:spAutoFit/>
          </a:bodyPr>
          <a:lstStyle/>
          <a:p>
            <a:pPr>
              <a:spcBef>
                <a:spcPct val="50000"/>
              </a:spcBef>
              <a:buClrTx/>
              <a:buFontTx/>
              <a:buNone/>
            </a:pPr>
            <a:r>
              <a:rPr lang="en-US" altLang="en-US" dirty="0"/>
              <a:t>The audit schedule</a:t>
            </a:r>
          </a:p>
          <a:p>
            <a:pPr>
              <a:spcBef>
                <a:spcPct val="50000"/>
              </a:spcBef>
              <a:buClrTx/>
              <a:buFontTx/>
              <a:buNone/>
            </a:pPr>
            <a:r>
              <a:rPr lang="en-US" altLang="en-US" dirty="0"/>
              <a:t>The audit checklist</a:t>
            </a:r>
          </a:p>
          <a:p>
            <a:pPr>
              <a:spcBef>
                <a:spcPct val="50000"/>
              </a:spcBef>
              <a:buClrTx/>
              <a:buFontTx/>
              <a:buNone/>
            </a:pPr>
            <a:r>
              <a:rPr lang="en-US" altLang="en-US" dirty="0"/>
              <a:t>The auditors</a:t>
            </a:r>
          </a:p>
        </p:txBody>
      </p:sp>
      <p:sp>
        <p:nvSpPr>
          <p:cNvPr id="9" name="Rectangle 9"/>
          <p:cNvSpPr>
            <a:spLocks noChangeArrowheads="1"/>
          </p:cNvSpPr>
          <p:nvPr/>
        </p:nvSpPr>
        <p:spPr bwMode="auto">
          <a:xfrm>
            <a:off x="1066800" y="2209800"/>
            <a:ext cx="7851588" cy="1143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endParaRPr lang="en-US" altLang="en-US" sz="1800"/>
          </a:p>
        </p:txBody>
      </p:sp>
      <p:sp>
        <p:nvSpPr>
          <p:cNvPr id="10" name="WordArt 10"/>
          <p:cNvSpPr>
            <a:spLocks noChangeArrowheads="1" noChangeShapeType="1" noTextEdit="1"/>
          </p:cNvSpPr>
          <p:nvPr/>
        </p:nvSpPr>
        <p:spPr bwMode="auto">
          <a:xfrm>
            <a:off x="1447800" y="2438400"/>
            <a:ext cx="838200" cy="762000"/>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contourClr>
                <a:schemeClr val="accent1"/>
              </a:contourClr>
            </a:sp3d>
          </a:bodyPr>
          <a:lstStyle/>
          <a:p>
            <a:pPr algn="ctr"/>
            <a:r>
              <a:rPr lang="en-US" sz="3600" b="1" kern="10" dirty="0">
                <a:ln w="9525">
                  <a:round/>
                  <a:headEnd/>
                  <a:tailEnd/>
                </a:ln>
                <a:solidFill>
                  <a:schemeClr val="accent5">
                    <a:lumMod val="75000"/>
                  </a:schemeClr>
                </a:solidFill>
                <a:latin typeface="Comic Sans MS" panose="030F0702030302020204" pitchFamily="66" charset="0"/>
              </a:rPr>
              <a:t>Do</a:t>
            </a:r>
          </a:p>
        </p:txBody>
      </p:sp>
      <p:sp>
        <p:nvSpPr>
          <p:cNvPr id="11" name="Text Box 11"/>
          <p:cNvSpPr txBox="1">
            <a:spLocks noChangeArrowheads="1"/>
          </p:cNvSpPr>
          <p:nvPr/>
        </p:nvSpPr>
        <p:spPr bwMode="auto">
          <a:xfrm>
            <a:off x="3048000" y="2209800"/>
            <a:ext cx="2551206"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9pPr>
          </a:lstStyle>
          <a:p>
            <a:pPr>
              <a:spcBef>
                <a:spcPct val="50000"/>
              </a:spcBef>
              <a:buClrTx/>
              <a:buFontTx/>
              <a:buNone/>
            </a:pPr>
            <a:r>
              <a:rPr lang="en-US" altLang="en-US" sz="1800" dirty="0"/>
              <a:t>The audit as scheduled</a:t>
            </a:r>
          </a:p>
          <a:p>
            <a:pPr>
              <a:spcBef>
                <a:spcPct val="50000"/>
              </a:spcBef>
              <a:buClrTx/>
              <a:buFontTx/>
              <a:buNone/>
            </a:pPr>
            <a:r>
              <a:rPr lang="en-US" altLang="en-US" sz="1800" dirty="0"/>
              <a:t>Ask the questions</a:t>
            </a:r>
          </a:p>
          <a:p>
            <a:pPr>
              <a:spcBef>
                <a:spcPct val="50000"/>
              </a:spcBef>
              <a:buClrTx/>
              <a:buFontTx/>
              <a:buNone/>
            </a:pPr>
            <a:r>
              <a:rPr lang="en-US" altLang="en-US" sz="1800" dirty="0"/>
              <a:t>Examine the records</a:t>
            </a:r>
          </a:p>
        </p:txBody>
      </p:sp>
      <p:sp>
        <p:nvSpPr>
          <p:cNvPr id="12" name="Rectangle 14"/>
          <p:cNvSpPr>
            <a:spLocks noChangeArrowheads="1"/>
          </p:cNvSpPr>
          <p:nvPr/>
        </p:nvSpPr>
        <p:spPr bwMode="auto">
          <a:xfrm>
            <a:off x="1066800" y="3429000"/>
            <a:ext cx="7859618" cy="1143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endParaRPr lang="en-US" altLang="en-US" sz="1800"/>
          </a:p>
        </p:txBody>
      </p:sp>
      <p:sp>
        <p:nvSpPr>
          <p:cNvPr id="14" name="WordArt 15"/>
          <p:cNvSpPr>
            <a:spLocks noChangeArrowheads="1" noChangeShapeType="1" noTextEdit="1"/>
          </p:cNvSpPr>
          <p:nvPr/>
        </p:nvSpPr>
        <p:spPr bwMode="auto">
          <a:xfrm>
            <a:off x="1371600" y="3581400"/>
            <a:ext cx="1524000" cy="838200"/>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contourClr>
                <a:schemeClr val="accent1"/>
              </a:contourClr>
            </a:sp3d>
          </a:bodyPr>
          <a:lstStyle/>
          <a:p>
            <a:pPr algn="ctr"/>
            <a:r>
              <a:rPr lang="en-US" sz="3600" b="1" kern="10" dirty="0">
                <a:ln w="9525">
                  <a:round/>
                  <a:headEnd/>
                  <a:tailEnd/>
                </a:ln>
                <a:solidFill>
                  <a:schemeClr val="accent5">
                    <a:lumMod val="75000"/>
                  </a:schemeClr>
                </a:solidFill>
                <a:latin typeface="Comic Sans MS" panose="030F0702030302020204" pitchFamily="66" charset="0"/>
              </a:rPr>
              <a:t>Check</a:t>
            </a:r>
          </a:p>
        </p:txBody>
      </p:sp>
      <p:sp>
        <p:nvSpPr>
          <p:cNvPr id="15" name="Text Box 17"/>
          <p:cNvSpPr txBox="1">
            <a:spLocks noChangeArrowheads="1"/>
          </p:cNvSpPr>
          <p:nvPr/>
        </p:nvSpPr>
        <p:spPr bwMode="auto">
          <a:xfrm>
            <a:off x="3124199" y="3810000"/>
            <a:ext cx="231859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9pPr>
          </a:lstStyle>
          <a:p>
            <a:pPr>
              <a:spcBef>
                <a:spcPct val="50000"/>
              </a:spcBef>
              <a:buClrTx/>
              <a:buFontTx/>
              <a:buNone/>
            </a:pPr>
            <a:r>
              <a:rPr lang="en-US" altLang="en-US" sz="1800" dirty="0"/>
              <a:t>Degree of conformity</a:t>
            </a:r>
          </a:p>
        </p:txBody>
      </p:sp>
      <p:sp>
        <p:nvSpPr>
          <p:cNvPr id="16" name="Rectangle 19"/>
          <p:cNvSpPr>
            <a:spLocks noChangeArrowheads="1"/>
          </p:cNvSpPr>
          <p:nvPr/>
        </p:nvSpPr>
        <p:spPr bwMode="auto">
          <a:xfrm>
            <a:off x="1066800" y="4648200"/>
            <a:ext cx="7859618" cy="1143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endParaRPr lang="en-US" altLang="en-US" sz="1800"/>
          </a:p>
        </p:txBody>
      </p:sp>
      <p:sp>
        <p:nvSpPr>
          <p:cNvPr id="17" name="WordArt 20"/>
          <p:cNvSpPr>
            <a:spLocks noChangeArrowheads="1" noChangeShapeType="1" noTextEdit="1"/>
          </p:cNvSpPr>
          <p:nvPr/>
        </p:nvSpPr>
        <p:spPr bwMode="auto">
          <a:xfrm>
            <a:off x="1447800" y="4800600"/>
            <a:ext cx="1066800" cy="838200"/>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contourClr>
                <a:schemeClr val="accent1"/>
              </a:contourClr>
            </a:sp3d>
          </a:bodyPr>
          <a:lstStyle/>
          <a:p>
            <a:pPr algn="ctr"/>
            <a:r>
              <a:rPr lang="en-US" sz="3600" b="1" kern="10" dirty="0">
                <a:ln w="9525">
                  <a:round/>
                  <a:headEnd/>
                  <a:tailEnd/>
                </a:ln>
                <a:solidFill>
                  <a:schemeClr val="accent5">
                    <a:lumMod val="75000"/>
                  </a:schemeClr>
                </a:solidFill>
                <a:latin typeface="Comic Sans MS" panose="030F0702030302020204" pitchFamily="66" charset="0"/>
              </a:rPr>
              <a:t>Act</a:t>
            </a:r>
          </a:p>
        </p:txBody>
      </p:sp>
      <p:sp>
        <p:nvSpPr>
          <p:cNvPr id="18" name="Text Box 21"/>
          <p:cNvSpPr txBox="1">
            <a:spLocks noChangeArrowheads="1"/>
          </p:cNvSpPr>
          <p:nvPr/>
        </p:nvSpPr>
        <p:spPr bwMode="auto">
          <a:xfrm>
            <a:off x="2705101" y="4713329"/>
            <a:ext cx="3276600" cy="10618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9pPr>
          </a:lstStyle>
          <a:p>
            <a:pPr>
              <a:spcBef>
                <a:spcPct val="50000"/>
              </a:spcBef>
              <a:buClrTx/>
              <a:buFontTx/>
              <a:buNone/>
            </a:pPr>
            <a:r>
              <a:rPr lang="en-US" altLang="en-US" sz="1800" dirty="0"/>
              <a:t>Cite nonconformities if non-compliances are found</a:t>
            </a:r>
          </a:p>
          <a:p>
            <a:pPr>
              <a:spcBef>
                <a:spcPct val="50000"/>
              </a:spcBef>
              <a:buClrTx/>
              <a:buFontTx/>
              <a:buNone/>
            </a:pPr>
            <a:r>
              <a:rPr lang="en-US" altLang="en-US" sz="1800" dirty="0"/>
              <a:t>Corrective Action/Closure</a:t>
            </a:r>
          </a:p>
        </p:txBody>
      </p:sp>
      <p:sp>
        <p:nvSpPr>
          <p:cNvPr id="19" name="WordArt 6"/>
          <p:cNvSpPr>
            <a:spLocks noChangeArrowheads="1" noChangeShapeType="1" noTextEdit="1"/>
          </p:cNvSpPr>
          <p:nvPr/>
        </p:nvSpPr>
        <p:spPr bwMode="auto">
          <a:xfrm>
            <a:off x="1429308" y="1205707"/>
            <a:ext cx="1143000" cy="790575"/>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contourClr>
                <a:schemeClr val="accent1"/>
              </a:contourClr>
            </a:sp3d>
          </a:bodyPr>
          <a:lstStyle/>
          <a:p>
            <a:pPr algn="ctr"/>
            <a:r>
              <a:rPr lang="en-US" sz="3600" kern="10" dirty="0">
                <a:ln w="9525">
                  <a:round/>
                  <a:headEnd/>
                  <a:tailEnd/>
                </a:ln>
                <a:solidFill>
                  <a:schemeClr val="accent5">
                    <a:lumMod val="75000"/>
                  </a:schemeClr>
                </a:solidFill>
                <a:latin typeface="Comic Sans MS" panose="030F0702030302020204" pitchFamily="66" charset="0"/>
              </a:rPr>
              <a:t>Plan</a:t>
            </a:r>
          </a:p>
        </p:txBody>
      </p:sp>
      <p:sp>
        <p:nvSpPr>
          <p:cNvPr id="20" name="AutoShape 5"/>
          <p:cNvSpPr>
            <a:spLocks noChangeArrowheads="1"/>
          </p:cNvSpPr>
          <p:nvPr/>
        </p:nvSpPr>
        <p:spPr bwMode="auto">
          <a:xfrm>
            <a:off x="225612" y="1509254"/>
            <a:ext cx="733425" cy="1214438"/>
          </a:xfrm>
          <a:prstGeom prst="curvedRightArrow">
            <a:avLst>
              <a:gd name="adj1" fmla="val 33117"/>
              <a:gd name="adj2" fmla="val 66234"/>
              <a:gd name="adj3" fmla="val 33333"/>
            </a:avLst>
          </a:prstGeom>
          <a:solidFill>
            <a:schemeClr val="accent5">
              <a:lumMod val="75000"/>
            </a:schemeClr>
          </a:solidFill>
          <a:ln w="9525">
            <a:solidFill>
              <a:schemeClr val="tx1"/>
            </a:solidFill>
            <a:miter lim="800000"/>
            <a:headEnd/>
            <a:tailEnd/>
          </a:ln>
          <a:effectLst/>
        </p:spPr>
        <p:txBody>
          <a:bodyPr wrap="none"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endParaRPr lang="en-US" altLang="en-US" sz="1800"/>
          </a:p>
        </p:txBody>
      </p:sp>
      <p:sp>
        <p:nvSpPr>
          <p:cNvPr id="21" name="AutoShape 5"/>
          <p:cNvSpPr>
            <a:spLocks noChangeArrowheads="1"/>
          </p:cNvSpPr>
          <p:nvPr/>
        </p:nvSpPr>
        <p:spPr bwMode="auto">
          <a:xfrm>
            <a:off x="217581" y="2983043"/>
            <a:ext cx="733425" cy="1214438"/>
          </a:xfrm>
          <a:prstGeom prst="curvedRightArrow">
            <a:avLst>
              <a:gd name="adj1" fmla="val 33117"/>
              <a:gd name="adj2" fmla="val 66234"/>
              <a:gd name="adj3" fmla="val 33333"/>
            </a:avLst>
          </a:prstGeom>
          <a:solidFill>
            <a:schemeClr val="accent5">
              <a:lumMod val="75000"/>
            </a:schemeClr>
          </a:solidFill>
          <a:ln w="9525">
            <a:solidFill>
              <a:schemeClr val="tx1"/>
            </a:solidFill>
            <a:miter lim="800000"/>
            <a:headEnd/>
            <a:tailEnd/>
          </a:ln>
          <a:effectLst/>
        </p:spPr>
        <p:txBody>
          <a:bodyPr wrap="none"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endParaRPr lang="en-US" altLang="en-US" sz="1800"/>
          </a:p>
        </p:txBody>
      </p:sp>
      <p:sp>
        <p:nvSpPr>
          <p:cNvPr id="22" name="AutoShape 5"/>
          <p:cNvSpPr>
            <a:spLocks noChangeArrowheads="1"/>
          </p:cNvSpPr>
          <p:nvPr/>
        </p:nvSpPr>
        <p:spPr bwMode="auto">
          <a:xfrm>
            <a:off x="213565" y="4280299"/>
            <a:ext cx="733425" cy="1214438"/>
          </a:xfrm>
          <a:prstGeom prst="curvedRightArrow">
            <a:avLst>
              <a:gd name="adj1" fmla="val 33117"/>
              <a:gd name="adj2" fmla="val 66234"/>
              <a:gd name="adj3" fmla="val 33333"/>
            </a:avLst>
          </a:prstGeom>
          <a:solidFill>
            <a:schemeClr val="accent5">
              <a:lumMod val="75000"/>
            </a:schemeClr>
          </a:solidFill>
          <a:ln w="9525">
            <a:solidFill>
              <a:schemeClr val="tx1"/>
            </a:solidFill>
            <a:miter lim="800000"/>
            <a:headEnd/>
            <a:tailEnd/>
          </a:ln>
          <a:effectLst/>
        </p:spPr>
        <p:txBody>
          <a:bodyPr wrap="none"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defRPr>
            </a:lvl9pPr>
          </a:lstStyle>
          <a:p>
            <a:pPr>
              <a:spcBef>
                <a:spcPct val="0"/>
              </a:spcBef>
              <a:buClrTx/>
              <a:buFontTx/>
              <a:buNone/>
            </a:pPr>
            <a:endParaRPr lang="en-US" altLang="en-US" sz="1800"/>
          </a:p>
        </p:txBody>
      </p:sp>
      <p:sp>
        <p:nvSpPr>
          <p:cNvPr id="23" name="Right Brace 22"/>
          <p:cNvSpPr/>
          <p:nvPr/>
        </p:nvSpPr>
        <p:spPr>
          <a:xfrm>
            <a:off x="5542041" y="1049338"/>
            <a:ext cx="228600" cy="946944"/>
          </a:xfrm>
          <a:prstGeom prst="rightBrace">
            <a:avLst/>
          </a:prstGeom>
          <a:solidFill>
            <a:schemeClr val="accent5">
              <a:lumMod val="20000"/>
              <a:lumOff val="80000"/>
            </a:schemeClr>
          </a:solidFill>
          <a:ln>
            <a:solidFill>
              <a:schemeClr val="accent5">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4" name="TextBox 23"/>
          <p:cNvSpPr txBox="1"/>
          <p:nvPr/>
        </p:nvSpPr>
        <p:spPr>
          <a:xfrm>
            <a:off x="6045390" y="1191280"/>
            <a:ext cx="2133601" cy="646331"/>
          </a:xfrm>
          <a:prstGeom prst="rect">
            <a:avLst/>
          </a:prstGeom>
          <a:noFill/>
        </p:spPr>
        <p:txBody>
          <a:bodyPr wrap="square" rtlCol="0">
            <a:spAutoFit/>
          </a:bodyPr>
          <a:lstStyle/>
          <a:p>
            <a:r>
              <a:rPr lang="en-US" dirty="0"/>
              <a:t>Usually planned by QA or QA Manager</a:t>
            </a:r>
          </a:p>
        </p:txBody>
      </p:sp>
      <p:sp>
        <p:nvSpPr>
          <p:cNvPr id="25" name="Right Brace 24"/>
          <p:cNvSpPr/>
          <p:nvPr/>
        </p:nvSpPr>
        <p:spPr>
          <a:xfrm>
            <a:off x="5549556" y="2307828"/>
            <a:ext cx="228600" cy="946944"/>
          </a:xfrm>
          <a:prstGeom prst="rightBrace">
            <a:avLst/>
          </a:prstGeom>
          <a:solidFill>
            <a:schemeClr val="accent5">
              <a:lumMod val="20000"/>
              <a:lumOff val="80000"/>
            </a:schemeClr>
          </a:solidFill>
          <a:ln>
            <a:solidFill>
              <a:schemeClr val="accent5">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6" name="Right Brace 25"/>
          <p:cNvSpPr/>
          <p:nvPr/>
        </p:nvSpPr>
        <p:spPr>
          <a:xfrm>
            <a:off x="5562600" y="3528043"/>
            <a:ext cx="228600" cy="946944"/>
          </a:xfrm>
          <a:prstGeom prst="rightBrace">
            <a:avLst/>
          </a:prstGeom>
          <a:solidFill>
            <a:schemeClr val="accent5">
              <a:lumMod val="20000"/>
              <a:lumOff val="80000"/>
            </a:schemeClr>
          </a:solidFill>
          <a:ln>
            <a:solidFill>
              <a:schemeClr val="accent5">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7" name="Right Brace 26"/>
          <p:cNvSpPr/>
          <p:nvPr/>
        </p:nvSpPr>
        <p:spPr>
          <a:xfrm>
            <a:off x="5562600" y="4746228"/>
            <a:ext cx="228600" cy="946944"/>
          </a:xfrm>
          <a:prstGeom prst="rightBrace">
            <a:avLst/>
          </a:prstGeom>
          <a:solidFill>
            <a:schemeClr val="accent5">
              <a:lumMod val="20000"/>
              <a:lumOff val="80000"/>
            </a:schemeClr>
          </a:solidFill>
          <a:ln>
            <a:solidFill>
              <a:schemeClr val="accent5">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8" name="TextBox 27"/>
          <p:cNvSpPr txBox="1"/>
          <p:nvPr/>
        </p:nvSpPr>
        <p:spPr>
          <a:xfrm>
            <a:off x="6045390" y="2219235"/>
            <a:ext cx="2872998" cy="923330"/>
          </a:xfrm>
          <a:prstGeom prst="rect">
            <a:avLst/>
          </a:prstGeom>
          <a:noFill/>
        </p:spPr>
        <p:txBody>
          <a:bodyPr wrap="square" rtlCol="0">
            <a:spAutoFit/>
          </a:bodyPr>
          <a:lstStyle/>
          <a:p>
            <a:r>
              <a:rPr lang="en-US" dirty="0"/>
              <a:t>Conducted by auditor, independent of area being audited</a:t>
            </a:r>
          </a:p>
        </p:txBody>
      </p:sp>
      <p:sp>
        <p:nvSpPr>
          <p:cNvPr id="29" name="TextBox 28"/>
          <p:cNvSpPr txBox="1"/>
          <p:nvPr/>
        </p:nvSpPr>
        <p:spPr>
          <a:xfrm>
            <a:off x="6105295" y="3417758"/>
            <a:ext cx="2336610" cy="1200329"/>
          </a:xfrm>
          <a:prstGeom prst="rect">
            <a:avLst/>
          </a:prstGeom>
          <a:noFill/>
        </p:spPr>
        <p:txBody>
          <a:bodyPr wrap="square" rtlCol="0">
            <a:spAutoFit/>
          </a:bodyPr>
          <a:lstStyle/>
          <a:p>
            <a:r>
              <a:rPr lang="en-US" dirty="0"/>
              <a:t>Does the laboratory meet requirements of ISO/IEC 17025 and its own SOPs</a:t>
            </a:r>
          </a:p>
        </p:txBody>
      </p:sp>
      <p:sp>
        <p:nvSpPr>
          <p:cNvPr id="30" name="TextBox 29"/>
          <p:cNvSpPr txBox="1"/>
          <p:nvPr/>
        </p:nvSpPr>
        <p:spPr>
          <a:xfrm>
            <a:off x="5981700" y="4653986"/>
            <a:ext cx="3086100" cy="1077218"/>
          </a:xfrm>
          <a:prstGeom prst="rect">
            <a:avLst/>
          </a:prstGeom>
          <a:noFill/>
        </p:spPr>
        <p:txBody>
          <a:bodyPr wrap="square" rtlCol="0">
            <a:spAutoFit/>
          </a:bodyPr>
          <a:lstStyle/>
          <a:p>
            <a:r>
              <a:rPr lang="en-US" sz="1600" b="1" dirty="0"/>
              <a:t>Findings include compliance, non-compliance, and opportunities for improvement</a:t>
            </a:r>
          </a:p>
        </p:txBody>
      </p:sp>
    </p:spTree>
    <p:extLst>
      <p:ext uri="{BB962C8B-B14F-4D97-AF65-F5344CB8AC3E}">
        <p14:creationId xmlns:p14="http://schemas.microsoft.com/office/powerpoint/2010/main" val="9319803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304800"/>
            <a:ext cx="8229600" cy="661720"/>
          </a:xfrm>
        </p:spPr>
        <p:txBody>
          <a:bodyPr/>
          <a:lstStyle/>
          <a:p>
            <a:r>
              <a:rPr lang="en-US" altLang="en-US" dirty="0"/>
              <a:t>Audit the System, NOT the People</a:t>
            </a:r>
            <a:endParaRPr lang="en-US" dirty="0"/>
          </a:p>
        </p:txBody>
      </p:sp>
      <p:sp>
        <p:nvSpPr>
          <p:cNvPr id="2" name="Content Placeholder 1"/>
          <p:cNvSpPr>
            <a:spLocks noGrp="1"/>
          </p:cNvSpPr>
          <p:nvPr>
            <p:ph idx="1"/>
          </p:nvPr>
        </p:nvSpPr>
        <p:spPr>
          <a:xfrm>
            <a:off x="457200" y="1143000"/>
            <a:ext cx="8229600" cy="7023461"/>
          </a:xfrm>
        </p:spPr>
        <p:txBody>
          <a:bodyPr/>
          <a:lstStyle/>
          <a:p>
            <a:pPr>
              <a:lnSpc>
                <a:spcPct val="90000"/>
              </a:lnSpc>
            </a:pPr>
            <a:r>
              <a:rPr lang="en-US" altLang="en-US" sz="2800" dirty="0"/>
              <a:t>Gather </a:t>
            </a:r>
            <a:r>
              <a:rPr lang="en-US" altLang="en-US" sz="2800" u="sng" dirty="0"/>
              <a:t>objective evidence</a:t>
            </a:r>
            <a:endParaRPr lang="en-US" altLang="en-US" sz="2800" dirty="0"/>
          </a:p>
          <a:p>
            <a:pPr lvl="1">
              <a:lnSpc>
                <a:spcPct val="90000"/>
              </a:lnSpc>
            </a:pPr>
            <a:r>
              <a:rPr lang="en-US" altLang="en-US" sz="2400" dirty="0"/>
              <a:t>Policies, SOPs, records, auditor observation</a:t>
            </a:r>
          </a:p>
          <a:p>
            <a:pPr>
              <a:lnSpc>
                <a:spcPct val="90000"/>
              </a:lnSpc>
            </a:pPr>
            <a:r>
              <a:rPr lang="en-US" altLang="en-US" sz="2800" dirty="0"/>
              <a:t>Interview the people</a:t>
            </a:r>
          </a:p>
          <a:p>
            <a:pPr lvl="1">
              <a:lnSpc>
                <a:spcPct val="90000"/>
              </a:lnSpc>
            </a:pPr>
            <a:r>
              <a:rPr lang="en-US" altLang="en-US" sz="2400" dirty="0"/>
              <a:t>Understand the system and its effectiveness</a:t>
            </a:r>
          </a:p>
          <a:p>
            <a:pPr lvl="1">
              <a:lnSpc>
                <a:spcPct val="90000"/>
              </a:lnSpc>
            </a:pPr>
            <a:r>
              <a:rPr lang="en-US" altLang="en-US" sz="2400" dirty="0"/>
              <a:t>How do they:</a:t>
            </a:r>
          </a:p>
          <a:p>
            <a:pPr lvl="2">
              <a:lnSpc>
                <a:spcPct val="90000"/>
              </a:lnSpc>
            </a:pPr>
            <a:r>
              <a:rPr lang="en-US" altLang="en-US" sz="2000" dirty="0"/>
              <a:t>Receive and interpret information</a:t>
            </a:r>
          </a:p>
          <a:p>
            <a:pPr lvl="2">
              <a:lnSpc>
                <a:spcPct val="90000"/>
              </a:lnSpc>
            </a:pPr>
            <a:r>
              <a:rPr lang="en-US" altLang="en-US" sz="2000" dirty="0"/>
              <a:t>Carry out instructions</a:t>
            </a:r>
          </a:p>
          <a:p>
            <a:pPr lvl="2">
              <a:lnSpc>
                <a:spcPct val="90000"/>
              </a:lnSpc>
            </a:pPr>
            <a:r>
              <a:rPr lang="en-US" altLang="en-US" sz="2000" dirty="0"/>
              <a:t>Produce the data</a:t>
            </a:r>
          </a:p>
          <a:p>
            <a:pPr>
              <a:lnSpc>
                <a:spcPct val="90000"/>
              </a:lnSpc>
            </a:pPr>
            <a:r>
              <a:rPr lang="en-US" altLang="en-US" sz="2800" dirty="0"/>
              <a:t>If </a:t>
            </a:r>
            <a:r>
              <a:rPr lang="en-US" altLang="en-US" sz="2800" dirty="0" err="1"/>
              <a:t>nonconformances</a:t>
            </a:r>
            <a:r>
              <a:rPr lang="en-US" altLang="en-US" sz="2800" dirty="0"/>
              <a:t> arise, fix that </a:t>
            </a:r>
            <a:r>
              <a:rPr lang="en-US" altLang="en-US" sz="2800" u="sng" dirty="0"/>
              <a:t>system</a:t>
            </a:r>
            <a:endParaRPr lang="en-US" altLang="en-US" sz="2800" dirty="0"/>
          </a:p>
          <a:p>
            <a:pPr lvl="1">
              <a:lnSpc>
                <a:spcPct val="90000"/>
              </a:lnSpc>
            </a:pPr>
            <a:r>
              <a:rPr lang="en-US" altLang="en-US" sz="2400" dirty="0"/>
              <a:t>Very few problems are due to the people</a:t>
            </a:r>
          </a:p>
          <a:p>
            <a:pPr lvl="1">
              <a:lnSpc>
                <a:spcPct val="90000"/>
              </a:lnSpc>
            </a:pPr>
            <a:r>
              <a:rPr lang="en-US" altLang="en-US" sz="2400" dirty="0"/>
              <a:t>The better the system, the fewer times people will be the problem</a:t>
            </a:r>
          </a:p>
          <a:p>
            <a:endParaRPr lang="en-US" altLang="en-US" dirty="0"/>
          </a:p>
          <a:p>
            <a:pPr marL="0" indent="0">
              <a:buNone/>
            </a:pPr>
            <a:endParaRPr lang="en-US" altLang="en-US" sz="2800" dirty="0"/>
          </a:p>
          <a:p>
            <a:endParaRPr lang="en-US" altLang="en-US" sz="2800" dirty="0"/>
          </a:p>
          <a:p>
            <a:endParaRPr lang="en-US" dirty="0"/>
          </a:p>
        </p:txBody>
      </p:sp>
    </p:spTree>
    <p:extLst>
      <p:ext uri="{BB962C8B-B14F-4D97-AF65-F5344CB8AC3E}">
        <p14:creationId xmlns:p14="http://schemas.microsoft.com/office/powerpoint/2010/main" val="7810130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304800"/>
            <a:ext cx="8229600" cy="661720"/>
          </a:xfrm>
        </p:spPr>
        <p:txBody>
          <a:bodyPr/>
          <a:lstStyle/>
          <a:p>
            <a:r>
              <a:rPr lang="en-US" dirty="0"/>
              <a:t>Control of Nonconforming Work</a:t>
            </a:r>
          </a:p>
        </p:txBody>
      </p:sp>
      <p:sp>
        <p:nvSpPr>
          <p:cNvPr id="2" name="Content Placeholder 1"/>
          <p:cNvSpPr>
            <a:spLocks noGrp="1"/>
          </p:cNvSpPr>
          <p:nvPr>
            <p:ph idx="1"/>
          </p:nvPr>
        </p:nvSpPr>
        <p:spPr>
          <a:xfrm>
            <a:off x="76200" y="1828800"/>
            <a:ext cx="7620000" cy="3539430"/>
          </a:xfrm>
        </p:spPr>
        <p:txBody>
          <a:bodyPr/>
          <a:lstStyle/>
          <a:p>
            <a:pPr marL="342900" lvl="1" indent="-342900">
              <a:buFont typeface="Arial" panose="020B0604020202020204" pitchFamily="34" charset="0"/>
              <a:buChar char="•"/>
            </a:pPr>
            <a:r>
              <a:rPr lang="en-US" altLang="en-US" sz="3200" dirty="0"/>
              <a:t>4.9.1 The laboratory shall have a policy and procedures that shall be implemented when any aspect of its testing work, or the results of this work, do not conform to its own procedures or the agreed requirements of the customers. </a:t>
            </a:r>
            <a:endParaRPr lang="en-US" sz="4000" dirty="0"/>
          </a:p>
        </p:txBody>
      </p:sp>
      <p:sp>
        <p:nvSpPr>
          <p:cNvPr id="5" name="Text Placeholder 4"/>
          <p:cNvSpPr>
            <a:spLocks noGrp="1"/>
          </p:cNvSpPr>
          <p:nvPr>
            <p:ph type="body" sz="quarter" idx="10"/>
          </p:nvPr>
        </p:nvSpPr>
        <p:spPr>
          <a:xfrm>
            <a:off x="457200" y="990600"/>
            <a:ext cx="8077200" cy="477054"/>
          </a:xfrm>
        </p:spPr>
        <p:txBody>
          <a:bodyPr/>
          <a:lstStyle/>
          <a:p>
            <a:r>
              <a:rPr lang="en-US" dirty="0"/>
              <a:t>ISO/IEC 17025 clause 4.9</a:t>
            </a:r>
          </a:p>
        </p:txBody>
      </p:sp>
    </p:spTree>
    <p:extLst>
      <p:ext uri="{BB962C8B-B14F-4D97-AF65-F5344CB8AC3E}">
        <p14:creationId xmlns:p14="http://schemas.microsoft.com/office/powerpoint/2010/main" val="41606808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1885"/>
            <a:ext cx="8229600" cy="661720"/>
          </a:xfrm>
        </p:spPr>
        <p:txBody>
          <a:bodyPr/>
          <a:lstStyle/>
          <a:p>
            <a:r>
              <a:rPr lang="en-US" dirty="0"/>
              <a:t>Control of Nonconforming Work</a:t>
            </a:r>
          </a:p>
        </p:txBody>
      </p:sp>
      <p:sp>
        <p:nvSpPr>
          <p:cNvPr id="3" name="Content Placeholder 2"/>
          <p:cNvSpPr>
            <a:spLocks noGrp="1"/>
          </p:cNvSpPr>
          <p:nvPr>
            <p:ph idx="1"/>
          </p:nvPr>
        </p:nvSpPr>
        <p:spPr>
          <a:xfrm>
            <a:off x="342900" y="1143000"/>
            <a:ext cx="8458200" cy="4733604"/>
          </a:xfrm>
        </p:spPr>
        <p:txBody>
          <a:bodyPr/>
          <a:lstStyle/>
          <a:p>
            <a:pPr marL="342900" lvl="1" indent="-342900">
              <a:buFont typeface="Arial" panose="020B0604020202020204" pitchFamily="34" charset="0"/>
              <a:buChar char="•"/>
            </a:pPr>
            <a:r>
              <a:rPr lang="en-US" altLang="en-US" dirty="0"/>
              <a:t>The policy and procedures:</a:t>
            </a:r>
          </a:p>
          <a:p>
            <a:pPr marL="742950" lvl="2" indent="-342900">
              <a:buFont typeface="Courier New" panose="02070309020205020404" pitchFamily="49" charset="0"/>
              <a:buChar char="o"/>
            </a:pPr>
            <a:r>
              <a:rPr lang="en-US" altLang="en-US" dirty="0">
                <a:solidFill>
                  <a:schemeClr val="tx2"/>
                </a:solidFill>
              </a:rPr>
              <a:t>Establish responsibilities &amp; authorities for managing nonconforming work</a:t>
            </a:r>
          </a:p>
          <a:p>
            <a:pPr marL="742950" lvl="2" indent="-342900">
              <a:buFont typeface="Courier New" panose="02070309020205020404" pitchFamily="49" charset="0"/>
              <a:buChar char="o"/>
            </a:pPr>
            <a:r>
              <a:rPr lang="en-US" altLang="en-US" dirty="0">
                <a:solidFill>
                  <a:schemeClr val="tx2"/>
                </a:solidFill>
              </a:rPr>
              <a:t>Define actions taken when nonconforming work is identified (i.e. halting work, withholding reports)</a:t>
            </a:r>
          </a:p>
          <a:p>
            <a:pPr marL="742950" lvl="2" indent="-342900">
              <a:buFont typeface="Courier New" panose="02070309020205020404" pitchFamily="49" charset="0"/>
              <a:buChar char="o"/>
            </a:pPr>
            <a:r>
              <a:rPr lang="en-US" altLang="en-US" dirty="0">
                <a:solidFill>
                  <a:schemeClr val="tx2"/>
                </a:solidFill>
              </a:rPr>
              <a:t>Ensure evaluation of significance of nonconforming work is made</a:t>
            </a:r>
          </a:p>
          <a:p>
            <a:pPr marL="742950" lvl="2" indent="-342900">
              <a:buFont typeface="Courier New" panose="02070309020205020404" pitchFamily="49" charset="0"/>
              <a:buChar char="o"/>
            </a:pPr>
            <a:r>
              <a:rPr lang="en-US" altLang="en-US" dirty="0">
                <a:solidFill>
                  <a:schemeClr val="tx2"/>
                </a:solidFill>
              </a:rPr>
              <a:t>Ensure correction is taken immediately</a:t>
            </a:r>
          </a:p>
          <a:p>
            <a:pPr marL="742950" lvl="2" indent="-342900">
              <a:buFont typeface="Courier New" panose="02070309020205020404" pitchFamily="49" charset="0"/>
              <a:buChar char="o"/>
            </a:pPr>
            <a:r>
              <a:rPr lang="en-US" altLang="en-US" dirty="0">
                <a:solidFill>
                  <a:schemeClr val="tx2"/>
                </a:solidFill>
              </a:rPr>
              <a:t>Determine if the nonconforming work is acceptable</a:t>
            </a:r>
          </a:p>
          <a:p>
            <a:pPr marL="742950" lvl="2" indent="-342900">
              <a:buFont typeface="Courier New" panose="02070309020205020404" pitchFamily="49" charset="0"/>
              <a:buChar char="o"/>
            </a:pPr>
            <a:r>
              <a:rPr lang="en-US" altLang="en-US" dirty="0">
                <a:solidFill>
                  <a:schemeClr val="tx2"/>
                </a:solidFill>
              </a:rPr>
              <a:t>Ensure customer is notified if needed</a:t>
            </a:r>
          </a:p>
          <a:p>
            <a:pPr marL="742950" lvl="2" indent="-342900">
              <a:buFont typeface="Courier New" panose="02070309020205020404" pitchFamily="49" charset="0"/>
              <a:buChar char="o"/>
            </a:pPr>
            <a:r>
              <a:rPr lang="en-US" altLang="en-US" dirty="0">
                <a:solidFill>
                  <a:schemeClr val="tx2"/>
                </a:solidFill>
              </a:rPr>
              <a:t>Define responsibility for authorizing resumption of work</a:t>
            </a:r>
          </a:p>
        </p:txBody>
      </p:sp>
      <p:sp>
        <p:nvSpPr>
          <p:cNvPr id="4" name="Text Placeholder 3"/>
          <p:cNvSpPr>
            <a:spLocks noGrp="1"/>
          </p:cNvSpPr>
          <p:nvPr>
            <p:ph type="body" sz="quarter" idx="10"/>
          </p:nvPr>
        </p:nvSpPr>
        <p:spPr>
          <a:xfrm>
            <a:off x="452284" y="796075"/>
            <a:ext cx="8077200" cy="477054"/>
          </a:xfrm>
        </p:spPr>
        <p:txBody>
          <a:bodyPr/>
          <a:lstStyle/>
          <a:p>
            <a:r>
              <a:rPr lang="en-US" dirty="0"/>
              <a:t>ISO/IEC 17025 clause 4.9</a:t>
            </a:r>
          </a:p>
        </p:txBody>
      </p:sp>
    </p:spTree>
    <p:extLst>
      <p:ext uri="{BB962C8B-B14F-4D97-AF65-F5344CB8AC3E}">
        <p14:creationId xmlns:p14="http://schemas.microsoft.com/office/powerpoint/2010/main" val="42205027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304800"/>
            <a:ext cx="8229600" cy="661720"/>
          </a:xfrm>
        </p:spPr>
        <p:txBody>
          <a:bodyPr/>
          <a:lstStyle/>
          <a:p>
            <a:r>
              <a:rPr lang="en-US" dirty="0"/>
              <a:t>Control of Nonconforming Work</a:t>
            </a:r>
          </a:p>
        </p:txBody>
      </p:sp>
      <p:sp>
        <p:nvSpPr>
          <p:cNvPr id="2" name="Content Placeholder 1"/>
          <p:cNvSpPr>
            <a:spLocks noGrp="1"/>
          </p:cNvSpPr>
          <p:nvPr>
            <p:ph idx="1"/>
          </p:nvPr>
        </p:nvSpPr>
        <p:spPr>
          <a:xfrm>
            <a:off x="381000" y="1676400"/>
            <a:ext cx="8382000" cy="3499420"/>
          </a:xfrm>
        </p:spPr>
        <p:txBody>
          <a:bodyPr/>
          <a:lstStyle/>
          <a:p>
            <a:pPr marL="342900" lvl="1" indent="-342900">
              <a:buFont typeface="Arial" panose="020B0604020202020204" pitchFamily="34" charset="0"/>
              <a:buChar char="•"/>
            </a:pPr>
            <a:r>
              <a:rPr lang="en-US" altLang="en-US" sz="2300" dirty="0"/>
              <a:t>4.9.2 Where the evaluation indicates that the nonconforming work could recur or that there is doubt about the compliance of the laboratory’s operations with its own policies and procedures, the corrective action procedure shall be promptly followed.</a:t>
            </a:r>
          </a:p>
          <a:p>
            <a:pPr marL="742950" lvl="2" indent="-342900"/>
            <a:endParaRPr lang="en-US" altLang="en-US" sz="1900" dirty="0"/>
          </a:p>
          <a:p>
            <a:pPr marL="742950" lvl="2" indent="-342900"/>
            <a:r>
              <a:rPr lang="en-US" altLang="en-US" sz="1900" dirty="0">
                <a:solidFill>
                  <a:schemeClr val="tx2"/>
                </a:solidFill>
              </a:rPr>
              <a:t>4.9.1 (previous slide) required </a:t>
            </a:r>
            <a:r>
              <a:rPr lang="en-US" altLang="en-US" sz="1900" i="1" u="sng" dirty="0">
                <a:solidFill>
                  <a:schemeClr val="accent1"/>
                </a:solidFill>
              </a:rPr>
              <a:t>correction</a:t>
            </a:r>
            <a:r>
              <a:rPr lang="en-US" altLang="en-US" sz="1900" dirty="0">
                <a:solidFill>
                  <a:schemeClr val="tx2"/>
                </a:solidFill>
              </a:rPr>
              <a:t> to always be taken when nonconforming work identified</a:t>
            </a:r>
          </a:p>
          <a:p>
            <a:pPr marL="742950" lvl="2" indent="-342900"/>
            <a:r>
              <a:rPr lang="en-US" altLang="en-US" sz="1900" dirty="0">
                <a:solidFill>
                  <a:schemeClr val="tx2"/>
                </a:solidFill>
              </a:rPr>
              <a:t>4.9.2 (this slide) only requires </a:t>
            </a:r>
            <a:r>
              <a:rPr lang="en-US" altLang="en-US" sz="1900" i="1" u="sng" dirty="0">
                <a:solidFill>
                  <a:schemeClr val="accent1"/>
                </a:solidFill>
              </a:rPr>
              <a:t>corrective action </a:t>
            </a:r>
            <a:r>
              <a:rPr lang="en-US" altLang="en-US" sz="1900" dirty="0">
                <a:solidFill>
                  <a:schemeClr val="tx2"/>
                </a:solidFill>
              </a:rPr>
              <a:t>in certain circumstances</a:t>
            </a:r>
          </a:p>
        </p:txBody>
      </p:sp>
      <p:sp>
        <p:nvSpPr>
          <p:cNvPr id="5" name="Text Placeholder 4"/>
          <p:cNvSpPr>
            <a:spLocks noGrp="1"/>
          </p:cNvSpPr>
          <p:nvPr>
            <p:ph type="body" sz="quarter" idx="10"/>
          </p:nvPr>
        </p:nvSpPr>
        <p:spPr>
          <a:xfrm>
            <a:off x="457200" y="990600"/>
            <a:ext cx="8077200" cy="477054"/>
          </a:xfrm>
        </p:spPr>
        <p:txBody>
          <a:bodyPr/>
          <a:lstStyle/>
          <a:p>
            <a:r>
              <a:rPr lang="en-US" dirty="0"/>
              <a:t>ISO/IEC 17025 clause 4.9</a:t>
            </a:r>
          </a:p>
        </p:txBody>
      </p:sp>
    </p:spTree>
    <p:extLst>
      <p:ext uri="{BB962C8B-B14F-4D97-AF65-F5344CB8AC3E}">
        <p14:creationId xmlns:p14="http://schemas.microsoft.com/office/powerpoint/2010/main" val="10804267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661720"/>
          </a:xfrm>
        </p:spPr>
        <p:txBody>
          <a:bodyPr/>
          <a:lstStyle/>
          <a:p>
            <a:r>
              <a:rPr lang="en-US" dirty="0"/>
              <a:t>What is nonconforming work?</a:t>
            </a:r>
          </a:p>
        </p:txBody>
      </p:sp>
      <p:sp>
        <p:nvSpPr>
          <p:cNvPr id="3" name="Content Placeholder 2"/>
          <p:cNvSpPr>
            <a:spLocks noGrp="1"/>
          </p:cNvSpPr>
          <p:nvPr>
            <p:ph idx="1"/>
          </p:nvPr>
        </p:nvSpPr>
        <p:spPr>
          <a:xfrm>
            <a:off x="457200" y="1143001"/>
            <a:ext cx="8229600" cy="4918269"/>
          </a:xfrm>
        </p:spPr>
        <p:txBody>
          <a:bodyPr/>
          <a:lstStyle/>
          <a:p>
            <a:r>
              <a:rPr lang="en-US" sz="2800" dirty="0"/>
              <a:t>Non-fulfillment of a requirement</a:t>
            </a:r>
          </a:p>
          <a:p>
            <a:r>
              <a:rPr lang="en-US" sz="2800" dirty="0"/>
              <a:t>When any aspect of testing or other work does not comply to procedures (our own or the customers’)</a:t>
            </a:r>
          </a:p>
          <a:p>
            <a:r>
              <a:rPr lang="en-US" sz="2800" dirty="0"/>
              <a:t>Out-of-control Quality Control</a:t>
            </a:r>
          </a:p>
          <a:p>
            <a:r>
              <a:rPr lang="en-US" sz="2800" dirty="0"/>
              <a:t>Incorrect results reported</a:t>
            </a:r>
          </a:p>
          <a:p>
            <a:r>
              <a:rPr lang="en-US" sz="2800" dirty="0"/>
              <a:t>Failing proficiency test</a:t>
            </a:r>
          </a:p>
          <a:p>
            <a:r>
              <a:rPr lang="en-US" sz="2800" dirty="0"/>
              <a:t>Requires </a:t>
            </a:r>
            <a:r>
              <a:rPr lang="en-US" sz="2800" u="sng" dirty="0"/>
              <a:t>evidence</a:t>
            </a:r>
            <a:r>
              <a:rPr lang="en-US" sz="2800" dirty="0"/>
              <a:t> that a specific requirement was not met</a:t>
            </a:r>
          </a:p>
          <a:p>
            <a:pPr lvl="1"/>
            <a:endParaRPr lang="en-US" dirty="0"/>
          </a:p>
        </p:txBody>
      </p:sp>
    </p:spTree>
    <p:extLst>
      <p:ext uri="{BB962C8B-B14F-4D97-AF65-F5344CB8AC3E}">
        <p14:creationId xmlns:p14="http://schemas.microsoft.com/office/powerpoint/2010/main" val="35647502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661720"/>
          </a:xfrm>
        </p:spPr>
        <p:txBody>
          <a:bodyPr/>
          <a:lstStyle/>
          <a:p>
            <a:r>
              <a:rPr lang="en-US" dirty="0"/>
              <a:t>How a nonconformance is identified</a:t>
            </a:r>
          </a:p>
        </p:txBody>
      </p:sp>
      <p:sp>
        <p:nvSpPr>
          <p:cNvPr id="3" name="Content Placeholder 2"/>
          <p:cNvSpPr>
            <a:spLocks noGrp="1"/>
          </p:cNvSpPr>
          <p:nvPr>
            <p:ph idx="1"/>
          </p:nvPr>
        </p:nvSpPr>
        <p:spPr>
          <a:xfrm>
            <a:off x="457200" y="1678698"/>
            <a:ext cx="8229600" cy="3539430"/>
          </a:xfrm>
        </p:spPr>
        <p:txBody>
          <a:bodyPr/>
          <a:lstStyle/>
          <a:p>
            <a:r>
              <a:rPr lang="en-US" dirty="0"/>
              <a:t>Audit</a:t>
            </a:r>
          </a:p>
          <a:p>
            <a:r>
              <a:rPr lang="en-US" dirty="0"/>
              <a:t>Customer complaint/feedback</a:t>
            </a:r>
          </a:p>
          <a:p>
            <a:r>
              <a:rPr lang="en-US" dirty="0"/>
              <a:t>Quality control data</a:t>
            </a:r>
          </a:p>
          <a:p>
            <a:r>
              <a:rPr lang="en-US" dirty="0"/>
              <a:t>Proficiency test results</a:t>
            </a:r>
          </a:p>
          <a:p>
            <a:r>
              <a:rPr lang="en-US" dirty="0"/>
              <a:t>Observation/self-reporting</a:t>
            </a:r>
          </a:p>
          <a:p>
            <a:endParaRPr lang="en-US" dirty="0"/>
          </a:p>
        </p:txBody>
      </p:sp>
    </p:spTree>
    <p:extLst>
      <p:ext uri="{BB962C8B-B14F-4D97-AF65-F5344CB8AC3E}">
        <p14:creationId xmlns:p14="http://schemas.microsoft.com/office/powerpoint/2010/main" val="25307690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277273"/>
          </a:xfrm>
        </p:spPr>
        <p:txBody>
          <a:bodyPr/>
          <a:lstStyle/>
          <a:p>
            <a:r>
              <a:rPr lang="en-US" dirty="0"/>
              <a:t>How to respond to nonconforming work</a:t>
            </a:r>
          </a:p>
        </p:txBody>
      </p:sp>
      <p:sp>
        <p:nvSpPr>
          <p:cNvPr id="3" name="Text Placeholder 2"/>
          <p:cNvSpPr>
            <a:spLocks noGrp="1"/>
          </p:cNvSpPr>
          <p:nvPr>
            <p:ph type="body" sz="quarter" idx="10"/>
          </p:nvPr>
        </p:nvSpPr>
        <p:spPr>
          <a:xfrm>
            <a:off x="457200" y="1582073"/>
            <a:ext cx="8229600" cy="4056495"/>
          </a:xfrm>
        </p:spPr>
        <p:txBody>
          <a:bodyPr/>
          <a:lstStyle/>
          <a:p>
            <a:r>
              <a:rPr lang="en-US" sz="2800" dirty="0"/>
              <a:t>Quality SOP (procedure) defines who can identify it and who is notified</a:t>
            </a:r>
          </a:p>
          <a:p>
            <a:r>
              <a:rPr lang="en-US" sz="2800" dirty="0"/>
              <a:t>Should work be halted?  </a:t>
            </a:r>
          </a:p>
          <a:p>
            <a:r>
              <a:rPr lang="en-US" sz="2800" dirty="0"/>
              <a:t>Must data be withheld/reports recalled?</a:t>
            </a:r>
          </a:p>
          <a:p>
            <a:r>
              <a:rPr lang="en-US" sz="2800" dirty="0"/>
              <a:t>Evaluate the significance of the nonconformity</a:t>
            </a:r>
          </a:p>
          <a:p>
            <a:r>
              <a:rPr lang="en-US" sz="2800" dirty="0"/>
              <a:t>Correct it </a:t>
            </a:r>
          </a:p>
          <a:p>
            <a:r>
              <a:rPr lang="en-US" sz="2800" dirty="0"/>
              <a:t>Notify the customer, if needed</a:t>
            </a:r>
          </a:p>
          <a:p>
            <a:r>
              <a:rPr lang="en-US" sz="2800" dirty="0"/>
              <a:t>Resume work when appropriate</a:t>
            </a:r>
          </a:p>
        </p:txBody>
      </p:sp>
    </p:spTree>
    <p:extLst>
      <p:ext uri="{BB962C8B-B14F-4D97-AF65-F5344CB8AC3E}">
        <p14:creationId xmlns:p14="http://schemas.microsoft.com/office/powerpoint/2010/main" val="29770523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Correction vs. Corrective Action</a:t>
            </a:r>
          </a:p>
        </p:txBody>
      </p:sp>
      <p:sp>
        <p:nvSpPr>
          <p:cNvPr id="3" name="Text Placeholder 2"/>
          <p:cNvSpPr>
            <a:spLocks noGrp="1"/>
          </p:cNvSpPr>
          <p:nvPr>
            <p:ph type="body" sz="quarter" idx="10"/>
          </p:nvPr>
        </p:nvSpPr>
        <p:spPr>
          <a:xfrm>
            <a:off x="457200" y="1371600"/>
            <a:ext cx="8458200" cy="4343400"/>
          </a:xfrm>
        </p:spPr>
        <p:txBody>
          <a:bodyPr/>
          <a:lstStyle/>
          <a:p>
            <a:r>
              <a:rPr lang="en-US" dirty="0"/>
              <a:t>Correction</a:t>
            </a:r>
          </a:p>
          <a:p>
            <a:pPr lvl="1"/>
            <a:r>
              <a:rPr lang="en-US" sz="2400" dirty="0"/>
              <a:t>An action to eliminate one instance of a nonconformity</a:t>
            </a:r>
          </a:p>
          <a:p>
            <a:pPr lvl="1"/>
            <a:r>
              <a:rPr lang="en-US" sz="2400" dirty="0"/>
              <a:t>Does not identify causes</a:t>
            </a:r>
          </a:p>
          <a:p>
            <a:pPr lvl="1"/>
            <a:r>
              <a:rPr lang="en-US" sz="2400" dirty="0"/>
              <a:t>Immediate fix</a:t>
            </a:r>
          </a:p>
          <a:p>
            <a:r>
              <a:rPr lang="en-US" dirty="0"/>
              <a:t>Corrective Action</a:t>
            </a:r>
          </a:p>
          <a:p>
            <a:pPr lvl="1"/>
            <a:r>
              <a:rPr lang="en-US" sz="2400" dirty="0"/>
              <a:t>An action to identify and eliminate the </a:t>
            </a:r>
            <a:r>
              <a:rPr lang="en-US" sz="2400" u="sng" dirty="0"/>
              <a:t>cause</a:t>
            </a:r>
            <a:r>
              <a:rPr lang="en-US" sz="2400" dirty="0"/>
              <a:t> of a nonconformity so that it will not happen again	</a:t>
            </a:r>
          </a:p>
          <a:p>
            <a:pPr lvl="1"/>
            <a:r>
              <a:rPr lang="en-US" sz="2400" dirty="0"/>
              <a:t>Prevent recurrence</a:t>
            </a:r>
          </a:p>
          <a:p>
            <a:pPr lvl="1"/>
            <a:r>
              <a:rPr lang="en-US" sz="2400" dirty="0"/>
              <a:t>Problem solving process </a:t>
            </a:r>
          </a:p>
        </p:txBody>
      </p:sp>
    </p:spTree>
    <p:extLst>
      <p:ext uri="{BB962C8B-B14F-4D97-AF65-F5344CB8AC3E}">
        <p14:creationId xmlns:p14="http://schemas.microsoft.com/office/powerpoint/2010/main" val="9557460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Correction Examples</a:t>
            </a:r>
          </a:p>
        </p:txBody>
      </p:sp>
      <p:sp>
        <p:nvSpPr>
          <p:cNvPr id="4" name="Content Placeholder 3"/>
          <p:cNvSpPr>
            <a:spLocks noGrp="1"/>
          </p:cNvSpPr>
          <p:nvPr>
            <p:ph sz="half" idx="1"/>
          </p:nvPr>
        </p:nvSpPr>
        <p:spPr>
          <a:xfrm>
            <a:off x="457200" y="1600200"/>
            <a:ext cx="4038600" cy="2505301"/>
          </a:xfrm>
        </p:spPr>
        <p:txBody>
          <a:bodyPr/>
          <a:lstStyle/>
          <a:p>
            <a:r>
              <a:rPr lang="en-US" dirty="0"/>
              <a:t>Quality control (QC) samples fail:</a:t>
            </a:r>
          </a:p>
          <a:p>
            <a:pPr lvl="1"/>
            <a:r>
              <a:rPr lang="en-US" dirty="0"/>
              <a:t>Correction: Re analyze the QC sample and all samples since the last QC was in control</a:t>
            </a:r>
          </a:p>
        </p:txBody>
      </p:sp>
      <p:sp>
        <p:nvSpPr>
          <p:cNvPr id="5" name="Content Placeholder 4"/>
          <p:cNvSpPr>
            <a:spLocks noGrp="1"/>
          </p:cNvSpPr>
          <p:nvPr>
            <p:ph sz="half" idx="2"/>
          </p:nvPr>
        </p:nvSpPr>
        <p:spPr>
          <a:xfrm>
            <a:off x="4648200" y="1600200"/>
            <a:ext cx="4038600" cy="3428631"/>
          </a:xfrm>
        </p:spPr>
        <p:txBody>
          <a:bodyPr/>
          <a:lstStyle/>
          <a:p>
            <a:r>
              <a:rPr lang="en-US" dirty="0"/>
              <a:t>Failure to complete all scheduled audits during the time period specified in quality management system</a:t>
            </a:r>
          </a:p>
          <a:p>
            <a:pPr lvl="1"/>
            <a:r>
              <a:rPr lang="en-US" dirty="0"/>
              <a:t>Correction: Conduct the audits that were missed</a:t>
            </a:r>
          </a:p>
        </p:txBody>
      </p:sp>
    </p:spTree>
    <p:extLst>
      <p:ext uri="{BB962C8B-B14F-4D97-AF65-F5344CB8AC3E}">
        <p14:creationId xmlns:p14="http://schemas.microsoft.com/office/powerpoint/2010/main" val="36769347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After the correction</a:t>
            </a:r>
          </a:p>
        </p:txBody>
      </p:sp>
      <p:sp>
        <p:nvSpPr>
          <p:cNvPr id="6" name="Text Placeholder 5"/>
          <p:cNvSpPr>
            <a:spLocks noGrp="1"/>
          </p:cNvSpPr>
          <p:nvPr>
            <p:ph type="body" sz="quarter" idx="10"/>
          </p:nvPr>
        </p:nvSpPr>
        <p:spPr>
          <a:xfrm>
            <a:off x="457200" y="1371600"/>
            <a:ext cx="8229600" cy="4290405"/>
          </a:xfrm>
        </p:spPr>
        <p:txBody>
          <a:bodyPr/>
          <a:lstStyle/>
          <a:p>
            <a:r>
              <a:rPr lang="en-US" dirty="0"/>
              <a:t>Resume work and release data when appropriate and with proper authorization.</a:t>
            </a:r>
          </a:p>
          <a:p>
            <a:endParaRPr lang="en-US" dirty="0"/>
          </a:p>
          <a:p>
            <a:r>
              <a:rPr lang="en-US" dirty="0"/>
              <a:t>If deemed necessary, begin root cause analysis and corrective action process.</a:t>
            </a:r>
          </a:p>
          <a:p>
            <a:pPr lvl="1"/>
            <a:r>
              <a:rPr lang="en-US" sz="2400" i="1" dirty="0"/>
              <a:t>Note: this is covered in a separate QMS Quick Learning Module</a:t>
            </a:r>
          </a:p>
          <a:p>
            <a:endParaRPr lang="en-US" dirty="0"/>
          </a:p>
        </p:txBody>
      </p:sp>
    </p:spTree>
    <p:extLst>
      <p:ext uri="{BB962C8B-B14F-4D97-AF65-F5344CB8AC3E}">
        <p14:creationId xmlns:p14="http://schemas.microsoft.com/office/powerpoint/2010/main" val="11618408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Summing it up</a:t>
            </a:r>
          </a:p>
        </p:txBody>
      </p:sp>
      <p:sp>
        <p:nvSpPr>
          <p:cNvPr id="3" name="Text Placeholder 2"/>
          <p:cNvSpPr>
            <a:spLocks noGrp="1"/>
          </p:cNvSpPr>
          <p:nvPr>
            <p:ph type="body" sz="quarter" idx="10"/>
          </p:nvPr>
        </p:nvSpPr>
        <p:spPr>
          <a:xfrm>
            <a:off x="457200" y="1371600"/>
            <a:ext cx="8229600" cy="4130361"/>
          </a:xfrm>
        </p:spPr>
        <p:txBody>
          <a:bodyPr/>
          <a:lstStyle/>
          <a:p>
            <a:r>
              <a:rPr lang="en-US" dirty="0"/>
              <a:t>Internal audits are planned activities, with the goal of assuring compliance to ISO/IEC 17025 and the laboratory’s policies and procedures.</a:t>
            </a:r>
          </a:p>
          <a:p>
            <a:r>
              <a:rPr lang="en-US" dirty="0"/>
              <a:t>A nonconformance requires immediate correction, along with additional decisions about significance of the nonconformity and acceptability of the work.</a:t>
            </a:r>
          </a:p>
        </p:txBody>
      </p:sp>
    </p:spTree>
    <p:extLst>
      <p:ext uri="{BB962C8B-B14F-4D97-AF65-F5344CB8AC3E}">
        <p14:creationId xmlns:p14="http://schemas.microsoft.com/office/powerpoint/2010/main" val="42438021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Reference</a:t>
            </a:r>
          </a:p>
        </p:txBody>
      </p:sp>
      <p:sp>
        <p:nvSpPr>
          <p:cNvPr id="5" name="Text Placeholder 4"/>
          <p:cNvSpPr>
            <a:spLocks noGrp="1"/>
          </p:cNvSpPr>
          <p:nvPr>
            <p:ph type="body" sz="quarter" idx="10"/>
          </p:nvPr>
        </p:nvSpPr>
        <p:spPr>
          <a:xfrm>
            <a:off x="457200" y="1371600"/>
            <a:ext cx="8229600" cy="2012859"/>
          </a:xfrm>
        </p:spPr>
        <p:txBody>
          <a:bodyPr/>
          <a:lstStyle/>
          <a:p>
            <a:pPr marL="0" indent="0">
              <a:buNone/>
            </a:pPr>
            <a:r>
              <a:rPr lang="en-US" dirty="0"/>
              <a:t>ISO/IEC 17025:2005 </a:t>
            </a:r>
            <a:r>
              <a:rPr lang="en-US" i="1" dirty="0"/>
              <a:t>General requirements for the competence of testing and calibration laboratories</a:t>
            </a:r>
          </a:p>
          <a:p>
            <a:pPr marL="0" indent="0">
              <a:buNone/>
            </a:pPr>
            <a:r>
              <a:rPr lang="en-US" sz="2400" dirty="0"/>
              <a:t>–</a:t>
            </a:r>
            <a:r>
              <a:rPr lang="en-US" sz="2400" dirty="0">
                <a:hlinkClick r:id="rId3"/>
              </a:rPr>
              <a:t>https://www.iso.org/standard/39883.html</a:t>
            </a:r>
          </a:p>
        </p:txBody>
      </p:sp>
    </p:spTree>
    <p:extLst>
      <p:ext uri="{BB962C8B-B14F-4D97-AF65-F5344CB8AC3E}">
        <p14:creationId xmlns:p14="http://schemas.microsoft.com/office/powerpoint/2010/main" val="332683621"/>
      </p:ext>
    </p:extLst>
  </p:cSld>
  <p:clrMapOvr>
    <a:masterClrMapping/>
  </p:clrMapOvr>
</p:sld>
</file>

<file path=ppt/theme/theme1.xml><?xml version="1.0" encoding="utf-8"?>
<a:theme xmlns:a="http://schemas.openxmlformats.org/drawingml/2006/main" name="APHL_PPTTemp_120814">
  <a:themeElements>
    <a:clrScheme name="APHL PPT">
      <a:dk1>
        <a:srgbClr val="3F3F3F"/>
      </a:dk1>
      <a:lt1>
        <a:sysClr val="window" lastClr="FFFFFF"/>
      </a:lt1>
      <a:dk2>
        <a:srgbClr val="00A0AF"/>
      </a:dk2>
      <a:lt2>
        <a:srgbClr val="EEECE1"/>
      </a:lt2>
      <a:accent1>
        <a:srgbClr val="B42E34"/>
      </a:accent1>
      <a:accent2>
        <a:srgbClr val="EF7521"/>
      </a:accent2>
      <a:accent3>
        <a:srgbClr val="853175"/>
      </a:accent3>
      <a:accent4>
        <a:srgbClr val="8064A2"/>
      </a:accent4>
      <a:accent5>
        <a:srgbClr val="4BACC6"/>
      </a:accent5>
      <a:accent6>
        <a:srgbClr val="F79646"/>
      </a:accent6>
      <a:hlink>
        <a:srgbClr val="0000FF"/>
      </a:hlink>
      <a:folHlink>
        <a:srgbClr val="800080"/>
      </a:folHlink>
    </a:clrScheme>
    <a:fontScheme name="APHL PPT">
      <a:majorFont>
        <a:latin typeface="Franklin Gothic Medium"/>
        <a:ea typeface=""/>
        <a:cs typeface=""/>
      </a:majorFont>
      <a:minorFont>
        <a:latin typeface="Arial"/>
        <a:ea typeface=""/>
        <a:cs typeface=""/>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3600" dirty="0" smtClean="0">
            <a:solidFill>
              <a:schemeClr val="bg1"/>
            </a:solidFill>
          </a:defRPr>
        </a:defPPr>
      </a:lstStyle>
    </a:txDef>
  </a:objectDefaults>
  <a:extraClrSchemeLst/>
  <a:extLst>
    <a:ext uri="{05A4C25C-085E-4340-85A3-A5531E510DB2}">
      <thm15:themeFamily xmlns:thm15="http://schemas.microsoft.com/office/thememl/2012/main" name="APHL PPT Template_121014" id="{2490BC46-96F1-4E2C-ADEE-A21D1E31D251}" vid="{8A0E0DAA-FCE9-4396-9885-668F1ECBE4D5}"/>
    </a:ext>
  </a:extLst>
</a:theme>
</file>

<file path=ppt/theme/theme2.xml><?xml version="1.0" encoding="utf-8"?>
<a:theme xmlns:a="http://schemas.openxmlformats.org/drawingml/2006/main" name="1_Office Theme">
  <a:themeElements>
    <a:clrScheme name="APHL PPT">
      <a:dk1>
        <a:srgbClr val="3F3F3F"/>
      </a:dk1>
      <a:lt1>
        <a:sysClr val="window" lastClr="FFFFFF"/>
      </a:lt1>
      <a:dk2>
        <a:srgbClr val="00A0AF"/>
      </a:dk2>
      <a:lt2>
        <a:srgbClr val="EEECE1"/>
      </a:lt2>
      <a:accent1>
        <a:srgbClr val="B42E34"/>
      </a:accent1>
      <a:accent2>
        <a:srgbClr val="EF7521"/>
      </a:accent2>
      <a:accent3>
        <a:srgbClr val="853175"/>
      </a:accent3>
      <a:accent4>
        <a:srgbClr val="8064A2"/>
      </a:accent4>
      <a:accent5>
        <a:srgbClr val="4BACC6"/>
      </a:accent5>
      <a:accent6>
        <a:srgbClr val="F79646"/>
      </a:accent6>
      <a:hlink>
        <a:srgbClr val="0000FF"/>
      </a:hlink>
      <a:folHlink>
        <a:srgbClr val="800080"/>
      </a:folHlink>
    </a:clrScheme>
    <a:fontScheme name="APHL PPT">
      <a:majorFont>
        <a:latin typeface="Franklin Gothic Medium"/>
        <a:ea typeface=""/>
        <a:cs typeface=""/>
      </a:majorFont>
      <a:minorFont>
        <a:latin typeface="Arial"/>
        <a:ea typeface=""/>
        <a:cs typeface=""/>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3600" dirty="0" smtClean="0">
            <a:solidFill>
              <a:schemeClr val="bg1"/>
            </a:solidFill>
          </a:defRPr>
        </a:defPPr>
      </a:lstStyle>
    </a:txDef>
  </a:objectDefaults>
  <a:extraClrSchemeLst/>
  <a:extLst>
    <a:ext uri="{05A4C25C-085E-4340-85A3-A5531E510DB2}">
      <thm15:themeFamily xmlns:thm15="http://schemas.microsoft.com/office/thememl/2012/main" name="APHL PPT Template_121014" id="{2490BC46-96F1-4E2C-ADEE-A21D1E31D251}" vid="{B542C3A0-12DD-45C9-A0DB-E862C8E00C8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_rels/item6.xml.rels><?xml version="1.0" encoding="UTF-8" standalone="yes"?>
<Relationships xmlns="http://schemas.openxmlformats.org/package/2006/relationships"><Relationship Id="rId1" Type="http://schemas.openxmlformats.org/officeDocument/2006/relationships/customXmlProps" Target="itemProps6.xml"/></Relationships>
</file>

<file path=customXml/_rels/item7.xml.rels><?xml version="1.0" encoding="UTF-8" standalone="yes"?>
<Relationships xmlns="http://schemas.openxmlformats.org/package/2006/relationships"><Relationship Id="rId1" Type="http://schemas.openxmlformats.org/officeDocument/2006/relationships/customXmlProps" Target="itemProps7.xml"/></Relationships>
</file>

<file path=customXml/_rels/item8.xml.rels><?xml version="1.0" encoding="UTF-8" standalone="yes"?>
<Relationships xmlns="http://schemas.openxmlformats.org/package/2006/relationships"><Relationship Id="rId1" Type="http://schemas.openxmlformats.org/officeDocument/2006/relationships/customXmlProps" Target="itemProps8.xml"/></Relationships>
</file>

<file path=customXml/_rels/item9.xml.rels><?xml version="1.0" encoding="UTF-8" standalone="yes"?>
<Relationships xmlns="http://schemas.openxmlformats.org/package/2006/relationships"><Relationship Id="rId1" Type="http://schemas.openxmlformats.org/officeDocument/2006/relationships/customXmlProps" Target="itemProps9.xml"/></Relationships>
</file>

<file path=customXml/_rels/item10.xml.rels><?xml version="1.0" encoding="UTF-8" standalone="yes"?>
<Relationships xmlns="http://schemas.openxmlformats.org/package/2006/relationships"><Relationship Id="rId1" Type="http://schemas.openxmlformats.org/officeDocument/2006/relationships/customXmlProps" Target="itemProps10.xml"/></Relationships>
</file>

<file path=customXml/_rels/item11.xml.rels><?xml version="1.0" encoding="UTF-8" standalone="yes"?>
<Relationships xmlns="http://schemas.openxmlformats.org/package/2006/relationships"><Relationship Id="rId1" Type="http://schemas.openxmlformats.org/officeDocument/2006/relationships/customXmlProps" Target="itemProps11.xml"/></Relationships>
</file>

<file path=customXml/_rels/item12.xml.rels><?xml version="1.0" encoding="UTF-8" standalone="yes"?>
<Relationships xmlns="http://schemas.openxmlformats.org/package/2006/relationships"><Relationship Id="rId1" Type="http://schemas.openxmlformats.org/officeDocument/2006/relationships/customXmlProps" Target="itemProps12.xml"/></Relationships>
</file>

<file path=customXml/_rels/item13.xml.rels><?xml version="1.0" encoding="UTF-8" standalone="yes"?>
<Relationships xmlns="http://schemas.openxmlformats.org/package/2006/relationships"><Relationship Id="rId1" Type="http://schemas.openxmlformats.org/officeDocument/2006/relationships/customXmlProps" Target="itemProps13.xml"/></Relationships>
</file>

<file path=customXml/_rels/item14.xml.rels><?xml version="1.0" encoding="UTF-8" standalone="yes"?>
<Relationships xmlns="http://schemas.openxmlformats.org/package/2006/relationships"><Relationship Id="rId1" Type="http://schemas.openxmlformats.org/officeDocument/2006/relationships/customXmlProps" Target="itemProps14.xml"/></Relationships>
</file>

<file path=customXml/_rels/item15.xml.rels><?xml version="1.0" encoding="UTF-8" standalone="yes"?>
<Relationships xmlns="http://schemas.openxmlformats.org/package/2006/relationships"><Relationship Id="rId1" Type="http://schemas.openxmlformats.org/officeDocument/2006/relationships/customXmlProps" Target="itemProps15.xml"/></Relationships>
</file>

<file path=customXml/_rels/item16.xml.rels><?xml version="1.0" encoding="UTF-8" standalone="yes"?>
<Relationships xmlns="http://schemas.openxmlformats.org/package/2006/relationships"><Relationship Id="rId1" Type="http://schemas.openxmlformats.org/officeDocument/2006/relationships/customXmlProps" Target="itemProps16.xml"/></Relationships>
</file>

<file path=customXml/_rels/item17.xml.rels><?xml version="1.0" encoding="UTF-8" standalone="yes"?>
<Relationships xmlns="http://schemas.openxmlformats.org/package/2006/relationships"><Relationship Id="rId1" Type="http://schemas.openxmlformats.org/officeDocument/2006/relationships/customXmlProps" Target="itemProps17.xml"/></Relationships>
</file>

<file path=customXml/_rels/item18.xml.rels><?xml version="1.0" encoding="UTF-8" standalone="yes"?>
<Relationships xmlns="http://schemas.openxmlformats.org/package/2006/relationships"><Relationship Id="rId1" Type="http://schemas.openxmlformats.org/officeDocument/2006/relationships/customXmlProps" Target="itemProps18.xml"/></Relationships>
</file>

<file path=customXml/_rels/item19.xml.rels><?xml version="1.0" encoding="UTF-8" standalone="yes"?>
<Relationships xmlns="http://schemas.openxmlformats.org/package/2006/relationships"><Relationship Id="rId1" Type="http://schemas.openxmlformats.org/officeDocument/2006/relationships/customXmlProps" Target="itemProps19.xml"/></Relationships>
</file>

<file path=customXml/_rels/item20.xml.rels><?xml version="1.0" encoding="UTF-8" standalone="yes"?>
<Relationships xmlns="http://schemas.openxmlformats.org/package/2006/relationships"><Relationship Id="rId1" Type="http://schemas.openxmlformats.org/officeDocument/2006/relationships/customXmlProps" Target="itemProps20.xml"/></Relationships>
</file>

<file path=customXml/_rels/item21.xml.rels><?xml version="1.0" encoding="UTF-8" standalone="yes"?>
<Relationships xmlns="http://schemas.openxmlformats.org/package/2006/relationships"><Relationship Id="rId1" Type="http://schemas.openxmlformats.org/officeDocument/2006/relationships/customXmlProps" Target="itemProps21.xml"/></Relationships>
</file>

<file path=customXml/_rels/item22.xml.rels><?xml version="1.0" encoding="UTF-8" standalone="yes"?>
<Relationships xmlns="http://schemas.openxmlformats.org/package/2006/relationships"><Relationship Id="rId1" Type="http://schemas.openxmlformats.org/officeDocument/2006/relationships/customXmlProps" Target="itemProps22.xml"/></Relationships>
</file>

<file path=customXml/_rels/item23.xml.rels><?xml version="1.0" encoding="UTF-8" standalone="yes"?>
<Relationships xmlns="http://schemas.openxmlformats.org/package/2006/relationships"><Relationship Id="rId1" Type="http://schemas.openxmlformats.org/officeDocument/2006/relationships/customXmlProps" Target="itemProps23.xml"/></Relationships>
</file>

<file path=customXml/_rels/item24.xml.rels><?xml version="1.0" encoding="UTF-8" standalone="yes"?>
<Relationships xmlns="http://schemas.openxmlformats.org/package/2006/relationships"><Relationship Id="rId1" Type="http://schemas.openxmlformats.org/officeDocument/2006/relationships/customXmlProps" Target="itemProps24.xml"/></Relationships>
</file>

<file path=customXml/_rels/item25.xml.rels><?xml version="1.0" encoding="UTF-8" standalone="yes"?>
<Relationships xmlns="http://schemas.openxmlformats.org/package/2006/relationships"><Relationship Id="rId1" Type="http://schemas.openxmlformats.org/officeDocument/2006/relationships/customXmlProps" Target="itemProps25.xml"/></Relationships>
</file>

<file path=customXml/_rels/item26.xml.rels><?xml version="1.0" encoding="UTF-8" standalone="yes"?>
<Relationships xmlns="http://schemas.openxmlformats.org/package/2006/relationships"><Relationship Id="rId1" Type="http://schemas.openxmlformats.org/officeDocument/2006/relationships/customXmlProps" Target="itemProps26.xml"/></Relationships>
</file>

<file path=customXml/_rels/item27.xml.rels><?xml version="1.0" encoding="UTF-8" standalone="yes"?>
<Relationships xmlns="http://schemas.openxmlformats.org/package/2006/relationships"><Relationship Id="rId1" Type="http://schemas.openxmlformats.org/officeDocument/2006/relationships/customXmlProps" Target="itemProps27.xml"/></Relationships>
</file>

<file path=customXml/_rels/item28.xml.rels><?xml version="1.0" encoding="UTF-8" standalone="yes"?>
<Relationships xmlns="http://schemas.openxmlformats.org/package/2006/relationships"><Relationship Id="rId1" Type="http://schemas.openxmlformats.org/officeDocument/2006/relationships/customXmlProps" Target="itemProps28.xml"/></Relationships>
</file>

<file path=customXml/_rels/item29.xml.rels><?xml version="1.0" encoding="UTF-8" standalone="yes"?>
<Relationships xmlns="http://schemas.openxmlformats.org/package/2006/relationships"><Relationship Id="rId1" Type="http://schemas.openxmlformats.org/officeDocument/2006/relationships/customXmlProps" Target="itemProps29.xml"/></Relationships>
</file>

<file path=customXml/_rels/item30.xml.rels><?xml version="1.0" encoding="UTF-8" standalone="yes"?>
<Relationships xmlns="http://schemas.openxmlformats.org/package/2006/relationships"><Relationship Id="rId1" Type="http://schemas.openxmlformats.org/officeDocument/2006/relationships/customXmlProps" Target="itemProps30.xml"/></Relationships>
</file>

<file path=customXml/_rels/item31.xml.rels><?xml version="1.0" encoding="UTF-8" standalone="yes"?>
<Relationships xmlns="http://schemas.openxmlformats.org/package/2006/relationships"><Relationship Id="rId1" Type="http://schemas.openxmlformats.org/officeDocument/2006/relationships/customXmlProps" Target="itemProps31.xml"/></Relationships>
</file>

<file path=customXml/_rels/item32.xml.rels><?xml version="1.0" encoding="UTF-8" standalone="yes"?>
<Relationships xmlns="http://schemas.openxmlformats.org/package/2006/relationships"><Relationship Id="rId1" Type="http://schemas.openxmlformats.org/officeDocument/2006/relationships/customXmlProps" Target="itemProps32.xml"/></Relationships>
</file>

<file path=customXml/_rels/item33.xml.rels><?xml version="1.0" encoding="UTF-8" standalone="yes"?>
<Relationships xmlns="http://schemas.openxmlformats.org/package/2006/relationships"><Relationship Id="rId1" Type="http://schemas.openxmlformats.org/officeDocument/2006/relationships/customXmlProps" Target="itemProps33.xml"/></Relationships>
</file>

<file path=customXml/_rels/item34.xml.rels><?xml version="1.0" encoding="UTF-8" standalone="yes"?>
<Relationships xmlns="http://schemas.openxmlformats.org/package/2006/relationships"><Relationship Id="rId1" Type="http://schemas.openxmlformats.org/officeDocument/2006/relationships/customXmlProps" Target="itemProps34.xml"/></Relationships>
</file>

<file path=customXml/_rels/item35.xml.rels><?xml version="1.0" encoding="UTF-8" standalone="yes"?>
<Relationships xmlns="http://schemas.openxmlformats.org/package/2006/relationships"><Relationship Id="rId1" Type="http://schemas.openxmlformats.org/officeDocument/2006/relationships/customXmlProps" Target="itemProps35.xml"/></Relationships>
</file>

<file path=customXml/_rels/item36.xml.rels><?xml version="1.0" encoding="UTF-8" standalone="yes"?>
<Relationships xmlns="http://schemas.openxmlformats.org/package/2006/relationships"><Relationship Id="rId1" Type="http://schemas.openxmlformats.org/officeDocument/2006/relationships/customXmlProps" Target="itemProps36.xml"/></Relationships>
</file>

<file path=customXml/_rels/item37.xml.rels><?xml version="1.0" encoding="UTF-8" standalone="yes"?>
<Relationships xmlns="http://schemas.openxmlformats.org/package/2006/relationships"><Relationship Id="rId1" Type="http://schemas.openxmlformats.org/officeDocument/2006/relationships/customXmlProps" Target="itemProps37.xml"/></Relationships>
</file>

<file path=customXml/_rels/item38.xml.rels><?xml version="1.0" encoding="UTF-8" standalone="yes"?>
<Relationships xmlns="http://schemas.openxmlformats.org/package/2006/relationships"><Relationship Id="rId1" Type="http://schemas.openxmlformats.org/officeDocument/2006/relationships/customXmlProps" Target="itemProps38.xml"/></Relationships>
</file>

<file path=customXml/_rels/item39.xml.rels><?xml version="1.0" encoding="UTF-8" standalone="yes"?>
<Relationships xmlns="http://schemas.openxmlformats.org/package/2006/relationships"><Relationship Id="rId1" Type="http://schemas.openxmlformats.org/officeDocument/2006/relationships/customXmlProps" Target="itemProps39.xml"/></Relationships>
</file>

<file path=customXml/_rels/item40.xml.rels><?xml version="1.0" encoding="UTF-8" standalone="yes"?>
<Relationships xmlns="http://schemas.openxmlformats.org/package/2006/relationships"><Relationship Id="rId1" Type="http://schemas.openxmlformats.org/officeDocument/2006/relationships/customXmlProps" Target="itemProps40.xml"/></Relationships>
</file>

<file path=customXml/_rels/item41.xml.rels><?xml version="1.0" encoding="UTF-8" standalone="yes"?>
<Relationships xmlns="http://schemas.openxmlformats.org/package/2006/relationships"><Relationship Id="rId1" Type="http://schemas.openxmlformats.org/officeDocument/2006/relationships/customXmlProps" Target="itemProps41.xml"/></Relationships>
</file>

<file path=customXml/_rels/item42.xml.rels><?xml version="1.0" encoding="UTF-8" standalone="yes"?>
<Relationships xmlns="http://schemas.openxmlformats.org/package/2006/relationships"><Relationship Id="rId1" Type="http://schemas.openxmlformats.org/officeDocument/2006/relationships/customXmlProps" Target="itemProps42.xml"/></Relationships>
</file>

<file path=customXml/_rels/item43.xml.rels><?xml version="1.0" encoding="UTF-8" standalone="yes"?>
<Relationships xmlns="http://schemas.openxmlformats.org/package/2006/relationships"><Relationship Id="rId1" Type="http://schemas.openxmlformats.org/officeDocument/2006/relationships/customXmlProps" Target="itemProps43.xml"/></Relationships>
</file>

<file path=customXml/_rels/item44.xml.rels><?xml version="1.0" encoding="UTF-8" standalone="yes"?>
<Relationships xmlns="http://schemas.openxmlformats.org/package/2006/relationships"><Relationship Id="rId1" Type="http://schemas.openxmlformats.org/officeDocument/2006/relationships/customXmlProps" Target="itemProps44.xml"/></Relationships>
</file>

<file path=customXml/_rels/item45.xml.rels><?xml version="1.0" encoding="UTF-8" standalone="yes"?>
<Relationships xmlns="http://schemas.openxmlformats.org/package/2006/relationships"><Relationship Id="rId1" Type="http://schemas.openxmlformats.org/officeDocument/2006/relationships/customXmlProps" Target="itemProps45.xml"/></Relationships>
</file>

<file path=customXml/_rels/item46.xml.rels><?xml version="1.0" encoding="UTF-8" standalone="yes"?>
<Relationships xmlns="http://schemas.openxmlformats.org/package/2006/relationships"><Relationship Id="rId1" Type="http://schemas.openxmlformats.org/officeDocument/2006/relationships/customXmlProps" Target="itemProps46.xml"/></Relationships>
</file>

<file path=customXml/_rels/item47.xml.rels><?xml version="1.0" encoding="UTF-8" standalone="yes"?>
<Relationships xmlns="http://schemas.openxmlformats.org/package/2006/relationships"><Relationship Id="rId1" Type="http://schemas.openxmlformats.org/officeDocument/2006/relationships/customXmlProps" Target="itemProps47.xml"/></Relationships>
</file>

<file path=customXml/_rels/item48.xml.rels><?xml version="1.0" encoding="UTF-8" standalone="yes"?>
<Relationships xmlns="http://schemas.openxmlformats.org/package/2006/relationships"><Relationship Id="rId1" Type="http://schemas.openxmlformats.org/officeDocument/2006/relationships/customXmlProps" Target="itemProps48.xml"/></Relationships>
</file>

<file path=customXml/_rels/item49.xml.rels><?xml version="1.0" encoding="UTF-8" standalone="yes"?>
<Relationships xmlns="http://schemas.openxmlformats.org/package/2006/relationships"><Relationship Id="rId1" Type="http://schemas.openxmlformats.org/officeDocument/2006/relationships/customXmlProps" Target="itemProps49.xml"/></Relationships>
</file>

<file path=customXml/_rels/item50.xml.rels><?xml version="1.0" encoding="UTF-8" standalone="yes"?>
<Relationships xmlns="http://schemas.openxmlformats.org/package/2006/relationships"><Relationship Id="rId1" Type="http://schemas.openxmlformats.org/officeDocument/2006/relationships/customXmlProps" Target="itemProps50.xml"/></Relationships>
</file>

<file path=customXml/_rels/item51.xml.rels><?xml version="1.0" encoding="UTF-8" standalone="yes"?>
<Relationships xmlns="http://schemas.openxmlformats.org/package/2006/relationships"><Relationship Id="rId1" Type="http://schemas.openxmlformats.org/officeDocument/2006/relationships/customXmlProps" Target="itemProps51.xml"/></Relationships>
</file>

<file path=customXml/_rels/item52.xml.rels><?xml version="1.0" encoding="UTF-8" standalone="yes"?>
<Relationships xmlns="http://schemas.openxmlformats.org/package/2006/relationships"><Relationship Id="rId1" Type="http://schemas.openxmlformats.org/officeDocument/2006/relationships/customXmlProps" Target="itemProps52.xml"/></Relationships>
</file>

<file path=customXml/_rels/item53.xml.rels><?xml version="1.0" encoding="UTF-8" standalone="yes"?>
<Relationships xmlns="http://schemas.openxmlformats.org/package/2006/relationships"><Relationship Id="rId1" Type="http://schemas.openxmlformats.org/officeDocument/2006/relationships/customXmlProps" Target="itemProps53.xml"/></Relationships>
</file>

<file path=customXml/_rels/item54.xml.rels><?xml version="1.0" encoding="UTF-8" standalone="yes"?>
<Relationships xmlns="http://schemas.openxmlformats.org/package/2006/relationships"><Relationship Id="rId1" Type="http://schemas.openxmlformats.org/officeDocument/2006/relationships/customXmlProps" Target="itemProps54.xml"/></Relationships>
</file>

<file path=customXml/_rels/item55.xml.rels><?xml version="1.0" encoding="UTF-8" standalone="yes"?>
<Relationships xmlns="http://schemas.openxmlformats.org/package/2006/relationships"><Relationship Id="rId1" Type="http://schemas.openxmlformats.org/officeDocument/2006/relationships/customXmlProps" Target="itemProps55.xml"/></Relationships>
</file>

<file path=customXml/_rels/item56.xml.rels><?xml version="1.0" encoding="UTF-8" standalone="yes"?>
<Relationships xmlns="http://schemas.openxmlformats.org/package/2006/relationships"><Relationship Id="rId1" Type="http://schemas.openxmlformats.org/officeDocument/2006/relationships/customXmlProps" Target="itemProps56.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3.xml><?xml version="1.0" encoding="utf-8"?>
<EsriMapsInfo xmlns="ESRI.ArcGIS.Mapping.OfficeIntegration.PowerPointInfo">
  <Version>Version1</Version>
  <RequiresSignIn>False</RequiresSignIn>
</EsriMapsInfo>
</file>

<file path=customXml/item4.xml><?xml version="1.0" encoding="utf-8"?>
<EsriMapsInfo xmlns="ESRI.ArcGIS.Mapping.OfficeIntegration.PowerPointInfo">
  <Version>Version1</Version>
  <RequiresSignIn>False</RequiresSignIn>
</EsriMapsInfo>
</file>

<file path=customXml/item5.xml><?xml version="1.0" encoding="utf-8"?>
<EsriMapsInfo xmlns="ESRI.ArcGIS.Mapping.OfficeIntegration.PowerPointInfo">
  <Version>Version1</Version>
  <RequiresSignIn>False</RequiresSignIn>
</EsriMapsInfo>
</file>

<file path=customXml/item6.xml><?xml version="1.0" encoding="utf-8"?>
<EsriMapsInfo xmlns="ESRI.ArcGIS.Mapping.OfficeIntegration.PowerPointInfo">
  <Version>Version1</Version>
  <RequiresSignIn>False</RequiresSignIn>
</EsriMapsInfo>
</file>

<file path=customXml/item7.xml><?xml version="1.0" encoding="utf-8"?>
<EsriMapsInfo xmlns="ESRI.ArcGIS.Mapping.OfficeIntegration.PowerPointInfo">
  <Version>Version1</Version>
  <RequiresSignIn>False</RequiresSignIn>
</EsriMapsInfo>
</file>

<file path=customXml/item8.xml><?xml version="1.0" encoding="utf-8"?>
<EsriMapsInfo xmlns="ESRI.ArcGIS.Mapping.OfficeIntegration.PowerPointInfo">
  <Version>Version1</Version>
  <RequiresSignIn>False</RequiresSignIn>
</EsriMapsInfo>
</file>

<file path=customXml/item9.xml><?xml version="1.0" encoding="utf-8"?>
<EsriMapsInfo xmlns="ESRI.ArcGIS.Mapping.OfficeIntegration.PowerPointInfo">
  <Version>Version1</Version>
  <RequiresSignIn>False</RequiresSignIn>
</EsriMapsInfo>
</file>

<file path=customXml/item10.xml><?xml version="1.0" encoding="utf-8"?>
<EsriMapsInfo xmlns="ESRI.ArcGIS.Mapping.OfficeIntegration.PowerPointInfo">
  <Version>Version1</Version>
  <RequiresSignIn>False</RequiresSignIn>
</EsriMapsInfo>
</file>

<file path=customXml/item11.xml><?xml version="1.0" encoding="utf-8"?>
<EsriMapsInfo xmlns="ESRI.ArcGIS.Mapping.OfficeIntegration.PowerPointInfo">
  <Version>Version1</Version>
  <RequiresSignIn>False</RequiresSignIn>
</EsriMapsInfo>
</file>

<file path=customXml/item12.xml><?xml version="1.0" encoding="utf-8"?>
<EsriMapsInfo xmlns="ESRI.ArcGIS.Mapping.OfficeIntegration.PowerPointInfo">
  <Version>Version1</Version>
  <RequiresSignIn>False</RequiresSignIn>
</EsriMapsInfo>
</file>

<file path=customXml/item13.xml><?xml version="1.0" encoding="utf-8"?>
<EsriMapsInfo xmlns="ESRI.ArcGIS.Mapping.OfficeIntegration.PowerPointInfo">
  <Version>Version1</Version>
  <RequiresSignIn>False</RequiresSignIn>
</EsriMapsInfo>
</file>

<file path=customXml/item14.xml><?xml version="1.0" encoding="utf-8"?>
<EsriMapsInfo xmlns="ESRI.ArcGIS.Mapping.OfficeIntegration.PowerPointInfo">
  <Version>Version1</Version>
  <RequiresSignIn>False</RequiresSignIn>
</EsriMapsInfo>
</file>

<file path=customXml/item15.xml><?xml version="1.0" encoding="utf-8"?>
<EsriMapsInfo xmlns="ESRI.ArcGIS.Mapping.OfficeIntegration.PowerPointInfo">
  <Version>Version1</Version>
  <RequiresSignIn>False</RequiresSignIn>
</EsriMapsInfo>
</file>

<file path=customXml/item16.xml><?xml version="1.0" encoding="utf-8"?>
<EsriMapsInfo xmlns="ESRI.ArcGIS.Mapping.OfficeIntegration.PowerPointInfo">
  <Version>Version1</Version>
  <RequiresSignIn>False</RequiresSignIn>
</EsriMapsInfo>
</file>

<file path=customXml/item17.xml><?xml version="1.0" encoding="utf-8"?>
<EsriMapsInfo xmlns="ESRI.ArcGIS.Mapping.OfficeIntegration.PowerPointInfo">
  <Version>Version1</Version>
  <RequiresSignIn>False</RequiresSignIn>
</EsriMapsInfo>
</file>

<file path=customXml/item18.xml><?xml version="1.0" encoding="utf-8"?>
<EsriMapsInfo xmlns="ESRI.ArcGIS.Mapping.OfficeIntegration.PowerPointInfo">
  <Version>Version1</Version>
  <RequiresSignIn>False</RequiresSignIn>
</EsriMapsInfo>
</file>

<file path=customXml/item19.xml><?xml version="1.0" encoding="utf-8"?>
<EsriMapsInfo xmlns="ESRI.ArcGIS.Mapping.OfficeIntegration.PowerPointInfo">
  <Version>Version1</Version>
  <RequiresSignIn>False</RequiresSignIn>
</EsriMapsInfo>
</file>

<file path=customXml/item20.xml><?xml version="1.0" encoding="utf-8"?>
<EsriMapsInfo xmlns="ESRI.ArcGIS.Mapping.OfficeIntegration.PowerPointInfo">
  <Version>Version1</Version>
  <RequiresSignIn>False</RequiresSignIn>
</EsriMapsInfo>
</file>

<file path=customXml/item21.xml><?xml version="1.0" encoding="utf-8"?>
<EsriMapsInfo xmlns="ESRI.ArcGIS.Mapping.OfficeIntegration.PowerPointInfo">
  <Version>Version1</Version>
  <RequiresSignIn>False</RequiresSignIn>
</EsriMapsInfo>
</file>

<file path=customXml/item22.xml><?xml version="1.0" encoding="utf-8"?>
<EsriMapsInfo xmlns="ESRI.ArcGIS.Mapping.OfficeIntegration.PowerPointInfo">
  <Version>Version1</Version>
  <RequiresSignIn>False</RequiresSignIn>
</EsriMapsInfo>
</file>

<file path=customXml/item23.xml><?xml version="1.0" encoding="utf-8"?>
<EsriMapsInfo xmlns="ESRI.ArcGIS.Mapping.OfficeIntegration.PowerPointInfo">
  <Version>Version1</Version>
  <RequiresSignIn>False</RequiresSignIn>
</EsriMapsInfo>
</file>

<file path=customXml/item24.xml><?xml version="1.0" encoding="utf-8"?>
<EsriMapsInfo xmlns="ESRI.ArcGIS.Mapping.OfficeIntegration.PowerPointInfo">
  <Version>Version1</Version>
  <RequiresSignIn>False</RequiresSignIn>
</EsriMapsInfo>
</file>

<file path=customXml/item25.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26.xml><?xml version="1.0" encoding="utf-8"?>
<EsriMapsInfo xmlns="ESRI.ArcGIS.Mapping.OfficeIntegration.PowerPointInfo">
  <Version>Version1</Version>
  <RequiresSignIn>False</RequiresSignIn>
</EsriMapsInfo>
</file>

<file path=customXml/item27.xml><?xml version="1.0" encoding="utf-8"?>
<EsriMapsInfo xmlns="ESRI.ArcGIS.Mapping.OfficeIntegration.PowerPointInfo">
  <Version>Version1</Version>
  <RequiresSignIn>False</RequiresSignIn>
</EsriMapsInfo>
</file>

<file path=customXml/item28.xml><?xml version="1.0" encoding="utf-8"?>
<EsriMapsInfo xmlns="ESRI.ArcGIS.Mapping.OfficeIntegration.PowerPointInfo">
  <Version>Version1</Version>
  <RequiresSignIn>False</RequiresSignIn>
</EsriMapsInfo>
</file>

<file path=customXml/item29.xml><?xml version="1.0" encoding="utf-8"?>
<EsriMapsInfo xmlns="ESRI.ArcGIS.Mapping.OfficeIntegration.PowerPointInfo">
  <Version>Version1</Version>
  <RequiresSignIn>False</RequiresSignIn>
</EsriMapsInfo>
</file>

<file path=customXml/item30.xml><?xml version="1.0" encoding="utf-8"?>
<EsriMapsInfo xmlns="ESRI.ArcGIS.Mapping.OfficeIntegration.PowerPointInfo">
  <Version>Version1</Version>
  <RequiresSignIn>False</RequiresSignIn>
</EsriMapsInfo>
</file>

<file path=customXml/item31.xml><?xml version="1.0" encoding="utf-8"?>
<EsriMapsInfo xmlns="ESRI.ArcGIS.Mapping.OfficeIntegration.PowerPointInfo">
  <Version>Version1</Version>
  <RequiresSignIn>False</RequiresSignIn>
</EsriMapsInfo>
</file>

<file path=customXml/item32.xml><?xml version="1.0" encoding="utf-8"?>
<EsriMapsInfo xmlns="ESRI.ArcGIS.Mapping.OfficeIntegration.PowerPointInfo">
  <Version>Version1</Version>
  <RequiresSignIn>False</RequiresSignIn>
</EsriMapsInfo>
</file>

<file path=customXml/item33.xml><?xml version="1.0" encoding="utf-8"?>
<?mso-contentType ?>
<FormTemplates xmlns="http://schemas.microsoft.com/sharepoint/v3/contenttype/forms">
  <Display>DocumentLibraryForm</Display>
  <Edit>DocumentLibraryForm</Edit>
  <New>DocumentLibraryForm</New>
</FormTemplates>
</file>

<file path=customXml/item34.xml><?xml version="1.0" encoding="utf-8"?>
<EsriMapsInfo xmlns="ESRI.ArcGIS.Mapping.OfficeIntegration.PowerPointInfo">
  <Version>Version1</Version>
  <RequiresSignIn>False</RequiresSignIn>
</EsriMapsInfo>
</file>

<file path=customXml/item35.xml><?xml version="1.0" encoding="utf-8"?>
<EsriMapsInfo xmlns="ESRI.ArcGIS.Mapping.OfficeIntegration.PowerPointInfo">
  <Version>Version1</Version>
  <RequiresSignIn>False</RequiresSignIn>
</EsriMapsInfo>
</file>

<file path=customXml/item36.xml><?xml version="1.0" encoding="utf-8"?>
<EsriMapsInfo xmlns="ESRI.ArcGIS.Mapping.OfficeIntegration.PowerPointInfo">
  <Version>Version1</Version>
  <RequiresSignIn>False</RequiresSignIn>
</EsriMapsInfo>
</file>

<file path=customXml/item37.xml><?xml version="1.0" encoding="utf-8"?>
<EsriMapsInfo xmlns="ESRI.ArcGIS.Mapping.OfficeIntegration.PowerPointInfo">
  <Version>Version1</Version>
  <RequiresSignIn>False</RequiresSignIn>
</EsriMapsInfo>
</file>

<file path=customXml/item38.xml><?xml version="1.0" encoding="utf-8"?>
<EsriMapsInfo xmlns="ESRI.ArcGIS.Mapping.OfficeIntegration.PowerPointInfo">
  <Version>Version1</Version>
  <RequiresSignIn>False</RequiresSignIn>
</EsriMapsInfo>
</file>

<file path=customXml/item39.xml><?xml version="1.0" encoding="utf-8"?>
<EsriMapsInfo xmlns="ESRI.ArcGIS.Mapping.OfficeIntegration.PowerPointInfo">
  <Version>Version1</Version>
  <RequiresSignIn>False</RequiresSignIn>
</EsriMapsInfo>
</file>

<file path=customXml/item40.xml><?xml version="1.0" encoding="utf-8"?>
<EsriMapsInfo xmlns="ESRI.ArcGIS.Mapping.OfficeIntegration.PowerPointInfo">
  <Version>Version1</Version>
  <RequiresSignIn>False</RequiresSignIn>
</EsriMapsInfo>
</file>

<file path=customXml/item41.xml><?xml version="1.0" encoding="utf-8"?>
<EsriMapsInfo xmlns="ESRI.ArcGIS.Mapping.OfficeIntegration.PowerPointInfo">
  <Version>Version1</Version>
  <RequiresSignIn>False</RequiresSignIn>
</EsriMapsInfo>
</file>

<file path=customXml/item42.xml><?xml version="1.0" encoding="utf-8"?>
<EsriMapsInfo xmlns="ESRI.ArcGIS.Mapping.OfficeIntegration.PowerPointInfo">
  <Version>Version1</Version>
  <RequiresSignIn>False</RequiresSignIn>
</EsriMapsInfo>
</file>

<file path=customXml/item43.xml><?xml version="1.0" encoding="utf-8"?>
<EsriMapsInfo xmlns="ESRI.ArcGIS.Mapping.OfficeIntegration.PowerPointInfo">
  <Version>Version1</Version>
  <RequiresSignIn>False</RequiresSignIn>
</EsriMapsInfo>
</file>

<file path=customXml/item44.xml><?xml version="1.0" encoding="utf-8"?>
<EsriMapsInfo xmlns="ESRI.ArcGIS.Mapping.OfficeIntegration.PowerPointInfo">
  <Version>Version1</Version>
  <RequiresSignIn>False</RequiresSignIn>
</EsriMapsInfo>
</file>

<file path=customXml/item45.xml><?xml version="1.0" encoding="utf-8"?>
<ct:contentTypeSchema xmlns:ct="http://schemas.microsoft.com/office/2006/metadata/contentType" xmlns:ma="http://schemas.microsoft.com/office/2006/metadata/properties/metaAttributes" ct:_="" ma:_="" ma:contentTypeName="Document" ma:contentTypeID="0x010100E23A49D5CB2C7542997766C405C38DF7" ma:contentTypeVersion="1" ma:contentTypeDescription="Create a new document." ma:contentTypeScope="" ma:versionID="df78e06e75b3a5453fd7f17a21c20878">
  <xsd:schema xmlns:xsd="http://www.w3.org/2001/XMLSchema" xmlns:xs="http://www.w3.org/2001/XMLSchema" xmlns:p="http://schemas.microsoft.com/office/2006/metadata/properties" xmlns:ns1="http://schemas.microsoft.com/sharepoint/v3" targetNamespace="http://schemas.microsoft.com/office/2006/metadata/properties" ma:root="true" ma:fieldsID="48c5b5cd9b8d25ff6dd15848836f4270"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Scheduling Start Date is a site column created by the Publishing feature. It is used to specify the date and time on which this page will first appear to site visitors." ma:hidden="true" ma:internalName="PublishingStartDate">
      <xsd:simpleType>
        <xsd:restriction base="dms:Unknown"/>
      </xsd:simpleType>
    </xsd:element>
    <xsd:element name="PublishingExpirationDate" ma:index="9" nillable="true" ma:displayName="Scheduling End Date" ma:description="Scheduling End Date is a site column created by the Publishing feature. It is used to specify the date and time on which this page will no longer appear to site visitors."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6.xml><?xml version="1.0" encoding="utf-8"?>
<EsriMapsInfo xmlns="ESRI.ArcGIS.Mapping.OfficeIntegration.PowerPointInfo">
  <Version>Version1</Version>
  <RequiresSignIn>False</RequiresSignIn>
</EsriMapsInfo>
</file>

<file path=customXml/item47.xml><?xml version="1.0" encoding="utf-8"?>
<EsriMapsInfo xmlns="ESRI.ArcGIS.Mapping.OfficeIntegration.PowerPointInfo">
  <Version>Version1</Version>
  <RequiresSignIn>False</RequiresSignIn>
</EsriMapsInfo>
</file>

<file path=customXml/item48.xml><?xml version="1.0" encoding="utf-8"?>
<EsriMapsInfo xmlns="ESRI.ArcGIS.Mapping.OfficeIntegration.PowerPointInfo">
  <Version>Version1</Version>
  <RequiresSignIn>False</RequiresSignIn>
</EsriMapsInfo>
</file>

<file path=customXml/item49.xml><?xml version="1.0" encoding="utf-8"?>
<EsriMapsInfo xmlns="ESRI.ArcGIS.Mapping.OfficeIntegration.PowerPointInfo">
  <Version>Version1</Version>
  <RequiresSignIn>False</RequiresSignIn>
</EsriMapsInfo>
</file>

<file path=customXml/item50.xml><?xml version="1.0" encoding="utf-8"?>
<EsriMapsInfo xmlns="ESRI.ArcGIS.Mapping.OfficeIntegration.PowerPointInfo">
  <Version>Version1</Version>
  <RequiresSignIn>False</RequiresSignIn>
</EsriMapsInfo>
</file>

<file path=customXml/item51.xml><?xml version="1.0" encoding="utf-8"?>
<EsriMapsInfo xmlns="ESRI.ArcGIS.Mapping.OfficeIntegration.PowerPointInfo">
  <Version>Version1</Version>
  <RequiresSignIn>False</RequiresSignIn>
</EsriMapsInfo>
</file>

<file path=customXml/item52.xml><?xml version="1.0" encoding="utf-8"?>
<EsriMapsInfo xmlns="ESRI.ArcGIS.Mapping.OfficeIntegration.PowerPointInfo">
  <Version>Version1</Version>
  <RequiresSignIn>False</RequiresSignIn>
</EsriMapsInfo>
</file>

<file path=customXml/item53.xml><?xml version="1.0" encoding="utf-8"?>
<EsriMapsInfo xmlns="ESRI.ArcGIS.Mapping.OfficeIntegration.PowerPointInfo">
  <Version>Version1</Version>
  <RequiresSignIn>False</RequiresSignIn>
</EsriMapsInfo>
</file>

<file path=customXml/item54.xml><?xml version="1.0" encoding="utf-8"?>
<EsriMapsInfo xmlns="ESRI.ArcGIS.Mapping.OfficeIntegration.PowerPointInfo">
  <Version>Version1</Version>
  <RequiresSignIn>False</RequiresSignIn>
</EsriMapsInfo>
</file>

<file path=customXml/item55.xml><?xml version="1.0" encoding="utf-8"?>
<EsriMapsInfo xmlns="ESRI.ArcGIS.Mapping.OfficeIntegration.PowerPointInfo">
  <Version>Version1</Version>
  <RequiresSignIn>False</RequiresSignIn>
</EsriMapsInfo>
</file>

<file path=customXml/item56.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3E2B29F9-6B81-4B70-89D0-42AB53245CB6}"/>
</file>

<file path=customXml/itemProps2.xml><?xml version="1.0" encoding="utf-8"?>
<ds:datastoreItem xmlns:ds="http://schemas.openxmlformats.org/officeDocument/2006/customXml" ds:itemID="{A7A014C6-604F-41C7-8CD6-EFAEC12486BE}"/>
</file>

<file path=customXml/itemProps3.xml><?xml version="1.0" encoding="utf-8"?>
<ds:datastoreItem xmlns:ds="http://schemas.openxmlformats.org/officeDocument/2006/customXml" ds:itemID="{98331C9F-0C9C-4DF9-A2D5-D23182DF5BF1}"/>
</file>

<file path=customXml/itemProps4.xml><?xml version="1.0" encoding="utf-8"?>
<ds:datastoreItem xmlns:ds="http://schemas.openxmlformats.org/officeDocument/2006/customXml" ds:itemID="{2D3941FC-5EC8-4A52-AB39-876A21E402B2}"/>
</file>

<file path=customXml/itemProps5.xml><?xml version="1.0" encoding="utf-8"?>
<ds:datastoreItem xmlns:ds="http://schemas.openxmlformats.org/officeDocument/2006/customXml" ds:itemID="{D0F91A8E-917D-4C48-8932-3E1403E153B8}"/>
</file>

<file path=customXml/itemProps6.xml><?xml version="1.0" encoding="utf-8"?>
<ds:datastoreItem xmlns:ds="http://schemas.openxmlformats.org/officeDocument/2006/customXml" ds:itemID="{A619B994-DBE2-4316-94C7-08C753354DED}"/>
</file>

<file path=customXml/itemProps7.xml><?xml version="1.0" encoding="utf-8"?>
<ds:datastoreItem xmlns:ds="http://schemas.openxmlformats.org/officeDocument/2006/customXml" ds:itemID="{03FF03D1-528E-45AF-9922-1A0BBBA909CB}"/>
</file>

<file path=customXml/itemProps8.xml><?xml version="1.0" encoding="utf-8"?>
<ds:datastoreItem xmlns:ds="http://schemas.openxmlformats.org/officeDocument/2006/customXml" ds:itemID="{54D4EB55-8D22-409B-A9F4-4C1494405F9F}"/>
</file>

<file path=customXml/itemProps9.xml><?xml version="1.0" encoding="utf-8"?>
<ds:datastoreItem xmlns:ds="http://schemas.openxmlformats.org/officeDocument/2006/customXml" ds:itemID="{9E738231-2982-4EDA-A09B-0758772A5F1D}"/>
</file>

<file path=customXml/itemProps10.xml><?xml version="1.0" encoding="utf-8"?>
<ds:datastoreItem xmlns:ds="http://schemas.openxmlformats.org/officeDocument/2006/customXml" ds:itemID="{5396F036-39EC-4113-AE70-71B49CCB4F26}"/>
</file>

<file path=customXml/itemProps11.xml><?xml version="1.0" encoding="utf-8"?>
<ds:datastoreItem xmlns:ds="http://schemas.openxmlformats.org/officeDocument/2006/customXml" ds:itemID="{25048C94-B5FB-45DD-8DFC-33F00E6FB842}"/>
</file>

<file path=customXml/itemProps12.xml><?xml version="1.0" encoding="utf-8"?>
<ds:datastoreItem xmlns:ds="http://schemas.openxmlformats.org/officeDocument/2006/customXml" ds:itemID="{BFA85535-6ABA-417B-96E9-5BC318D0E645}"/>
</file>

<file path=customXml/itemProps13.xml><?xml version="1.0" encoding="utf-8"?>
<ds:datastoreItem xmlns:ds="http://schemas.openxmlformats.org/officeDocument/2006/customXml" ds:itemID="{54227F77-8CE9-4A4F-9AA0-58EE46410DA5}"/>
</file>

<file path=customXml/itemProps14.xml><?xml version="1.0" encoding="utf-8"?>
<ds:datastoreItem xmlns:ds="http://schemas.openxmlformats.org/officeDocument/2006/customXml" ds:itemID="{C98DF059-8A46-41C2-80A2-18A6A24010E6}"/>
</file>

<file path=customXml/itemProps15.xml><?xml version="1.0" encoding="utf-8"?>
<ds:datastoreItem xmlns:ds="http://schemas.openxmlformats.org/officeDocument/2006/customXml" ds:itemID="{3E902DBD-76DD-4186-AD13-C85D9B7AB902}"/>
</file>

<file path=customXml/itemProps16.xml><?xml version="1.0" encoding="utf-8"?>
<ds:datastoreItem xmlns:ds="http://schemas.openxmlformats.org/officeDocument/2006/customXml" ds:itemID="{C94CADE6-0054-4362-BA1C-78A07FCA4D23}"/>
</file>

<file path=customXml/itemProps17.xml><?xml version="1.0" encoding="utf-8"?>
<ds:datastoreItem xmlns:ds="http://schemas.openxmlformats.org/officeDocument/2006/customXml" ds:itemID="{9C5C8FE0-9DF5-4A87-84C8-6EA4B11258FD}"/>
</file>

<file path=customXml/itemProps18.xml><?xml version="1.0" encoding="utf-8"?>
<ds:datastoreItem xmlns:ds="http://schemas.openxmlformats.org/officeDocument/2006/customXml" ds:itemID="{5C43F66C-07F1-463A-B875-242A50107928}"/>
</file>

<file path=customXml/itemProps19.xml><?xml version="1.0" encoding="utf-8"?>
<ds:datastoreItem xmlns:ds="http://schemas.openxmlformats.org/officeDocument/2006/customXml" ds:itemID="{4455359C-A82F-4796-BA4B-2B882485F4BC}"/>
</file>

<file path=customXml/itemProps20.xml><?xml version="1.0" encoding="utf-8"?>
<ds:datastoreItem xmlns:ds="http://schemas.openxmlformats.org/officeDocument/2006/customXml" ds:itemID="{466DEDA0-8176-4123-B8D8-46C15ECA40C3}"/>
</file>

<file path=customXml/itemProps21.xml><?xml version="1.0" encoding="utf-8"?>
<ds:datastoreItem xmlns:ds="http://schemas.openxmlformats.org/officeDocument/2006/customXml" ds:itemID="{3CB14718-F86C-48F9-B5ED-2FF913F5F8EA}"/>
</file>

<file path=customXml/itemProps22.xml><?xml version="1.0" encoding="utf-8"?>
<ds:datastoreItem xmlns:ds="http://schemas.openxmlformats.org/officeDocument/2006/customXml" ds:itemID="{196FA939-82E4-432E-A989-B60D1079997C}"/>
</file>

<file path=customXml/itemProps23.xml><?xml version="1.0" encoding="utf-8"?>
<ds:datastoreItem xmlns:ds="http://schemas.openxmlformats.org/officeDocument/2006/customXml" ds:itemID="{6EAB6CF9-6967-427E-B0B8-23EC865871FC}"/>
</file>

<file path=customXml/itemProps24.xml><?xml version="1.0" encoding="utf-8"?>
<ds:datastoreItem xmlns:ds="http://schemas.openxmlformats.org/officeDocument/2006/customXml" ds:itemID="{EF5FE898-CD85-4A5B-9F20-CEE135BE7203}"/>
</file>

<file path=customXml/itemProps25.xml><?xml version="1.0" encoding="utf-8"?>
<ds:datastoreItem xmlns:ds="http://schemas.openxmlformats.org/officeDocument/2006/customXml" ds:itemID="{A9BA46EC-EF08-47BD-A556-54312EED9EC1}"/>
</file>

<file path=customXml/itemProps26.xml><?xml version="1.0" encoding="utf-8"?>
<ds:datastoreItem xmlns:ds="http://schemas.openxmlformats.org/officeDocument/2006/customXml" ds:itemID="{11E68E8E-F173-4F8E-B312-6E3A15FF825E}"/>
</file>

<file path=customXml/itemProps27.xml><?xml version="1.0" encoding="utf-8"?>
<ds:datastoreItem xmlns:ds="http://schemas.openxmlformats.org/officeDocument/2006/customXml" ds:itemID="{5EC94A90-11B6-4B01-85D7-835C3C610EA7}"/>
</file>

<file path=customXml/itemProps28.xml><?xml version="1.0" encoding="utf-8"?>
<ds:datastoreItem xmlns:ds="http://schemas.openxmlformats.org/officeDocument/2006/customXml" ds:itemID="{D149EFD1-3D7E-49DA-88FB-306E508F7142}"/>
</file>

<file path=customXml/itemProps29.xml><?xml version="1.0" encoding="utf-8"?>
<ds:datastoreItem xmlns:ds="http://schemas.openxmlformats.org/officeDocument/2006/customXml" ds:itemID="{A9B464D0-39D1-4FDD-B688-D9DCB651DCAD}"/>
</file>

<file path=customXml/itemProps30.xml><?xml version="1.0" encoding="utf-8"?>
<ds:datastoreItem xmlns:ds="http://schemas.openxmlformats.org/officeDocument/2006/customXml" ds:itemID="{F5272A79-3F55-4CAB-A107-46B417E97E84}"/>
</file>

<file path=customXml/itemProps31.xml><?xml version="1.0" encoding="utf-8"?>
<ds:datastoreItem xmlns:ds="http://schemas.openxmlformats.org/officeDocument/2006/customXml" ds:itemID="{7544C62A-92D9-496F-953A-73B578701840}"/>
</file>

<file path=customXml/itemProps32.xml><?xml version="1.0" encoding="utf-8"?>
<ds:datastoreItem xmlns:ds="http://schemas.openxmlformats.org/officeDocument/2006/customXml" ds:itemID="{0DBB0A8D-48BF-4250-8ADA-8C4E4DF96553}"/>
</file>

<file path=customXml/itemProps33.xml><?xml version="1.0" encoding="utf-8"?>
<ds:datastoreItem xmlns:ds="http://schemas.openxmlformats.org/officeDocument/2006/customXml" ds:itemID="{548DD95C-E66F-4510-849A-0B00A5CEED56}"/>
</file>

<file path=customXml/itemProps34.xml><?xml version="1.0" encoding="utf-8"?>
<ds:datastoreItem xmlns:ds="http://schemas.openxmlformats.org/officeDocument/2006/customXml" ds:itemID="{EE76ECA5-5EA3-4DDF-8604-A0C5EDCA5D73}"/>
</file>

<file path=customXml/itemProps35.xml><?xml version="1.0" encoding="utf-8"?>
<ds:datastoreItem xmlns:ds="http://schemas.openxmlformats.org/officeDocument/2006/customXml" ds:itemID="{5C0B2EBB-69AC-406D-A210-DDACA6AEB0C7}"/>
</file>

<file path=customXml/itemProps36.xml><?xml version="1.0" encoding="utf-8"?>
<ds:datastoreItem xmlns:ds="http://schemas.openxmlformats.org/officeDocument/2006/customXml" ds:itemID="{5230ECC0-8BA5-4A0D-A931-8BD398517947}"/>
</file>

<file path=customXml/itemProps37.xml><?xml version="1.0" encoding="utf-8"?>
<ds:datastoreItem xmlns:ds="http://schemas.openxmlformats.org/officeDocument/2006/customXml" ds:itemID="{CB07F4E0-E5EC-4988-AD39-AD761E4B0FF4}"/>
</file>

<file path=customXml/itemProps38.xml><?xml version="1.0" encoding="utf-8"?>
<ds:datastoreItem xmlns:ds="http://schemas.openxmlformats.org/officeDocument/2006/customXml" ds:itemID="{D2E303A4-EB9B-45D4-8040-42CB668899F1}"/>
</file>

<file path=customXml/itemProps39.xml><?xml version="1.0" encoding="utf-8"?>
<ds:datastoreItem xmlns:ds="http://schemas.openxmlformats.org/officeDocument/2006/customXml" ds:itemID="{5FA0AA7B-E49A-4DB6-B0C4-5318F946CCD8}"/>
</file>

<file path=customXml/itemProps40.xml><?xml version="1.0" encoding="utf-8"?>
<ds:datastoreItem xmlns:ds="http://schemas.openxmlformats.org/officeDocument/2006/customXml" ds:itemID="{4455359C-A82F-4796-BA4B-2B882485F4BC}"/>
</file>

<file path=customXml/itemProps41.xml><?xml version="1.0" encoding="utf-8"?>
<ds:datastoreItem xmlns:ds="http://schemas.openxmlformats.org/officeDocument/2006/customXml" ds:itemID="{FDFFBCD2-D2F7-49AC-9C79-DEF8F80ABD06}"/>
</file>

<file path=customXml/itemProps42.xml><?xml version="1.0" encoding="utf-8"?>
<ds:datastoreItem xmlns:ds="http://schemas.openxmlformats.org/officeDocument/2006/customXml" ds:itemID="{FB4A3A52-1DCF-4C99-BC00-3441BEA399AA}"/>
</file>

<file path=customXml/itemProps43.xml><?xml version="1.0" encoding="utf-8"?>
<ds:datastoreItem xmlns:ds="http://schemas.openxmlformats.org/officeDocument/2006/customXml" ds:itemID="{3E617227-2BD4-4881-8D44-1187655793C0}"/>
</file>

<file path=customXml/itemProps44.xml><?xml version="1.0" encoding="utf-8"?>
<ds:datastoreItem xmlns:ds="http://schemas.openxmlformats.org/officeDocument/2006/customXml" ds:itemID="{9FE70074-89FE-4E5F-9BE6-82EC1B3E3A56}"/>
</file>

<file path=customXml/itemProps45.xml><?xml version="1.0" encoding="utf-8"?>
<ds:datastoreItem xmlns:ds="http://schemas.openxmlformats.org/officeDocument/2006/customXml" ds:itemID="{4D513E22-7583-4E3D-A5E1-1CD0FE71055E}"/>
</file>

<file path=customXml/itemProps46.xml><?xml version="1.0" encoding="utf-8"?>
<ds:datastoreItem xmlns:ds="http://schemas.openxmlformats.org/officeDocument/2006/customXml" ds:itemID="{DCFFE37A-0F73-435F-98C3-A5BF08CD7535}"/>
</file>

<file path=customXml/itemProps47.xml><?xml version="1.0" encoding="utf-8"?>
<ds:datastoreItem xmlns:ds="http://schemas.openxmlformats.org/officeDocument/2006/customXml" ds:itemID="{5826FE81-E538-4589-9520-3E93D2160F89}"/>
</file>

<file path=customXml/itemProps48.xml><?xml version="1.0" encoding="utf-8"?>
<ds:datastoreItem xmlns:ds="http://schemas.openxmlformats.org/officeDocument/2006/customXml" ds:itemID="{BD9B836E-7942-4168-84ED-DB04C52DD171}"/>
</file>

<file path=customXml/itemProps49.xml><?xml version="1.0" encoding="utf-8"?>
<ds:datastoreItem xmlns:ds="http://schemas.openxmlformats.org/officeDocument/2006/customXml" ds:itemID="{4E7AFAD3-A568-4CEF-8A43-ECA5A58E7B69}"/>
</file>

<file path=customXml/itemProps50.xml><?xml version="1.0" encoding="utf-8"?>
<ds:datastoreItem xmlns:ds="http://schemas.openxmlformats.org/officeDocument/2006/customXml" ds:itemID="{518F09DD-610E-4075-BC56-B7DF243660DD}"/>
</file>

<file path=customXml/itemProps51.xml><?xml version="1.0" encoding="utf-8"?>
<ds:datastoreItem xmlns:ds="http://schemas.openxmlformats.org/officeDocument/2006/customXml" ds:itemID="{F290B368-66FD-4A15-A16F-8EAB723F7314}"/>
</file>

<file path=customXml/itemProps52.xml><?xml version="1.0" encoding="utf-8"?>
<ds:datastoreItem xmlns:ds="http://schemas.openxmlformats.org/officeDocument/2006/customXml" ds:itemID="{F188959C-0977-4BAA-A936-57ECB52BB7A1}"/>
</file>

<file path=customXml/itemProps53.xml><?xml version="1.0" encoding="utf-8"?>
<ds:datastoreItem xmlns:ds="http://schemas.openxmlformats.org/officeDocument/2006/customXml" ds:itemID="{C29AAC04-E94B-48E5-817F-6E95EE7A5B76}"/>
</file>

<file path=customXml/itemProps54.xml><?xml version="1.0" encoding="utf-8"?>
<ds:datastoreItem xmlns:ds="http://schemas.openxmlformats.org/officeDocument/2006/customXml" ds:itemID="{0B0D479A-D420-44BF-A32E-A7DCD8D7A6C9}"/>
</file>

<file path=customXml/itemProps55.xml><?xml version="1.0" encoding="utf-8"?>
<ds:datastoreItem xmlns:ds="http://schemas.openxmlformats.org/officeDocument/2006/customXml" ds:itemID="{A2BBC639-DA30-49A7-ADC6-2980953B3F63}"/>
</file>

<file path=customXml/itemProps56.xml><?xml version="1.0" encoding="utf-8"?>
<ds:datastoreItem xmlns:ds="http://schemas.openxmlformats.org/officeDocument/2006/customXml" ds:itemID="{915EE810-39ED-415F-B64D-619A22BE726E}"/>
</file>

<file path=docProps/app.xml><?xml version="1.0" encoding="utf-8"?>
<Properties xmlns="http://schemas.openxmlformats.org/officeDocument/2006/extended-properties" xmlns:vt="http://schemas.openxmlformats.org/officeDocument/2006/docPropsVTypes">
  <Template>APHL PPT Template_121014</Template>
  <TotalTime>499</TotalTime>
  <Words>1472</Words>
  <Application>Microsoft Office PowerPoint</Application>
  <PresentationFormat>On-screen Show (4:3)</PresentationFormat>
  <Paragraphs>184</Paragraphs>
  <Slides>24</Slides>
  <Notes>22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24</vt:i4>
      </vt:variant>
    </vt:vector>
  </HeadingPairs>
  <TitlesOfParts>
    <vt:vector size="33" baseType="lpstr">
      <vt:lpstr>Arial</vt:lpstr>
      <vt:lpstr>Calibri</vt:lpstr>
      <vt:lpstr>Comic Sans MS</vt:lpstr>
      <vt:lpstr>Courier New</vt:lpstr>
      <vt:lpstr>Franklin Gothic Demi</vt:lpstr>
      <vt:lpstr>Franklin Gothic Medium</vt:lpstr>
      <vt:lpstr>Wingdings</vt:lpstr>
      <vt:lpstr>APHL_PPTTemp_120814</vt:lpstr>
      <vt:lpstr>1_Office Theme</vt:lpstr>
      <vt:lpstr>Internal Auditing and Control of Nonconforming Work</vt:lpstr>
      <vt:lpstr>What will be covered in this training?</vt:lpstr>
      <vt:lpstr>Terms, Acronyms, and Definitions </vt:lpstr>
      <vt:lpstr>Terms, Acronyms, and Definitions </vt:lpstr>
      <vt:lpstr>Connections</vt:lpstr>
      <vt:lpstr>Internal Audit</vt:lpstr>
      <vt:lpstr>ISO/IEC 17025:2005 Auditing Requirements</vt:lpstr>
      <vt:lpstr>ISO/IEC 17025:2005 Auditing Requirements</vt:lpstr>
      <vt:lpstr>ISO/IEC 17025:2005 Auditing Requirements</vt:lpstr>
      <vt:lpstr>Internal Auditors look for:</vt:lpstr>
      <vt:lpstr>Purpose of Internal Audits:</vt:lpstr>
      <vt:lpstr>Basic Internal Audit Process</vt:lpstr>
      <vt:lpstr>Audit the System, NOT the People</vt:lpstr>
      <vt:lpstr>Control of Nonconforming Work</vt:lpstr>
      <vt:lpstr>Control of Nonconforming Work</vt:lpstr>
      <vt:lpstr>Control of Nonconforming Work</vt:lpstr>
      <vt:lpstr>What is nonconforming work?</vt:lpstr>
      <vt:lpstr>How a nonconformance is identified</vt:lpstr>
      <vt:lpstr>How to respond to nonconforming work</vt:lpstr>
      <vt:lpstr>Correction vs. Corrective Action</vt:lpstr>
      <vt:lpstr>Correction Examples</vt:lpstr>
      <vt:lpstr>After the correction</vt:lpstr>
      <vt:lpstr>Summing it up</vt:lpstr>
      <vt:lpstr>Reference</vt:lpstr>
    </vt:vector>
  </TitlesOfParts>
  <Company>APHLOPS3</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Internal Auditing and Control of Nonconforming Work</dc:title>
  <dc:creator>Smith,  Alexandra | APHL</dc:creator>
  <cp:lastModifiedBy>Yvonne</cp:lastModifiedBy>
  <cp:revision>33</cp:revision>
  <cp:lastPrinted>2014-11-25T16:01:43Z</cp:lastPrinted>
  <dcterms:created xsi:type="dcterms:W3CDTF">2015-09-04T12:24:31Z</dcterms:created>
  <dcterms:modified xsi:type="dcterms:W3CDTF">2017-07-18T19:52:31Z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0x010100E23A49D5CB2C7542997766C405C38DF7</vt:lpwstr>
  </property>
  <property fmtid="{D5CDD505-2E9C-101B-9397-08002B2CF9AE}" pid="3" name="_dlc_DocIdItemGuid">
    <vt:lpwstr>ebec89c7-1990-4cab-9e01-df045e40404f</vt:lpwstr>
  </property>
</Properties>
</file>