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0" r:id="rId5"/>
    <p:sldMasterId id="2147483710" r:id="rId6"/>
  </p:sldMasterIdLst>
  <p:notesMasterIdLst>
    <p:notesMasterId r:id="rId26"/>
  </p:notesMasterIdLst>
  <p:sldIdLst>
    <p:sldId id="319" r:id="rId7"/>
    <p:sldId id="366" r:id="rId8"/>
    <p:sldId id="320" r:id="rId9"/>
    <p:sldId id="362" r:id="rId10"/>
    <p:sldId id="322" r:id="rId11"/>
    <p:sldId id="365" r:id="rId12"/>
    <p:sldId id="361" r:id="rId13"/>
    <p:sldId id="363" r:id="rId14"/>
    <p:sldId id="326" r:id="rId15"/>
    <p:sldId id="327" r:id="rId16"/>
    <p:sldId id="328" r:id="rId17"/>
    <p:sldId id="360" r:id="rId18"/>
    <p:sldId id="367" r:id="rId19"/>
    <p:sldId id="368" r:id="rId20"/>
    <p:sldId id="332" r:id="rId21"/>
    <p:sldId id="355" r:id="rId22"/>
    <p:sldId id="356" r:id="rId23"/>
    <p:sldId id="357" r:id="rId24"/>
    <p:sldId id="369"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niversity Hygienic Lab" initials="UHL" lastIdx="6" clrIdx="0"/>
  <p:cmAuthor id="1" name="State Hygienic Laboratory" initials="SHL" lastIdx="1"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388" autoAdjust="0"/>
    <p:restoredTop sz="88402" autoAdjust="0"/>
  </p:normalViewPr>
  <p:slideViewPr>
    <p:cSldViewPr>
      <p:cViewPr varScale="1">
        <p:scale>
          <a:sx n="35" d="100"/>
          <a:sy n="35" d="100"/>
        </p:scale>
        <p:origin x="545" y="34"/>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microsoft.com/office/2015/10/relationships/revisionInfo" Target="revisionInfo.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ableStyles" Target="tableStyles.xml"/><Relationship Id="rId30" Type="http://schemas.openxmlformats.org/officeDocument/2006/relationships/theme" Target="theme/theme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commentAuthors" Target="commentAuthors.xml"/></Relationships>
</file>

<file path=ppt/diagrams/_rels/data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 Id="rId5" Type="http://schemas.openxmlformats.org/officeDocument/2006/relationships/image" Target="../media/image13.png"/><Relationship Id="rId4" Type="http://schemas.openxmlformats.org/officeDocument/2006/relationships/image" Target="../media/image12.png"/></Relationships>
</file>

<file path=ppt/diagrams/_rels/drawing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 Id="rId5" Type="http://schemas.openxmlformats.org/officeDocument/2006/relationships/image" Target="../media/image13.png"/><Relationship Id="rId4" Type="http://schemas.openxmlformats.org/officeDocument/2006/relationships/image" Target="../media/image12.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53CD357-213C-44D4-A2DA-F9E9611540A0}" type="doc">
      <dgm:prSet loTypeId="urn:microsoft.com/office/officeart/2005/8/layout/pyramid1" loCatId="pyramid" qsTypeId="urn:microsoft.com/office/officeart/2005/8/quickstyle/simple1" qsCatId="simple" csTypeId="urn:microsoft.com/office/officeart/2005/8/colors/accent1_2" csCatId="accent1" phldr="1"/>
      <dgm:spPr/>
      <dgm:t>
        <a:bodyPr/>
        <a:lstStyle/>
        <a:p>
          <a:endParaRPr lang="en-US"/>
        </a:p>
      </dgm:t>
    </dgm:pt>
    <dgm:pt modelId="{4C7D361E-0556-497A-A1D8-50B7684A6F58}">
      <dgm:prSet custT="1"/>
      <dgm:spPr>
        <a:solidFill>
          <a:schemeClr val="accent4">
            <a:lumMod val="40000"/>
            <a:lumOff val="60000"/>
          </a:schemeClr>
        </a:solidFill>
      </dgm:spPr>
      <dgm:t>
        <a:bodyPr/>
        <a:lstStyle/>
        <a:p>
          <a:pPr rtl="0"/>
          <a:endParaRPr lang="en-US" sz="2000" dirty="0"/>
        </a:p>
        <a:p>
          <a:pPr rtl="0"/>
          <a:r>
            <a:rPr lang="en-US" sz="2000" dirty="0"/>
            <a:t>Policies</a:t>
          </a:r>
        </a:p>
        <a:p>
          <a:pPr rtl="0"/>
          <a:r>
            <a:rPr lang="en-US" sz="2100" dirty="0"/>
            <a:t> </a:t>
          </a:r>
          <a:r>
            <a:rPr lang="en-US" sz="1600" dirty="0"/>
            <a:t>“What we do”</a:t>
          </a:r>
        </a:p>
      </dgm:t>
    </dgm:pt>
    <dgm:pt modelId="{FC61E3A5-E60E-452A-88A5-F9A205BCC386}" type="parTrans" cxnId="{E0FAD7AD-C633-401E-BE67-980F9C6404D1}">
      <dgm:prSet/>
      <dgm:spPr/>
      <dgm:t>
        <a:bodyPr/>
        <a:lstStyle/>
        <a:p>
          <a:endParaRPr lang="en-US"/>
        </a:p>
      </dgm:t>
    </dgm:pt>
    <dgm:pt modelId="{18414BCE-F346-4B10-BAD7-8442E2F3C2AB}" type="sibTrans" cxnId="{E0FAD7AD-C633-401E-BE67-980F9C6404D1}">
      <dgm:prSet/>
      <dgm:spPr/>
      <dgm:t>
        <a:bodyPr/>
        <a:lstStyle/>
        <a:p>
          <a:endParaRPr lang="en-US"/>
        </a:p>
      </dgm:t>
    </dgm:pt>
    <dgm:pt modelId="{343145A2-3A5A-47F7-842D-964E2644D62F}">
      <dgm:prSet custT="1"/>
      <dgm:spPr>
        <a:solidFill>
          <a:schemeClr val="accent5">
            <a:lumMod val="40000"/>
            <a:lumOff val="60000"/>
          </a:schemeClr>
        </a:solidFill>
      </dgm:spPr>
      <dgm:t>
        <a:bodyPr/>
        <a:lstStyle/>
        <a:p>
          <a:pPr rtl="0"/>
          <a:r>
            <a:rPr lang="en-US" sz="2000" dirty="0"/>
            <a:t>Processes</a:t>
          </a:r>
          <a:br>
            <a:rPr lang="en-US" sz="2000" dirty="0"/>
          </a:br>
          <a:r>
            <a:rPr lang="en-US" sz="2300" dirty="0"/>
            <a:t> </a:t>
          </a:r>
          <a:r>
            <a:rPr lang="en-US" sz="1600" dirty="0"/>
            <a:t>“How it happens”</a:t>
          </a:r>
        </a:p>
      </dgm:t>
    </dgm:pt>
    <dgm:pt modelId="{C74B17AD-A212-4C22-A048-80201D152525}" type="parTrans" cxnId="{AD77EA14-4B4B-4B4D-845F-1398F0575938}">
      <dgm:prSet/>
      <dgm:spPr/>
      <dgm:t>
        <a:bodyPr/>
        <a:lstStyle/>
        <a:p>
          <a:endParaRPr lang="en-US"/>
        </a:p>
      </dgm:t>
    </dgm:pt>
    <dgm:pt modelId="{A732291B-2AC7-4F7C-83E8-8506138B9375}" type="sibTrans" cxnId="{AD77EA14-4B4B-4B4D-845F-1398F0575938}">
      <dgm:prSet/>
      <dgm:spPr/>
      <dgm:t>
        <a:bodyPr/>
        <a:lstStyle/>
        <a:p>
          <a:endParaRPr lang="en-US"/>
        </a:p>
      </dgm:t>
    </dgm:pt>
    <dgm:pt modelId="{21F0A82D-8DB4-4EFF-8768-36184CAE1283}">
      <dgm:prSet custT="1"/>
      <dgm:spPr>
        <a:solidFill>
          <a:schemeClr val="accent6">
            <a:lumMod val="40000"/>
            <a:lumOff val="60000"/>
          </a:schemeClr>
        </a:solidFill>
      </dgm:spPr>
      <dgm:t>
        <a:bodyPr/>
        <a:lstStyle/>
        <a:p>
          <a:pPr rtl="0"/>
          <a:r>
            <a:rPr lang="en-US" sz="2000" dirty="0"/>
            <a:t>Procedures and Job Aids  </a:t>
          </a:r>
        </a:p>
        <a:p>
          <a:pPr rtl="0"/>
          <a:r>
            <a:rPr lang="en-US" sz="1600" dirty="0"/>
            <a:t>“How to do it”</a:t>
          </a:r>
        </a:p>
      </dgm:t>
    </dgm:pt>
    <dgm:pt modelId="{FD3FB8F7-7BAF-4709-B7E4-824901680CD1}" type="parTrans" cxnId="{B9124D78-4B4E-4B58-9AB2-507B4F49D5A0}">
      <dgm:prSet/>
      <dgm:spPr/>
      <dgm:t>
        <a:bodyPr/>
        <a:lstStyle/>
        <a:p>
          <a:endParaRPr lang="en-US"/>
        </a:p>
      </dgm:t>
    </dgm:pt>
    <dgm:pt modelId="{7D3D8A56-924A-44D1-8821-907FE4906CE7}" type="sibTrans" cxnId="{B9124D78-4B4E-4B58-9AB2-507B4F49D5A0}">
      <dgm:prSet/>
      <dgm:spPr/>
      <dgm:t>
        <a:bodyPr/>
        <a:lstStyle/>
        <a:p>
          <a:endParaRPr lang="en-US"/>
        </a:p>
      </dgm:t>
    </dgm:pt>
    <dgm:pt modelId="{D1DFE98E-EC66-45DE-9CDA-29BB620E2865}">
      <dgm:prSet custT="1"/>
      <dgm:spPr>
        <a:solidFill>
          <a:schemeClr val="accent2">
            <a:lumMod val="40000"/>
            <a:lumOff val="60000"/>
          </a:schemeClr>
        </a:solidFill>
      </dgm:spPr>
      <dgm:t>
        <a:bodyPr/>
        <a:lstStyle/>
        <a:p>
          <a:pPr rtl="0"/>
          <a:r>
            <a:rPr lang="en-US" sz="2000" dirty="0"/>
            <a:t>Forms &amp; Records</a:t>
          </a:r>
          <a:br>
            <a:rPr lang="en-US" sz="2000" dirty="0"/>
          </a:br>
          <a:r>
            <a:rPr lang="en-US" sz="2000" dirty="0"/>
            <a:t>   </a:t>
          </a:r>
          <a:r>
            <a:rPr lang="en-US" sz="1600" dirty="0"/>
            <a:t>“What happened”</a:t>
          </a:r>
        </a:p>
      </dgm:t>
    </dgm:pt>
    <dgm:pt modelId="{0296CACD-841D-4290-A720-F4E8958A979E}" type="parTrans" cxnId="{55111D8B-4679-4C3C-8477-F49E0D54F864}">
      <dgm:prSet/>
      <dgm:spPr/>
      <dgm:t>
        <a:bodyPr/>
        <a:lstStyle/>
        <a:p>
          <a:endParaRPr lang="en-US"/>
        </a:p>
      </dgm:t>
    </dgm:pt>
    <dgm:pt modelId="{2A31D75C-4975-467E-A84F-727E61B9A644}" type="sibTrans" cxnId="{55111D8B-4679-4C3C-8477-F49E0D54F864}">
      <dgm:prSet/>
      <dgm:spPr/>
      <dgm:t>
        <a:bodyPr/>
        <a:lstStyle/>
        <a:p>
          <a:endParaRPr lang="en-US"/>
        </a:p>
      </dgm:t>
    </dgm:pt>
    <dgm:pt modelId="{074C24DD-B671-44FA-AE61-CE85FC4F16B1}" type="pres">
      <dgm:prSet presAssocID="{753CD357-213C-44D4-A2DA-F9E9611540A0}" presName="Name0" presStyleCnt="0">
        <dgm:presLayoutVars>
          <dgm:dir/>
          <dgm:animLvl val="lvl"/>
          <dgm:resizeHandles val="exact"/>
        </dgm:presLayoutVars>
      </dgm:prSet>
      <dgm:spPr/>
    </dgm:pt>
    <dgm:pt modelId="{943ADF37-DB3C-4600-8043-D8C9EA7721FE}" type="pres">
      <dgm:prSet presAssocID="{4C7D361E-0556-497A-A1D8-50B7684A6F58}" presName="Name8" presStyleCnt="0"/>
      <dgm:spPr/>
    </dgm:pt>
    <dgm:pt modelId="{1B487730-3D31-42C8-B904-4EF0197CE9B0}" type="pres">
      <dgm:prSet presAssocID="{4C7D361E-0556-497A-A1D8-50B7684A6F58}" presName="level" presStyleLbl="node1" presStyleIdx="0" presStyleCnt="4" custScaleX="103226">
        <dgm:presLayoutVars>
          <dgm:chMax val="1"/>
          <dgm:bulletEnabled val="1"/>
        </dgm:presLayoutVars>
      </dgm:prSet>
      <dgm:spPr/>
    </dgm:pt>
    <dgm:pt modelId="{5DDB2390-DE5C-4520-A62D-5CDE2468FB8B}" type="pres">
      <dgm:prSet presAssocID="{4C7D361E-0556-497A-A1D8-50B7684A6F58}" presName="levelTx" presStyleLbl="revTx" presStyleIdx="0" presStyleCnt="0">
        <dgm:presLayoutVars>
          <dgm:chMax val="1"/>
          <dgm:bulletEnabled val="1"/>
        </dgm:presLayoutVars>
      </dgm:prSet>
      <dgm:spPr/>
    </dgm:pt>
    <dgm:pt modelId="{E29DD61D-3224-46D6-B0DB-6E0F7E7CCBBD}" type="pres">
      <dgm:prSet presAssocID="{343145A2-3A5A-47F7-842D-964E2644D62F}" presName="Name8" presStyleCnt="0"/>
      <dgm:spPr/>
    </dgm:pt>
    <dgm:pt modelId="{D25D2B8E-31A1-489B-ABE0-966795241725}" type="pres">
      <dgm:prSet presAssocID="{343145A2-3A5A-47F7-842D-964E2644D62F}" presName="level" presStyleLbl="node1" presStyleIdx="1" presStyleCnt="4">
        <dgm:presLayoutVars>
          <dgm:chMax val="1"/>
          <dgm:bulletEnabled val="1"/>
        </dgm:presLayoutVars>
      </dgm:prSet>
      <dgm:spPr/>
    </dgm:pt>
    <dgm:pt modelId="{84FEC686-0C47-4337-8290-1582E93CA122}" type="pres">
      <dgm:prSet presAssocID="{343145A2-3A5A-47F7-842D-964E2644D62F}" presName="levelTx" presStyleLbl="revTx" presStyleIdx="0" presStyleCnt="0">
        <dgm:presLayoutVars>
          <dgm:chMax val="1"/>
          <dgm:bulletEnabled val="1"/>
        </dgm:presLayoutVars>
      </dgm:prSet>
      <dgm:spPr/>
    </dgm:pt>
    <dgm:pt modelId="{01DC6557-7166-4702-A911-46D3EAFB96EC}" type="pres">
      <dgm:prSet presAssocID="{21F0A82D-8DB4-4EFF-8768-36184CAE1283}" presName="Name8" presStyleCnt="0"/>
      <dgm:spPr/>
    </dgm:pt>
    <dgm:pt modelId="{122DF267-4418-40E3-9A70-CD3A7A525F2F}" type="pres">
      <dgm:prSet presAssocID="{21F0A82D-8DB4-4EFF-8768-36184CAE1283}" presName="level" presStyleLbl="node1" presStyleIdx="2" presStyleCnt="4">
        <dgm:presLayoutVars>
          <dgm:chMax val="1"/>
          <dgm:bulletEnabled val="1"/>
        </dgm:presLayoutVars>
      </dgm:prSet>
      <dgm:spPr/>
    </dgm:pt>
    <dgm:pt modelId="{C4D8B356-75E1-49F2-83B4-E77F1FF21AD4}" type="pres">
      <dgm:prSet presAssocID="{21F0A82D-8DB4-4EFF-8768-36184CAE1283}" presName="levelTx" presStyleLbl="revTx" presStyleIdx="0" presStyleCnt="0">
        <dgm:presLayoutVars>
          <dgm:chMax val="1"/>
          <dgm:bulletEnabled val="1"/>
        </dgm:presLayoutVars>
      </dgm:prSet>
      <dgm:spPr/>
    </dgm:pt>
    <dgm:pt modelId="{B3B055E0-AEE7-4605-8B35-EAB132096C8E}" type="pres">
      <dgm:prSet presAssocID="{D1DFE98E-EC66-45DE-9CDA-29BB620E2865}" presName="Name8" presStyleCnt="0"/>
      <dgm:spPr/>
    </dgm:pt>
    <dgm:pt modelId="{47179ED7-B0B5-40CB-976E-8650BB8B7776}" type="pres">
      <dgm:prSet presAssocID="{D1DFE98E-EC66-45DE-9CDA-29BB620E2865}" presName="level" presStyleLbl="node1" presStyleIdx="3" presStyleCnt="4">
        <dgm:presLayoutVars>
          <dgm:chMax val="1"/>
          <dgm:bulletEnabled val="1"/>
        </dgm:presLayoutVars>
      </dgm:prSet>
      <dgm:spPr/>
    </dgm:pt>
    <dgm:pt modelId="{AF60EB20-C638-4761-AFD0-7E72DA01E647}" type="pres">
      <dgm:prSet presAssocID="{D1DFE98E-EC66-45DE-9CDA-29BB620E2865}" presName="levelTx" presStyleLbl="revTx" presStyleIdx="0" presStyleCnt="0">
        <dgm:presLayoutVars>
          <dgm:chMax val="1"/>
          <dgm:bulletEnabled val="1"/>
        </dgm:presLayoutVars>
      </dgm:prSet>
      <dgm:spPr/>
    </dgm:pt>
  </dgm:ptLst>
  <dgm:cxnLst>
    <dgm:cxn modelId="{AD77EA14-4B4B-4B4D-845F-1398F0575938}" srcId="{753CD357-213C-44D4-A2DA-F9E9611540A0}" destId="{343145A2-3A5A-47F7-842D-964E2644D62F}" srcOrd="1" destOrd="0" parTransId="{C74B17AD-A212-4C22-A048-80201D152525}" sibTransId="{A732291B-2AC7-4F7C-83E8-8506138B9375}"/>
    <dgm:cxn modelId="{C45FB929-D3A4-410D-A627-BD1C65D9F279}" type="presOf" srcId="{21F0A82D-8DB4-4EFF-8768-36184CAE1283}" destId="{122DF267-4418-40E3-9A70-CD3A7A525F2F}" srcOrd="0" destOrd="0" presId="urn:microsoft.com/office/officeart/2005/8/layout/pyramid1"/>
    <dgm:cxn modelId="{9CD2172B-142D-4420-907F-51FEE0102192}" type="presOf" srcId="{D1DFE98E-EC66-45DE-9CDA-29BB620E2865}" destId="{AF60EB20-C638-4761-AFD0-7E72DA01E647}" srcOrd="1" destOrd="0" presId="urn:microsoft.com/office/officeart/2005/8/layout/pyramid1"/>
    <dgm:cxn modelId="{F64AAD42-44D1-4D03-BAB2-071CC8140AD4}" type="presOf" srcId="{343145A2-3A5A-47F7-842D-964E2644D62F}" destId="{84FEC686-0C47-4337-8290-1582E93CA122}" srcOrd="1" destOrd="0" presId="urn:microsoft.com/office/officeart/2005/8/layout/pyramid1"/>
    <dgm:cxn modelId="{DAD9E745-E1B9-449D-A5A7-F7FBF17F3724}" type="presOf" srcId="{753CD357-213C-44D4-A2DA-F9E9611540A0}" destId="{074C24DD-B671-44FA-AE61-CE85FC4F16B1}" srcOrd="0" destOrd="0" presId="urn:microsoft.com/office/officeart/2005/8/layout/pyramid1"/>
    <dgm:cxn modelId="{A1E5AC76-79EF-4207-B383-1B81396F8B4B}" type="presOf" srcId="{21F0A82D-8DB4-4EFF-8768-36184CAE1283}" destId="{C4D8B356-75E1-49F2-83B4-E77F1FF21AD4}" srcOrd="1" destOrd="0" presId="urn:microsoft.com/office/officeart/2005/8/layout/pyramid1"/>
    <dgm:cxn modelId="{B9124D78-4B4E-4B58-9AB2-507B4F49D5A0}" srcId="{753CD357-213C-44D4-A2DA-F9E9611540A0}" destId="{21F0A82D-8DB4-4EFF-8768-36184CAE1283}" srcOrd="2" destOrd="0" parTransId="{FD3FB8F7-7BAF-4709-B7E4-824901680CD1}" sibTransId="{7D3D8A56-924A-44D1-8821-907FE4906CE7}"/>
    <dgm:cxn modelId="{55111D8B-4679-4C3C-8477-F49E0D54F864}" srcId="{753CD357-213C-44D4-A2DA-F9E9611540A0}" destId="{D1DFE98E-EC66-45DE-9CDA-29BB620E2865}" srcOrd="3" destOrd="0" parTransId="{0296CACD-841D-4290-A720-F4E8958A979E}" sibTransId="{2A31D75C-4975-467E-A84F-727E61B9A644}"/>
    <dgm:cxn modelId="{088D968D-673C-4950-825C-F9D9FECDFD4D}" type="presOf" srcId="{4C7D361E-0556-497A-A1D8-50B7684A6F58}" destId="{1B487730-3D31-42C8-B904-4EF0197CE9B0}" srcOrd="0" destOrd="0" presId="urn:microsoft.com/office/officeart/2005/8/layout/pyramid1"/>
    <dgm:cxn modelId="{C688C595-1BD4-4000-9648-BFC5A6390BB9}" type="presOf" srcId="{343145A2-3A5A-47F7-842D-964E2644D62F}" destId="{D25D2B8E-31A1-489B-ABE0-966795241725}" srcOrd="0" destOrd="0" presId="urn:microsoft.com/office/officeart/2005/8/layout/pyramid1"/>
    <dgm:cxn modelId="{E0FAD7AD-C633-401E-BE67-980F9C6404D1}" srcId="{753CD357-213C-44D4-A2DA-F9E9611540A0}" destId="{4C7D361E-0556-497A-A1D8-50B7684A6F58}" srcOrd="0" destOrd="0" parTransId="{FC61E3A5-E60E-452A-88A5-F9A205BCC386}" sibTransId="{18414BCE-F346-4B10-BAD7-8442E2F3C2AB}"/>
    <dgm:cxn modelId="{8B8EAACF-FF6C-4F70-852F-508799003FF8}" type="presOf" srcId="{D1DFE98E-EC66-45DE-9CDA-29BB620E2865}" destId="{47179ED7-B0B5-40CB-976E-8650BB8B7776}" srcOrd="0" destOrd="0" presId="urn:microsoft.com/office/officeart/2005/8/layout/pyramid1"/>
    <dgm:cxn modelId="{3E3AFCDF-8222-4813-95C2-6BC739DC0AAC}" type="presOf" srcId="{4C7D361E-0556-497A-A1D8-50B7684A6F58}" destId="{5DDB2390-DE5C-4520-A62D-5CDE2468FB8B}" srcOrd="1" destOrd="0" presId="urn:microsoft.com/office/officeart/2005/8/layout/pyramid1"/>
    <dgm:cxn modelId="{1266912B-7DBE-4916-973A-08C3C04F5FD2}" type="presParOf" srcId="{074C24DD-B671-44FA-AE61-CE85FC4F16B1}" destId="{943ADF37-DB3C-4600-8043-D8C9EA7721FE}" srcOrd="0" destOrd="0" presId="urn:microsoft.com/office/officeart/2005/8/layout/pyramid1"/>
    <dgm:cxn modelId="{8FD18A6C-3C44-479C-88EC-1E70F3C0466D}" type="presParOf" srcId="{943ADF37-DB3C-4600-8043-D8C9EA7721FE}" destId="{1B487730-3D31-42C8-B904-4EF0197CE9B0}" srcOrd="0" destOrd="0" presId="urn:microsoft.com/office/officeart/2005/8/layout/pyramid1"/>
    <dgm:cxn modelId="{46C7942C-CD02-4AC0-9560-14DD85AB1937}" type="presParOf" srcId="{943ADF37-DB3C-4600-8043-D8C9EA7721FE}" destId="{5DDB2390-DE5C-4520-A62D-5CDE2468FB8B}" srcOrd="1" destOrd="0" presId="urn:microsoft.com/office/officeart/2005/8/layout/pyramid1"/>
    <dgm:cxn modelId="{9BA9B251-AE43-4C0C-9765-8695949878CA}" type="presParOf" srcId="{074C24DD-B671-44FA-AE61-CE85FC4F16B1}" destId="{E29DD61D-3224-46D6-B0DB-6E0F7E7CCBBD}" srcOrd="1" destOrd="0" presId="urn:microsoft.com/office/officeart/2005/8/layout/pyramid1"/>
    <dgm:cxn modelId="{5C7E1DE3-1EF3-45CA-BE26-5F3E6C3D3A6A}" type="presParOf" srcId="{E29DD61D-3224-46D6-B0DB-6E0F7E7CCBBD}" destId="{D25D2B8E-31A1-489B-ABE0-966795241725}" srcOrd="0" destOrd="0" presId="urn:microsoft.com/office/officeart/2005/8/layout/pyramid1"/>
    <dgm:cxn modelId="{D6C0B54E-FC99-40BB-B8E7-9D1558276CEA}" type="presParOf" srcId="{E29DD61D-3224-46D6-B0DB-6E0F7E7CCBBD}" destId="{84FEC686-0C47-4337-8290-1582E93CA122}" srcOrd="1" destOrd="0" presId="urn:microsoft.com/office/officeart/2005/8/layout/pyramid1"/>
    <dgm:cxn modelId="{5EA444BF-243C-459A-B691-AE1A8F7A353B}" type="presParOf" srcId="{074C24DD-B671-44FA-AE61-CE85FC4F16B1}" destId="{01DC6557-7166-4702-A911-46D3EAFB96EC}" srcOrd="2" destOrd="0" presId="urn:microsoft.com/office/officeart/2005/8/layout/pyramid1"/>
    <dgm:cxn modelId="{20EE87F9-E1DC-4041-8C67-21720939FB92}" type="presParOf" srcId="{01DC6557-7166-4702-A911-46D3EAFB96EC}" destId="{122DF267-4418-40E3-9A70-CD3A7A525F2F}" srcOrd="0" destOrd="0" presId="urn:microsoft.com/office/officeart/2005/8/layout/pyramid1"/>
    <dgm:cxn modelId="{D0E9E2D3-B34B-4FB7-8E4C-45AB1CF8A397}" type="presParOf" srcId="{01DC6557-7166-4702-A911-46D3EAFB96EC}" destId="{C4D8B356-75E1-49F2-83B4-E77F1FF21AD4}" srcOrd="1" destOrd="0" presId="urn:microsoft.com/office/officeart/2005/8/layout/pyramid1"/>
    <dgm:cxn modelId="{E29726AF-4CEA-4D07-BA33-5544A455E276}" type="presParOf" srcId="{074C24DD-B671-44FA-AE61-CE85FC4F16B1}" destId="{B3B055E0-AEE7-4605-8B35-EAB132096C8E}" srcOrd="3" destOrd="0" presId="urn:microsoft.com/office/officeart/2005/8/layout/pyramid1"/>
    <dgm:cxn modelId="{234173FA-105F-40D7-A89D-E800473BC77E}" type="presParOf" srcId="{B3B055E0-AEE7-4605-8B35-EAB132096C8E}" destId="{47179ED7-B0B5-40CB-976E-8650BB8B7776}" srcOrd="0" destOrd="0" presId="urn:microsoft.com/office/officeart/2005/8/layout/pyramid1"/>
    <dgm:cxn modelId="{1B2D6299-F75E-4D47-9155-DF604FFB2246}" type="presParOf" srcId="{B3B055E0-AEE7-4605-8B35-EAB132096C8E}" destId="{AF60EB20-C638-4761-AFD0-7E72DA01E647}" srcOrd="1" destOrd="0" presId="urn:microsoft.com/office/officeart/2005/8/layout/pyramid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6F3A1AE-90BD-4E5A-8D34-79B40C3C6F9A}" type="doc">
      <dgm:prSet loTypeId="urn:microsoft.com/office/officeart/2005/8/layout/vList2" loCatId="list" qsTypeId="urn:microsoft.com/office/officeart/2005/8/quickstyle/simple3" qsCatId="simple" csTypeId="urn:microsoft.com/office/officeart/2005/8/colors/colorful5" csCatId="colorful" phldr="1"/>
      <dgm:spPr/>
      <dgm:t>
        <a:bodyPr/>
        <a:lstStyle/>
        <a:p>
          <a:endParaRPr lang="en-US"/>
        </a:p>
      </dgm:t>
    </dgm:pt>
    <dgm:pt modelId="{9D9C0CE7-A7D9-4B26-AE0E-9A40DF60A523}">
      <dgm:prSet phldrT="[Text]"/>
      <dgm:spPr/>
      <dgm:t>
        <a:bodyPr/>
        <a:lstStyle/>
        <a:p>
          <a:r>
            <a:rPr lang="en-US" dirty="0"/>
            <a:t>When changes are made to a validated method, the influence of the changes should be documented, and if appropriate, a new validation carried out</a:t>
          </a:r>
        </a:p>
      </dgm:t>
    </dgm:pt>
    <dgm:pt modelId="{FA0606A7-3A31-4A6F-8CEB-EA06998FD992}" type="parTrans" cxnId="{9A3E3B9B-DE39-4533-BBEA-0E01179C66CC}">
      <dgm:prSet/>
      <dgm:spPr/>
      <dgm:t>
        <a:bodyPr/>
        <a:lstStyle/>
        <a:p>
          <a:endParaRPr lang="en-US"/>
        </a:p>
      </dgm:t>
    </dgm:pt>
    <dgm:pt modelId="{4F7F9AAF-B971-4F10-B302-4748876AEF93}" type="sibTrans" cxnId="{9A3E3B9B-DE39-4533-BBEA-0E01179C66CC}">
      <dgm:prSet/>
      <dgm:spPr/>
      <dgm:t>
        <a:bodyPr/>
        <a:lstStyle/>
        <a:p>
          <a:endParaRPr lang="en-US"/>
        </a:p>
      </dgm:t>
    </dgm:pt>
    <dgm:pt modelId="{DF7491E9-D5F3-4582-811F-913E31E32E43}">
      <dgm:prSet/>
      <dgm:spPr/>
      <dgm:t>
        <a:bodyPr/>
        <a:lstStyle/>
        <a:p>
          <a:r>
            <a:rPr lang="en-US" dirty="0"/>
            <a:t>Range and accuracy of the values (uncertainty)</a:t>
          </a:r>
        </a:p>
      </dgm:t>
    </dgm:pt>
    <dgm:pt modelId="{0CB9E416-F8D0-4C49-BDEC-6E24CE471281}" type="parTrans" cxnId="{2034312A-CFE2-44DA-8662-9D0CB2FA8792}">
      <dgm:prSet/>
      <dgm:spPr/>
      <dgm:t>
        <a:bodyPr/>
        <a:lstStyle/>
        <a:p>
          <a:endParaRPr lang="en-US"/>
        </a:p>
      </dgm:t>
    </dgm:pt>
    <dgm:pt modelId="{558CCD1B-0272-43BD-BA04-B6AA39090DB9}" type="sibTrans" cxnId="{2034312A-CFE2-44DA-8662-9D0CB2FA8792}">
      <dgm:prSet/>
      <dgm:spPr/>
      <dgm:t>
        <a:bodyPr/>
        <a:lstStyle/>
        <a:p>
          <a:endParaRPr lang="en-US"/>
        </a:p>
      </dgm:t>
    </dgm:pt>
    <dgm:pt modelId="{170A1D26-44AD-4FF8-AB73-519F1133C996}">
      <dgm:prSet phldrT="[Text]"/>
      <dgm:spPr/>
      <dgm:t>
        <a:bodyPr/>
        <a:lstStyle/>
        <a:p>
          <a:r>
            <a:rPr lang="en-US"/>
            <a:t>These </a:t>
          </a:r>
          <a:r>
            <a:rPr lang="en-US" dirty="0"/>
            <a:t>items shall be relevant to the customer’s needs:</a:t>
          </a:r>
        </a:p>
      </dgm:t>
    </dgm:pt>
    <dgm:pt modelId="{E0A3AD50-41F1-42DF-A70E-11FE6A5AA252}" type="parTrans" cxnId="{9A58E6D9-CFF6-4E83-80C7-56C6C1FC350B}">
      <dgm:prSet/>
      <dgm:spPr/>
      <dgm:t>
        <a:bodyPr/>
        <a:lstStyle/>
        <a:p>
          <a:endParaRPr lang="en-US"/>
        </a:p>
      </dgm:t>
    </dgm:pt>
    <dgm:pt modelId="{620AB6F8-3863-49AB-9071-592C318FCAF9}" type="sibTrans" cxnId="{9A58E6D9-CFF6-4E83-80C7-56C6C1FC350B}">
      <dgm:prSet/>
      <dgm:spPr/>
      <dgm:t>
        <a:bodyPr/>
        <a:lstStyle/>
        <a:p>
          <a:endParaRPr lang="en-US"/>
        </a:p>
      </dgm:t>
    </dgm:pt>
    <dgm:pt modelId="{0F0B12F5-7C79-4B62-A7D2-FFBB31B25FE3}">
      <dgm:prSet/>
      <dgm:spPr/>
      <dgm:t>
        <a:bodyPr/>
        <a:lstStyle/>
        <a:p>
          <a:r>
            <a:rPr lang="en-US" dirty="0"/>
            <a:t>Detection limit </a:t>
          </a:r>
        </a:p>
      </dgm:t>
    </dgm:pt>
    <dgm:pt modelId="{322C6D38-B9A7-47EC-9A2E-EDE97B96EE86}" type="parTrans" cxnId="{971F3D2D-9A45-4CA9-A042-C056685CC858}">
      <dgm:prSet/>
      <dgm:spPr/>
      <dgm:t>
        <a:bodyPr/>
        <a:lstStyle/>
        <a:p>
          <a:endParaRPr lang="en-US"/>
        </a:p>
      </dgm:t>
    </dgm:pt>
    <dgm:pt modelId="{2306FB2A-1812-4FA3-A91B-BE7383578368}" type="sibTrans" cxnId="{971F3D2D-9A45-4CA9-A042-C056685CC858}">
      <dgm:prSet/>
      <dgm:spPr/>
      <dgm:t>
        <a:bodyPr/>
        <a:lstStyle/>
        <a:p>
          <a:endParaRPr lang="en-US"/>
        </a:p>
      </dgm:t>
    </dgm:pt>
    <dgm:pt modelId="{A8141377-DFC0-4F96-913D-645F5F89B52E}">
      <dgm:prSet/>
      <dgm:spPr/>
      <dgm:t>
        <a:bodyPr/>
        <a:lstStyle/>
        <a:p>
          <a:r>
            <a:rPr lang="en-US" dirty="0"/>
            <a:t>Selectivity of the method </a:t>
          </a:r>
        </a:p>
      </dgm:t>
    </dgm:pt>
    <dgm:pt modelId="{7F8ED6B6-E403-41E7-BB06-C65F38BECF5E}" type="parTrans" cxnId="{EF32E683-84A4-47BE-B58B-6A7B98DD2C4D}">
      <dgm:prSet/>
      <dgm:spPr/>
      <dgm:t>
        <a:bodyPr/>
        <a:lstStyle/>
        <a:p>
          <a:endParaRPr lang="en-US"/>
        </a:p>
      </dgm:t>
    </dgm:pt>
    <dgm:pt modelId="{3E539EAA-4A96-4BDA-A638-5F64FB3E59CA}" type="sibTrans" cxnId="{EF32E683-84A4-47BE-B58B-6A7B98DD2C4D}">
      <dgm:prSet/>
      <dgm:spPr/>
      <dgm:t>
        <a:bodyPr/>
        <a:lstStyle/>
        <a:p>
          <a:endParaRPr lang="en-US"/>
        </a:p>
      </dgm:t>
    </dgm:pt>
    <dgm:pt modelId="{C080CAFD-5B1C-4A29-BF2B-C0E98FBD2416}">
      <dgm:prSet/>
      <dgm:spPr/>
      <dgm:t>
        <a:bodyPr/>
        <a:lstStyle/>
        <a:p>
          <a:r>
            <a:rPr lang="en-US" dirty="0"/>
            <a:t>Linearity </a:t>
          </a:r>
        </a:p>
      </dgm:t>
    </dgm:pt>
    <dgm:pt modelId="{0311200C-D4EF-4C4E-B9D0-FF1528F11B80}" type="parTrans" cxnId="{86F6770C-3C35-4813-B621-77F06A6D544B}">
      <dgm:prSet/>
      <dgm:spPr/>
      <dgm:t>
        <a:bodyPr/>
        <a:lstStyle/>
        <a:p>
          <a:endParaRPr lang="en-US"/>
        </a:p>
      </dgm:t>
    </dgm:pt>
    <dgm:pt modelId="{5C3936BE-F745-4F00-A412-0821A7EB8D96}" type="sibTrans" cxnId="{86F6770C-3C35-4813-B621-77F06A6D544B}">
      <dgm:prSet/>
      <dgm:spPr/>
      <dgm:t>
        <a:bodyPr/>
        <a:lstStyle/>
        <a:p>
          <a:endParaRPr lang="en-US"/>
        </a:p>
      </dgm:t>
    </dgm:pt>
    <dgm:pt modelId="{07269BB8-52C3-4EBA-A00F-8E73FA344354}">
      <dgm:prSet/>
      <dgm:spPr/>
      <dgm:t>
        <a:bodyPr/>
        <a:lstStyle/>
        <a:p>
          <a:r>
            <a:rPr lang="en-US" dirty="0"/>
            <a:t>Limit of repeatability and/or reproducibility </a:t>
          </a:r>
        </a:p>
      </dgm:t>
    </dgm:pt>
    <dgm:pt modelId="{8604AE75-9B1D-4079-AB5A-D895F9CF4C00}" type="parTrans" cxnId="{95B66D4A-CD39-4F58-B773-1F4264BFF285}">
      <dgm:prSet/>
      <dgm:spPr/>
      <dgm:t>
        <a:bodyPr/>
        <a:lstStyle/>
        <a:p>
          <a:endParaRPr lang="en-US"/>
        </a:p>
      </dgm:t>
    </dgm:pt>
    <dgm:pt modelId="{81F00D46-C85D-4E22-AA0D-1B8DE45B4E72}" type="sibTrans" cxnId="{95B66D4A-CD39-4F58-B773-1F4264BFF285}">
      <dgm:prSet/>
      <dgm:spPr/>
      <dgm:t>
        <a:bodyPr/>
        <a:lstStyle/>
        <a:p>
          <a:endParaRPr lang="en-US"/>
        </a:p>
      </dgm:t>
    </dgm:pt>
    <dgm:pt modelId="{225DC87B-9D9F-47CB-A973-47844E1749BE}">
      <dgm:prSet/>
      <dgm:spPr/>
      <dgm:t>
        <a:bodyPr/>
        <a:lstStyle/>
        <a:p>
          <a:r>
            <a:rPr lang="en-US" dirty="0"/>
            <a:t>Robustness against external influences</a:t>
          </a:r>
        </a:p>
      </dgm:t>
    </dgm:pt>
    <dgm:pt modelId="{275E0310-E589-4652-BD57-A590157EF207}" type="parTrans" cxnId="{4F43551F-B9FD-43A8-9C35-87DE92D88575}">
      <dgm:prSet/>
      <dgm:spPr/>
      <dgm:t>
        <a:bodyPr/>
        <a:lstStyle/>
        <a:p>
          <a:endParaRPr lang="en-US"/>
        </a:p>
      </dgm:t>
    </dgm:pt>
    <dgm:pt modelId="{F1B5FFA7-0FE0-4D61-92B6-97845771B3A5}" type="sibTrans" cxnId="{4F43551F-B9FD-43A8-9C35-87DE92D88575}">
      <dgm:prSet/>
      <dgm:spPr/>
      <dgm:t>
        <a:bodyPr/>
        <a:lstStyle/>
        <a:p>
          <a:endParaRPr lang="en-US"/>
        </a:p>
      </dgm:t>
    </dgm:pt>
    <dgm:pt modelId="{49689400-C50E-402B-B46E-DAFDD2FA6146}">
      <dgm:prSet/>
      <dgm:spPr/>
      <dgm:t>
        <a:bodyPr/>
        <a:lstStyle/>
        <a:p>
          <a:r>
            <a:rPr lang="en-US" dirty="0"/>
            <a:t>And/or cross-sensitivity against interferences from the matrix of the sample</a:t>
          </a:r>
        </a:p>
      </dgm:t>
    </dgm:pt>
    <dgm:pt modelId="{614A2C96-3684-40C6-A515-8A1E3C78B0AE}" type="parTrans" cxnId="{68C5A622-7FD5-478C-9D27-35FF8719BF65}">
      <dgm:prSet/>
      <dgm:spPr/>
      <dgm:t>
        <a:bodyPr/>
        <a:lstStyle/>
        <a:p>
          <a:endParaRPr lang="en-US"/>
        </a:p>
      </dgm:t>
    </dgm:pt>
    <dgm:pt modelId="{A1A8D38E-2EAB-4130-8D89-69F5229D76DC}" type="sibTrans" cxnId="{68C5A622-7FD5-478C-9D27-35FF8719BF65}">
      <dgm:prSet/>
      <dgm:spPr/>
      <dgm:t>
        <a:bodyPr/>
        <a:lstStyle/>
        <a:p>
          <a:endParaRPr lang="en-US"/>
        </a:p>
      </dgm:t>
    </dgm:pt>
    <dgm:pt modelId="{F43CB73F-BDA2-44A6-9271-E1744ABBED01}" type="pres">
      <dgm:prSet presAssocID="{26F3A1AE-90BD-4E5A-8D34-79B40C3C6F9A}" presName="linear" presStyleCnt="0">
        <dgm:presLayoutVars>
          <dgm:animLvl val="lvl"/>
          <dgm:resizeHandles val="exact"/>
        </dgm:presLayoutVars>
      </dgm:prSet>
      <dgm:spPr/>
    </dgm:pt>
    <dgm:pt modelId="{BE5E8EAF-903F-4BCD-A6BC-005C414F0B29}" type="pres">
      <dgm:prSet presAssocID="{9D9C0CE7-A7D9-4B26-AE0E-9A40DF60A523}" presName="parentText" presStyleLbl="node1" presStyleIdx="0" presStyleCnt="2">
        <dgm:presLayoutVars>
          <dgm:chMax val="0"/>
          <dgm:bulletEnabled val="1"/>
        </dgm:presLayoutVars>
      </dgm:prSet>
      <dgm:spPr/>
    </dgm:pt>
    <dgm:pt modelId="{77BA499A-E7BD-49A4-83D2-5B4B5C288190}" type="pres">
      <dgm:prSet presAssocID="{4F7F9AAF-B971-4F10-B302-4748876AEF93}" presName="spacer" presStyleCnt="0"/>
      <dgm:spPr/>
    </dgm:pt>
    <dgm:pt modelId="{F7A3D20E-9FFC-4213-816A-088700ABFED3}" type="pres">
      <dgm:prSet presAssocID="{170A1D26-44AD-4FF8-AB73-519F1133C996}" presName="parentText" presStyleLbl="node1" presStyleIdx="1" presStyleCnt="2">
        <dgm:presLayoutVars>
          <dgm:chMax val="0"/>
          <dgm:bulletEnabled val="1"/>
        </dgm:presLayoutVars>
      </dgm:prSet>
      <dgm:spPr/>
    </dgm:pt>
    <dgm:pt modelId="{FD481F11-3C6E-4007-B95C-4D3A963E1CFF}" type="pres">
      <dgm:prSet presAssocID="{170A1D26-44AD-4FF8-AB73-519F1133C996}" presName="childText" presStyleLbl="revTx" presStyleIdx="0" presStyleCnt="1">
        <dgm:presLayoutVars>
          <dgm:bulletEnabled val="1"/>
        </dgm:presLayoutVars>
      </dgm:prSet>
      <dgm:spPr/>
    </dgm:pt>
  </dgm:ptLst>
  <dgm:cxnLst>
    <dgm:cxn modelId="{86F6770C-3C35-4813-B621-77F06A6D544B}" srcId="{170A1D26-44AD-4FF8-AB73-519F1133C996}" destId="{C080CAFD-5B1C-4A29-BF2B-C0E98FBD2416}" srcOrd="3" destOrd="0" parTransId="{0311200C-D4EF-4C4E-B9D0-FF1528F11B80}" sibTransId="{5C3936BE-F745-4F00-A412-0821A7EB8D96}"/>
    <dgm:cxn modelId="{9B36671C-8592-4BFA-BD01-7A4601324363}" type="presOf" srcId="{170A1D26-44AD-4FF8-AB73-519F1133C996}" destId="{F7A3D20E-9FFC-4213-816A-088700ABFED3}" srcOrd="0" destOrd="0" presId="urn:microsoft.com/office/officeart/2005/8/layout/vList2"/>
    <dgm:cxn modelId="{4F43551F-B9FD-43A8-9C35-87DE92D88575}" srcId="{170A1D26-44AD-4FF8-AB73-519F1133C996}" destId="{225DC87B-9D9F-47CB-A973-47844E1749BE}" srcOrd="5" destOrd="0" parTransId="{275E0310-E589-4652-BD57-A590157EF207}" sibTransId="{F1B5FFA7-0FE0-4D61-92B6-97845771B3A5}"/>
    <dgm:cxn modelId="{68C5A622-7FD5-478C-9D27-35FF8719BF65}" srcId="{170A1D26-44AD-4FF8-AB73-519F1133C996}" destId="{49689400-C50E-402B-B46E-DAFDD2FA6146}" srcOrd="6" destOrd="0" parTransId="{614A2C96-3684-40C6-A515-8A1E3C78B0AE}" sibTransId="{A1A8D38E-2EAB-4130-8D89-69F5229D76DC}"/>
    <dgm:cxn modelId="{2034312A-CFE2-44DA-8662-9D0CB2FA8792}" srcId="{170A1D26-44AD-4FF8-AB73-519F1133C996}" destId="{DF7491E9-D5F3-4582-811F-913E31E32E43}" srcOrd="0" destOrd="0" parTransId="{0CB9E416-F8D0-4C49-BDEC-6E24CE471281}" sibTransId="{558CCD1B-0272-43BD-BA04-B6AA39090DB9}"/>
    <dgm:cxn modelId="{971F3D2D-9A45-4CA9-A042-C056685CC858}" srcId="{170A1D26-44AD-4FF8-AB73-519F1133C996}" destId="{0F0B12F5-7C79-4B62-A7D2-FFBB31B25FE3}" srcOrd="1" destOrd="0" parTransId="{322C6D38-B9A7-47EC-9A2E-EDE97B96EE86}" sibTransId="{2306FB2A-1812-4FA3-A91B-BE7383578368}"/>
    <dgm:cxn modelId="{E618FE2D-2D6E-4CBB-8C48-BF49B2F8334D}" type="presOf" srcId="{C080CAFD-5B1C-4A29-BF2B-C0E98FBD2416}" destId="{FD481F11-3C6E-4007-B95C-4D3A963E1CFF}" srcOrd="0" destOrd="3" presId="urn:microsoft.com/office/officeart/2005/8/layout/vList2"/>
    <dgm:cxn modelId="{E25BE13A-F447-4921-8F8E-FD372AFFB59B}" type="presOf" srcId="{DF7491E9-D5F3-4582-811F-913E31E32E43}" destId="{FD481F11-3C6E-4007-B95C-4D3A963E1CFF}" srcOrd="0" destOrd="0" presId="urn:microsoft.com/office/officeart/2005/8/layout/vList2"/>
    <dgm:cxn modelId="{003C7467-D94E-4203-A09E-131C8B8E6891}" type="presOf" srcId="{26F3A1AE-90BD-4E5A-8D34-79B40C3C6F9A}" destId="{F43CB73F-BDA2-44A6-9271-E1744ABBED01}" srcOrd="0" destOrd="0" presId="urn:microsoft.com/office/officeart/2005/8/layout/vList2"/>
    <dgm:cxn modelId="{95B66D4A-CD39-4F58-B773-1F4264BFF285}" srcId="{170A1D26-44AD-4FF8-AB73-519F1133C996}" destId="{07269BB8-52C3-4EBA-A00F-8E73FA344354}" srcOrd="4" destOrd="0" parTransId="{8604AE75-9B1D-4079-AB5A-D895F9CF4C00}" sibTransId="{81F00D46-C85D-4E22-AA0D-1B8DE45B4E72}"/>
    <dgm:cxn modelId="{48EF206E-027D-4DF1-9C10-22E9A08F62B3}" type="presOf" srcId="{A8141377-DFC0-4F96-913D-645F5F89B52E}" destId="{FD481F11-3C6E-4007-B95C-4D3A963E1CFF}" srcOrd="0" destOrd="2" presId="urn:microsoft.com/office/officeart/2005/8/layout/vList2"/>
    <dgm:cxn modelId="{9B5A914E-09B3-4BD8-902D-CDA93A3FDA90}" type="presOf" srcId="{07269BB8-52C3-4EBA-A00F-8E73FA344354}" destId="{FD481F11-3C6E-4007-B95C-4D3A963E1CFF}" srcOrd="0" destOrd="4" presId="urn:microsoft.com/office/officeart/2005/8/layout/vList2"/>
    <dgm:cxn modelId="{EF32E683-84A4-47BE-B58B-6A7B98DD2C4D}" srcId="{170A1D26-44AD-4FF8-AB73-519F1133C996}" destId="{A8141377-DFC0-4F96-913D-645F5F89B52E}" srcOrd="2" destOrd="0" parTransId="{7F8ED6B6-E403-41E7-BB06-C65F38BECF5E}" sibTransId="{3E539EAA-4A96-4BDA-A638-5F64FB3E59CA}"/>
    <dgm:cxn modelId="{9A3E3B9B-DE39-4533-BBEA-0E01179C66CC}" srcId="{26F3A1AE-90BD-4E5A-8D34-79B40C3C6F9A}" destId="{9D9C0CE7-A7D9-4B26-AE0E-9A40DF60A523}" srcOrd="0" destOrd="0" parTransId="{FA0606A7-3A31-4A6F-8CEB-EA06998FD992}" sibTransId="{4F7F9AAF-B971-4F10-B302-4748876AEF93}"/>
    <dgm:cxn modelId="{8970EBAA-95B4-4A3D-B932-5E05372BC6C6}" type="presOf" srcId="{49689400-C50E-402B-B46E-DAFDD2FA6146}" destId="{FD481F11-3C6E-4007-B95C-4D3A963E1CFF}" srcOrd="0" destOrd="6" presId="urn:microsoft.com/office/officeart/2005/8/layout/vList2"/>
    <dgm:cxn modelId="{2F7332CA-2BC9-49D1-8C31-D236A70A4D85}" type="presOf" srcId="{9D9C0CE7-A7D9-4B26-AE0E-9A40DF60A523}" destId="{BE5E8EAF-903F-4BCD-A6BC-005C414F0B29}" srcOrd="0" destOrd="0" presId="urn:microsoft.com/office/officeart/2005/8/layout/vList2"/>
    <dgm:cxn modelId="{9A58E6D9-CFF6-4E83-80C7-56C6C1FC350B}" srcId="{26F3A1AE-90BD-4E5A-8D34-79B40C3C6F9A}" destId="{170A1D26-44AD-4FF8-AB73-519F1133C996}" srcOrd="1" destOrd="0" parTransId="{E0A3AD50-41F1-42DF-A70E-11FE6A5AA252}" sibTransId="{620AB6F8-3863-49AB-9071-592C318FCAF9}"/>
    <dgm:cxn modelId="{4890A2E1-2478-4D22-94E7-B509C6E8F268}" type="presOf" srcId="{0F0B12F5-7C79-4B62-A7D2-FFBB31B25FE3}" destId="{FD481F11-3C6E-4007-B95C-4D3A963E1CFF}" srcOrd="0" destOrd="1" presId="urn:microsoft.com/office/officeart/2005/8/layout/vList2"/>
    <dgm:cxn modelId="{67E485EB-299C-4456-B8E5-108DBFA0AD82}" type="presOf" srcId="{225DC87B-9D9F-47CB-A973-47844E1749BE}" destId="{FD481F11-3C6E-4007-B95C-4D3A963E1CFF}" srcOrd="0" destOrd="5" presId="urn:microsoft.com/office/officeart/2005/8/layout/vList2"/>
    <dgm:cxn modelId="{8711AB5C-AE7A-4B36-ABEA-D68C0F2B9B17}" type="presParOf" srcId="{F43CB73F-BDA2-44A6-9271-E1744ABBED01}" destId="{BE5E8EAF-903F-4BCD-A6BC-005C414F0B29}" srcOrd="0" destOrd="0" presId="urn:microsoft.com/office/officeart/2005/8/layout/vList2"/>
    <dgm:cxn modelId="{3E43EC7C-ADD8-45CE-BC75-53A5DC786D84}" type="presParOf" srcId="{F43CB73F-BDA2-44A6-9271-E1744ABBED01}" destId="{77BA499A-E7BD-49A4-83D2-5B4B5C288190}" srcOrd="1" destOrd="0" presId="urn:microsoft.com/office/officeart/2005/8/layout/vList2"/>
    <dgm:cxn modelId="{D33C8CC6-A94B-4ECC-9B14-7B957FBCEB2A}" type="presParOf" srcId="{F43CB73F-BDA2-44A6-9271-E1744ABBED01}" destId="{F7A3D20E-9FFC-4213-816A-088700ABFED3}" srcOrd="2" destOrd="0" presId="urn:microsoft.com/office/officeart/2005/8/layout/vList2"/>
    <dgm:cxn modelId="{AF7D476B-0380-4BDD-9E17-A5558A66C6D2}" type="presParOf" srcId="{F43CB73F-BDA2-44A6-9271-E1744ABBED01}" destId="{FD481F11-3C6E-4007-B95C-4D3A963E1CFF}"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E516B58-7CA2-4497-A7C1-CDAAACC09DF4}" type="doc">
      <dgm:prSet loTypeId="urn:microsoft.com/office/officeart/2008/layout/HorizontalMultiLevelHierarchy" loCatId="hierarchy" qsTypeId="urn:microsoft.com/office/officeart/2005/8/quickstyle/simple3" qsCatId="simple" csTypeId="urn:microsoft.com/office/officeart/2005/8/colors/accent0_2" csCatId="mainScheme" phldr="1"/>
      <dgm:spPr/>
      <dgm:t>
        <a:bodyPr/>
        <a:lstStyle/>
        <a:p>
          <a:endParaRPr lang="en-US"/>
        </a:p>
      </dgm:t>
    </dgm:pt>
    <dgm:pt modelId="{33611D68-7BDB-4F44-9C85-FD850FCDDF14}">
      <dgm:prSet phldrT="[Text]"/>
      <dgm:spPr>
        <a:gradFill rotWithShape="0">
          <a:gsLst>
            <a:gs pos="0">
              <a:schemeClr val="accent2">
                <a:lumMod val="20000"/>
                <a:lumOff val="80000"/>
              </a:schemeClr>
            </a:gs>
            <a:gs pos="45000">
              <a:schemeClr val="lt1">
                <a:hueOff val="0"/>
                <a:satOff val="0"/>
                <a:lumOff val="0"/>
                <a:alphaOff val="0"/>
                <a:tint val="48000"/>
                <a:satMod val="150000"/>
              </a:schemeClr>
            </a:gs>
            <a:gs pos="100000">
              <a:schemeClr val="accent6">
                <a:lumMod val="20000"/>
                <a:lumOff val="80000"/>
              </a:schemeClr>
            </a:gs>
          </a:gsLst>
        </a:gradFill>
      </dgm:spPr>
      <dgm:t>
        <a:bodyPr/>
        <a:lstStyle/>
        <a:p>
          <a:r>
            <a:rPr lang="en-US" dirty="0"/>
            <a:t>The laboratory shall use appropriate methods that meet the </a:t>
          </a:r>
          <a:r>
            <a:rPr lang="en-US" u="sng" dirty="0"/>
            <a:t>needs of the customer </a:t>
          </a:r>
          <a:r>
            <a:rPr lang="en-US" dirty="0"/>
            <a:t>and use procedures for all tests that should include these items:</a:t>
          </a:r>
        </a:p>
      </dgm:t>
    </dgm:pt>
    <dgm:pt modelId="{8769493C-10F1-43DB-BA6F-CAC4D27D4FCC}" type="parTrans" cxnId="{8E377DF3-D797-4A57-BAF8-24EBACECD505}">
      <dgm:prSet/>
      <dgm:spPr/>
      <dgm:t>
        <a:bodyPr/>
        <a:lstStyle/>
        <a:p>
          <a:endParaRPr lang="en-US"/>
        </a:p>
      </dgm:t>
    </dgm:pt>
    <dgm:pt modelId="{D124F257-5615-4F07-A518-597492CD5857}" type="sibTrans" cxnId="{8E377DF3-D797-4A57-BAF8-24EBACECD505}">
      <dgm:prSet/>
      <dgm:spPr/>
      <dgm:t>
        <a:bodyPr/>
        <a:lstStyle/>
        <a:p>
          <a:endParaRPr lang="en-US"/>
        </a:p>
      </dgm:t>
    </dgm:pt>
    <dgm:pt modelId="{0E428F33-4801-43C2-B0EA-BBBD0934F685}">
      <dgm:prSet phldrT="[Text]"/>
      <dgm:spPr/>
      <dgm:t>
        <a:bodyPr/>
        <a:lstStyle/>
        <a:p>
          <a:r>
            <a:rPr lang="en-US" dirty="0"/>
            <a:t>Sampling</a:t>
          </a:r>
        </a:p>
      </dgm:t>
    </dgm:pt>
    <dgm:pt modelId="{C540C5EA-0982-462C-9C44-DFEBCCD15FF7}" type="parTrans" cxnId="{748D29D6-302A-463F-9B45-B767FC8B5DB4}">
      <dgm:prSet/>
      <dgm:spPr/>
      <dgm:t>
        <a:bodyPr/>
        <a:lstStyle/>
        <a:p>
          <a:endParaRPr lang="en-US"/>
        </a:p>
      </dgm:t>
    </dgm:pt>
    <dgm:pt modelId="{BDF0592D-3A1D-4E5E-B394-9BA5446BC8DA}" type="sibTrans" cxnId="{748D29D6-302A-463F-9B45-B767FC8B5DB4}">
      <dgm:prSet/>
      <dgm:spPr/>
      <dgm:t>
        <a:bodyPr/>
        <a:lstStyle/>
        <a:p>
          <a:endParaRPr lang="en-US"/>
        </a:p>
      </dgm:t>
    </dgm:pt>
    <dgm:pt modelId="{AA2015BE-76D8-4FBF-8507-3CB91B06528C}">
      <dgm:prSet/>
      <dgm:spPr/>
      <dgm:t>
        <a:bodyPr/>
        <a:lstStyle/>
        <a:p>
          <a:r>
            <a:rPr lang="en-US"/>
            <a:t>Handling</a:t>
          </a:r>
          <a:endParaRPr lang="en-US" dirty="0"/>
        </a:p>
      </dgm:t>
    </dgm:pt>
    <dgm:pt modelId="{4B84D0DE-A3D6-4D2B-9666-7B9A206ADABB}" type="parTrans" cxnId="{D4813065-2320-4EA0-BDB3-BBA5F4283B9F}">
      <dgm:prSet/>
      <dgm:spPr/>
      <dgm:t>
        <a:bodyPr/>
        <a:lstStyle/>
        <a:p>
          <a:endParaRPr lang="en-US"/>
        </a:p>
      </dgm:t>
    </dgm:pt>
    <dgm:pt modelId="{D2D35932-A1E5-4056-A324-E2891F39D287}" type="sibTrans" cxnId="{D4813065-2320-4EA0-BDB3-BBA5F4283B9F}">
      <dgm:prSet/>
      <dgm:spPr/>
      <dgm:t>
        <a:bodyPr/>
        <a:lstStyle/>
        <a:p>
          <a:endParaRPr lang="en-US"/>
        </a:p>
      </dgm:t>
    </dgm:pt>
    <dgm:pt modelId="{751E4152-244C-4A69-8ED2-112AFDFF51C6}">
      <dgm:prSet/>
      <dgm:spPr/>
      <dgm:t>
        <a:bodyPr/>
        <a:lstStyle/>
        <a:p>
          <a:r>
            <a:rPr lang="en-US"/>
            <a:t>Transport</a:t>
          </a:r>
          <a:endParaRPr lang="en-US" dirty="0"/>
        </a:p>
      </dgm:t>
    </dgm:pt>
    <dgm:pt modelId="{68C4C4EE-2FB7-4C9A-A6E1-263BBF994906}" type="parTrans" cxnId="{F6040BF8-0EF7-45BC-B690-669E94AE75CF}">
      <dgm:prSet/>
      <dgm:spPr/>
      <dgm:t>
        <a:bodyPr/>
        <a:lstStyle/>
        <a:p>
          <a:endParaRPr lang="en-US"/>
        </a:p>
      </dgm:t>
    </dgm:pt>
    <dgm:pt modelId="{EE96B6DD-475E-4BB6-9962-42E3B641DD4D}" type="sibTrans" cxnId="{F6040BF8-0EF7-45BC-B690-669E94AE75CF}">
      <dgm:prSet/>
      <dgm:spPr/>
      <dgm:t>
        <a:bodyPr/>
        <a:lstStyle/>
        <a:p>
          <a:endParaRPr lang="en-US"/>
        </a:p>
      </dgm:t>
    </dgm:pt>
    <dgm:pt modelId="{E747CA48-0507-45E2-AB7B-0F2CEDF543A8}">
      <dgm:prSet/>
      <dgm:spPr/>
      <dgm:t>
        <a:bodyPr/>
        <a:lstStyle/>
        <a:p>
          <a:r>
            <a:rPr lang="en-US"/>
            <a:t>Storage</a:t>
          </a:r>
          <a:endParaRPr lang="en-US" dirty="0"/>
        </a:p>
      </dgm:t>
    </dgm:pt>
    <dgm:pt modelId="{422123F7-1E4E-46AD-90F9-89F36F4ACF23}" type="parTrans" cxnId="{7B010827-DE01-4975-9DBC-368D8CD4F59A}">
      <dgm:prSet/>
      <dgm:spPr/>
      <dgm:t>
        <a:bodyPr/>
        <a:lstStyle/>
        <a:p>
          <a:endParaRPr lang="en-US"/>
        </a:p>
      </dgm:t>
    </dgm:pt>
    <dgm:pt modelId="{4DBCB175-7E68-4B3A-8B13-DEA3A6FAD8E6}" type="sibTrans" cxnId="{7B010827-DE01-4975-9DBC-368D8CD4F59A}">
      <dgm:prSet/>
      <dgm:spPr/>
      <dgm:t>
        <a:bodyPr/>
        <a:lstStyle/>
        <a:p>
          <a:endParaRPr lang="en-US"/>
        </a:p>
      </dgm:t>
    </dgm:pt>
    <dgm:pt modelId="{2D4A4BD8-AF4C-427B-81B7-AF608A4A0435}">
      <dgm:prSet/>
      <dgm:spPr/>
      <dgm:t>
        <a:bodyPr/>
        <a:lstStyle/>
        <a:p>
          <a:r>
            <a:rPr lang="en-US"/>
            <a:t>Sample Preparation</a:t>
          </a:r>
          <a:endParaRPr lang="en-US" dirty="0"/>
        </a:p>
      </dgm:t>
    </dgm:pt>
    <dgm:pt modelId="{85A3F280-4F3D-46D5-8E37-63AA16C1D31E}" type="parTrans" cxnId="{5DF8D158-796F-438D-BB45-B637A708151C}">
      <dgm:prSet/>
      <dgm:spPr/>
      <dgm:t>
        <a:bodyPr/>
        <a:lstStyle/>
        <a:p>
          <a:endParaRPr lang="en-US"/>
        </a:p>
      </dgm:t>
    </dgm:pt>
    <dgm:pt modelId="{BBE1B6D6-AB77-4C6A-89E4-B84F10316DA1}" type="sibTrans" cxnId="{5DF8D158-796F-438D-BB45-B637A708151C}">
      <dgm:prSet/>
      <dgm:spPr/>
      <dgm:t>
        <a:bodyPr/>
        <a:lstStyle/>
        <a:p>
          <a:endParaRPr lang="en-US"/>
        </a:p>
      </dgm:t>
    </dgm:pt>
    <dgm:pt modelId="{487F5F24-4C6D-48E4-8714-816B3B47C3F0}">
      <dgm:prSet/>
      <dgm:spPr/>
      <dgm:t>
        <a:bodyPr/>
        <a:lstStyle/>
        <a:p>
          <a:r>
            <a:rPr lang="en-US"/>
            <a:t>Estimation of measurement uncertainty</a:t>
          </a:r>
          <a:endParaRPr lang="en-US" dirty="0"/>
        </a:p>
      </dgm:t>
    </dgm:pt>
    <dgm:pt modelId="{95577CC6-2A0E-481B-8B33-314BAAEDF0A4}" type="parTrans" cxnId="{B01C357A-4B86-4783-B519-A58355C02301}">
      <dgm:prSet/>
      <dgm:spPr/>
      <dgm:t>
        <a:bodyPr/>
        <a:lstStyle/>
        <a:p>
          <a:endParaRPr lang="en-US"/>
        </a:p>
      </dgm:t>
    </dgm:pt>
    <dgm:pt modelId="{FFE43481-D606-4533-BC5E-550509907EA2}" type="sibTrans" cxnId="{B01C357A-4B86-4783-B519-A58355C02301}">
      <dgm:prSet/>
      <dgm:spPr/>
      <dgm:t>
        <a:bodyPr/>
        <a:lstStyle/>
        <a:p>
          <a:endParaRPr lang="en-US"/>
        </a:p>
      </dgm:t>
    </dgm:pt>
    <dgm:pt modelId="{574B96BA-7F05-4AEA-B83F-42F6D10C23BD}">
      <dgm:prSet/>
      <dgm:spPr/>
      <dgm:t>
        <a:bodyPr/>
        <a:lstStyle/>
        <a:p>
          <a:r>
            <a:rPr lang="en-US"/>
            <a:t>Statistical techniques for analysis </a:t>
          </a:r>
          <a:endParaRPr lang="en-US" dirty="0"/>
        </a:p>
      </dgm:t>
    </dgm:pt>
    <dgm:pt modelId="{83E4F401-4697-4BD3-8E27-2F66C52C8AE3}" type="parTrans" cxnId="{795CEDC7-A82E-4419-B490-2B4E13EB08C0}">
      <dgm:prSet/>
      <dgm:spPr/>
      <dgm:t>
        <a:bodyPr/>
        <a:lstStyle/>
        <a:p>
          <a:endParaRPr lang="en-US"/>
        </a:p>
      </dgm:t>
    </dgm:pt>
    <dgm:pt modelId="{2F3FF6A4-7456-4BB8-B04E-74B8157DFF65}" type="sibTrans" cxnId="{795CEDC7-A82E-4419-B490-2B4E13EB08C0}">
      <dgm:prSet/>
      <dgm:spPr/>
      <dgm:t>
        <a:bodyPr/>
        <a:lstStyle/>
        <a:p>
          <a:endParaRPr lang="en-US"/>
        </a:p>
      </dgm:t>
    </dgm:pt>
    <dgm:pt modelId="{E0970F9D-0A19-4DE0-8835-18E13A142883}" type="pres">
      <dgm:prSet presAssocID="{5E516B58-7CA2-4497-A7C1-CDAAACC09DF4}" presName="Name0" presStyleCnt="0">
        <dgm:presLayoutVars>
          <dgm:chPref val="1"/>
          <dgm:dir/>
          <dgm:animOne val="branch"/>
          <dgm:animLvl val="lvl"/>
          <dgm:resizeHandles val="exact"/>
        </dgm:presLayoutVars>
      </dgm:prSet>
      <dgm:spPr/>
    </dgm:pt>
    <dgm:pt modelId="{5C68A13D-70D2-47B5-98FD-7AAE821AE061}" type="pres">
      <dgm:prSet presAssocID="{33611D68-7BDB-4F44-9C85-FD850FCDDF14}" presName="root1" presStyleCnt="0"/>
      <dgm:spPr/>
    </dgm:pt>
    <dgm:pt modelId="{FABF0517-6652-4575-A273-7A5948F56720}" type="pres">
      <dgm:prSet presAssocID="{33611D68-7BDB-4F44-9C85-FD850FCDDF14}" presName="LevelOneTextNode" presStyleLbl="node0" presStyleIdx="0" presStyleCnt="1" custAng="5400000" custScaleX="477243" custScaleY="103779" custLinFactX="-91267" custLinFactNeighborX="-100000" custLinFactNeighborY="-473">
        <dgm:presLayoutVars>
          <dgm:chPref val="3"/>
        </dgm:presLayoutVars>
      </dgm:prSet>
      <dgm:spPr/>
    </dgm:pt>
    <dgm:pt modelId="{E9072FDC-69D7-40D8-89B9-B2B4AC91CC8C}" type="pres">
      <dgm:prSet presAssocID="{33611D68-7BDB-4F44-9C85-FD850FCDDF14}" presName="level2hierChild" presStyleCnt="0"/>
      <dgm:spPr/>
    </dgm:pt>
    <dgm:pt modelId="{8473F145-1A9D-48A7-A92C-CFCEFDE8325F}" type="pres">
      <dgm:prSet presAssocID="{C540C5EA-0982-462C-9C44-DFEBCCD15FF7}" presName="conn2-1" presStyleLbl="parChTrans1D2" presStyleIdx="0" presStyleCnt="7"/>
      <dgm:spPr/>
    </dgm:pt>
    <dgm:pt modelId="{C0E1C50A-5109-4D48-99EA-301213002EBB}" type="pres">
      <dgm:prSet presAssocID="{C540C5EA-0982-462C-9C44-DFEBCCD15FF7}" presName="connTx" presStyleLbl="parChTrans1D2" presStyleIdx="0" presStyleCnt="7"/>
      <dgm:spPr/>
    </dgm:pt>
    <dgm:pt modelId="{2D814F58-3A43-4870-B986-CC58736C9206}" type="pres">
      <dgm:prSet presAssocID="{0E428F33-4801-43C2-B0EA-BBBD0934F685}" presName="root2" presStyleCnt="0"/>
      <dgm:spPr/>
    </dgm:pt>
    <dgm:pt modelId="{1B4EA78F-94B8-42DF-88B0-9FBC6BA869DF}" type="pres">
      <dgm:prSet presAssocID="{0E428F33-4801-43C2-B0EA-BBBD0934F685}" presName="LevelTwoTextNode" presStyleLbl="node2" presStyleIdx="0" presStyleCnt="7">
        <dgm:presLayoutVars>
          <dgm:chPref val="3"/>
        </dgm:presLayoutVars>
      </dgm:prSet>
      <dgm:spPr/>
    </dgm:pt>
    <dgm:pt modelId="{E4F5F8EE-E474-4504-B876-674E11367882}" type="pres">
      <dgm:prSet presAssocID="{0E428F33-4801-43C2-B0EA-BBBD0934F685}" presName="level3hierChild" presStyleCnt="0"/>
      <dgm:spPr/>
    </dgm:pt>
    <dgm:pt modelId="{A491710A-6CF8-423B-980F-0513BA2F0C27}" type="pres">
      <dgm:prSet presAssocID="{4B84D0DE-A3D6-4D2B-9666-7B9A206ADABB}" presName="conn2-1" presStyleLbl="parChTrans1D2" presStyleIdx="1" presStyleCnt="7"/>
      <dgm:spPr/>
    </dgm:pt>
    <dgm:pt modelId="{602A9186-2BC0-46BA-9870-4B5CB412437E}" type="pres">
      <dgm:prSet presAssocID="{4B84D0DE-A3D6-4D2B-9666-7B9A206ADABB}" presName="connTx" presStyleLbl="parChTrans1D2" presStyleIdx="1" presStyleCnt="7"/>
      <dgm:spPr/>
    </dgm:pt>
    <dgm:pt modelId="{B47AE8B6-8093-474D-BA3D-5DE77F8AB801}" type="pres">
      <dgm:prSet presAssocID="{AA2015BE-76D8-4FBF-8507-3CB91B06528C}" presName="root2" presStyleCnt="0"/>
      <dgm:spPr/>
    </dgm:pt>
    <dgm:pt modelId="{0C2CAC6F-EF7C-44D0-9E92-FC7F01D0D711}" type="pres">
      <dgm:prSet presAssocID="{AA2015BE-76D8-4FBF-8507-3CB91B06528C}" presName="LevelTwoTextNode" presStyleLbl="node2" presStyleIdx="1" presStyleCnt="7">
        <dgm:presLayoutVars>
          <dgm:chPref val="3"/>
        </dgm:presLayoutVars>
      </dgm:prSet>
      <dgm:spPr/>
    </dgm:pt>
    <dgm:pt modelId="{6131D2DC-4AED-4A73-9361-044E0B33BFB1}" type="pres">
      <dgm:prSet presAssocID="{AA2015BE-76D8-4FBF-8507-3CB91B06528C}" presName="level3hierChild" presStyleCnt="0"/>
      <dgm:spPr/>
    </dgm:pt>
    <dgm:pt modelId="{7466425F-6D47-4F79-9697-07ADF54AA98A}" type="pres">
      <dgm:prSet presAssocID="{68C4C4EE-2FB7-4C9A-A6E1-263BBF994906}" presName="conn2-1" presStyleLbl="parChTrans1D2" presStyleIdx="2" presStyleCnt="7"/>
      <dgm:spPr/>
    </dgm:pt>
    <dgm:pt modelId="{729902E4-0901-444D-B3B5-D5E4A236D0B6}" type="pres">
      <dgm:prSet presAssocID="{68C4C4EE-2FB7-4C9A-A6E1-263BBF994906}" presName="connTx" presStyleLbl="parChTrans1D2" presStyleIdx="2" presStyleCnt="7"/>
      <dgm:spPr/>
    </dgm:pt>
    <dgm:pt modelId="{E19EC7E4-169D-45C1-82E6-6BC845B83C19}" type="pres">
      <dgm:prSet presAssocID="{751E4152-244C-4A69-8ED2-112AFDFF51C6}" presName="root2" presStyleCnt="0"/>
      <dgm:spPr/>
    </dgm:pt>
    <dgm:pt modelId="{3BCFD2DE-CAA7-4B6B-8DE0-0010EC701465}" type="pres">
      <dgm:prSet presAssocID="{751E4152-244C-4A69-8ED2-112AFDFF51C6}" presName="LevelTwoTextNode" presStyleLbl="node2" presStyleIdx="2" presStyleCnt="7">
        <dgm:presLayoutVars>
          <dgm:chPref val="3"/>
        </dgm:presLayoutVars>
      </dgm:prSet>
      <dgm:spPr/>
    </dgm:pt>
    <dgm:pt modelId="{8E25C705-7FE0-47E6-9C7D-A6142E5833EC}" type="pres">
      <dgm:prSet presAssocID="{751E4152-244C-4A69-8ED2-112AFDFF51C6}" presName="level3hierChild" presStyleCnt="0"/>
      <dgm:spPr/>
    </dgm:pt>
    <dgm:pt modelId="{0B91A78A-4F7F-4F41-A57D-CF759E6300DE}" type="pres">
      <dgm:prSet presAssocID="{422123F7-1E4E-46AD-90F9-89F36F4ACF23}" presName="conn2-1" presStyleLbl="parChTrans1D2" presStyleIdx="3" presStyleCnt="7"/>
      <dgm:spPr/>
    </dgm:pt>
    <dgm:pt modelId="{A3ED4426-3D7E-4B16-8DC5-71184FF74408}" type="pres">
      <dgm:prSet presAssocID="{422123F7-1E4E-46AD-90F9-89F36F4ACF23}" presName="connTx" presStyleLbl="parChTrans1D2" presStyleIdx="3" presStyleCnt="7"/>
      <dgm:spPr/>
    </dgm:pt>
    <dgm:pt modelId="{F8DCB5F2-9145-4D4C-8934-F545CB948851}" type="pres">
      <dgm:prSet presAssocID="{E747CA48-0507-45E2-AB7B-0F2CEDF543A8}" presName="root2" presStyleCnt="0"/>
      <dgm:spPr/>
    </dgm:pt>
    <dgm:pt modelId="{9A3AA640-D37B-4A2E-80AC-345341C14326}" type="pres">
      <dgm:prSet presAssocID="{E747CA48-0507-45E2-AB7B-0F2CEDF543A8}" presName="LevelTwoTextNode" presStyleLbl="node2" presStyleIdx="3" presStyleCnt="7">
        <dgm:presLayoutVars>
          <dgm:chPref val="3"/>
        </dgm:presLayoutVars>
      </dgm:prSet>
      <dgm:spPr/>
    </dgm:pt>
    <dgm:pt modelId="{D5C371B8-F58A-44BD-AC4D-AAE808998D7B}" type="pres">
      <dgm:prSet presAssocID="{E747CA48-0507-45E2-AB7B-0F2CEDF543A8}" presName="level3hierChild" presStyleCnt="0"/>
      <dgm:spPr/>
    </dgm:pt>
    <dgm:pt modelId="{277371C4-9515-40C0-83D6-88CC1FDD5EB2}" type="pres">
      <dgm:prSet presAssocID="{85A3F280-4F3D-46D5-8E37-63AA16C1D31E}" presName="conn2-1" presStyleLbl="parChTrans1D2" presStyleIdx="4" presStyleCnt="7"/>
      <dgm:spPr/>
    </dgm:pt>
    <dgm:pt modelId="{16C9530A-F2A1-439A-BE0F-A10CF59A1CB0}" type="pres">
      <dgm:prSet presAssocID="{85A3F280-4F3D-46D5-8E37-63AA16C1D31E}" presName="connTx" presStyleLbl="parChTrans1D2" presStyleIdx="4" presStyleCnt="7"/>
      <dgm:spPr/>
    </dgm:pt>
    <dgm:pt modelId="{42107C9D-7929-4A2B-93BA-643622A8DD8A}" type="pres">
      <dgm:prSet presAssocID="{2D4A4BD8-AF4C-427B-81B7-AF608A4A0435}" presName="root2" presStyleCnt="0"/>
      <dgm:spPr/>
    </dgm:pt>
    <dgm:pt modelId="{8C820ACF-A742-44D4-A86F-7B5975A87980}" type="pres">
      <dgm:prSet presAssocID="{2D4A4BD8-AF4C-427B-81B7-AF608A4A0435}" presName="LevelTwoTextNode" presStyleLbl="node2" presStyleIdx="4" presStyleCnt="7">
        <dgm:presLayoutVars>
          <dgm:chPref val="3"/>
        </dgm:presLayoutVars>
      </dgm:prSet>
      <dgm:spPr/>
    </dgm:pt>
    <dgm:pt modelId="{1929A531-8FC0-4223-9BC2-AE95AEE8C760}" type="pres">
      <dgm:prSet presAssocID="{2D4A4BD8-AF4C-427B-81B7-AF608A4A0435}" presName="level3hierChild" presStyleCnt="0"/>
      <dgm:spPr/>
    </dgm:pt>
    <dgm:pt modelId="{2C8DABBE-CF0E-4EA4-97FE-6274F250131E}" type="pres">
      <dgm:prSet presAssocID="{95577CC6-2A0E-481B-8B33-314BAAEDF0A4}" presName="conn2-1" presStyleLbl="parChTrans1D2" presStyleIdx="5" presStyleCnt="7"/>
      <dgm:spPr/>
    </dgm:pt>
    <dgm:pt modelId="{EA4BD7C7-85C5-4939-895D-D6A0D4D3C6CB}" type="pres">
      <dgm:prSet presAssocID="{95577CC6-2A0E-481B-8B33-314BAAEDF0A4}" presName="connTx" presStyleLbl="parChTrans1D2" presStyleIdx="5" presStyleCnt="7"/>
      <dgm:spPr/>
    </dgm:pt>
    <dgm:pt modelId="{F6B09D30-B1B9-4963-982F-81C721B59337}" type="pres">
      <dgm:prSet presAssocID="{487F5F24-4C6D-48E4-8714-816B3B47C3F0}" presName="root2" presStyleCnt="0"/>
      <dgm:spPr/>
    </dgm:pt>
    <dgm:pt modelId="{B598A38B-85E8-4B83-8BD0-FA60A3EE31D2}" type="pres">
      <dgm:prSet presAssocID="{487F5F24-4C6D-48E4-8714-816B3B47C3F0}" presName="LevelTwoTextNode" presStyleLbl="node2" presStyleIdx="5" presStyleCnt="7">
        <dgm:presLayoutVars>
          <dgm:chPref val="3"/>
        </dgm:presLayoutVars>
      </dgm:prSet>
      <dgm:spPr/>
    </dgm:pt>
    <dgm:pt modelId="{3BEBBCAF-C4AC-4FD2-8C62-3C7949B416EC}" type="pres">
      <dgm:prSet presAssocID="{487F5F24-4C6D-48E4-8714-816B3B47C3F0}" presName="level3hierChild" presStyleCnt="0"/>
      <dgm:spPr/>
    </dgm:pt>
    <dgm:pt modelId="{47F964EF-A830-4E2F-9F94-6FE9069F1F52}" type="pres">
      <dgm:prSet presAssocID="{83E4F401-4697-4BD3-8E27-2F66C52C8AE3}" presName="conn2-1" presStyleLbl="parChTrans1D2" presStyleIdx="6" presStyleCnt="7"/>
      <dgm:spPr/>
    </dgm:pt>
    <dgm:pt modelId="{37910984-FE3B-470C-8C88-A42E8F0E892A}" type="pres">
      <dgm:prSet presAssocID="{83E4F401-4697-4BD3-8E27-2F66C52C8AE3}" presName="connTx" presStyleLbl="parChTrans1D2" presStyleIdx="6" presStyleCnt="7"/>
      <dgm:spPr/>
    </dgm:pt>
    <dgm:pt modelId="{D18F5163-E0F2-4BE9-ABBD-4BA288CBA678}" type="pres">
      <dgm:prSet presAssocID="{574B96BA-7F05-4AEA-B83F-42F6D10C23BD}" presName="root2" presStyleCnt="0"/>
      <dgm:spPr/>
    </dgm:pt>
    <dgm:pt modelId="{2B23A56E-EBF4-4CF2-9956-3F2C0A6A6D1E}" type="pres">
      <dgm:prSet presAssocID="{574B96BA-7F05-4AEA-B83F-42F6D10C23BD}" presName="LevelTwoTextNode" presStyleLbl="node2" presStyleIdx="6" presStyleCnt="7">
        <dgm:presLayoutVars>
          <dgm:chPref val="3"/>
        </dgm:presLayoutVars>
      </dgm:prSet>
      <dgm:spPr/>
    </dgm:pt>
    <dgm:pt modelId="{60737940-A08A-4025-B684-016C8260E89C}" type="pres">
      <dgm:prSet presAssocID="{574B96BA-7F05-4AEA-B83F-42F6D10C23BD}" presName="level3hierChild" presStyleCnt="0"/>
      <dgm:spPr/>
    </dgm:pt>
  </dgm:ptLst>
  <dgm:cxnLst>
    <dgm:cxn modelId="{5449A60B-2FC7-4497-847B-08F23E49853C}" type="presOf" srcId="{83E4F401-4697-4BD3-8E27-2F66C52C8AE3}" destId="{37910984-FE3B-470C-8C88-A42E8F0E892A}" srcOrd="1" destOrd="0" presId="urn:microsoft.com/office/officeart/2008/layout/HorizontalMultiLevelHierarchy"/>
    <dgm:cxn modelId="{458CF70F-F5EF-458F-89FE-2B61EEAB348B}" type="presOf" srcId="{E747CA48-0507-45E2-AB7B-0F2CEDF543A8}" destId="{9A3AA640-D37B-4A2E-80AC-345341C14326}" srcOrd="0" destOrd="0" presId="urn:microsoft.com/office/officeart/2008/layout/HorizontalMultiLevelHierarchy"/>
    <dgm:cxn modelId="{A0F84913-768D-4A77-A26B-0CCF6D280099}" type="presOf" srcId="{4B84D0DE-A3D6-4D2B-9666-7B9A206ADABB}" destId="{602A9186-2BC0-46BA-9870-4B5CB412437E}" srcOrd="1" destOrd="0" presId="urn:microsoft.com/office/officeart/2008/layout/HorizontalMultiLevelHierarchy"/>
    <dgm:cxn modelId="{4DA87A15-0306-43FF-87C5-77F95F23EA02}" type="presOf" srcId="{AA2015BE-76D8-4FBF-8507-3CB91B06528C}" destId="{0C2CAC6F-EF7C-44D0-9E92-FC7F01D0D711}" srcOrd="0" destOrd="0" presId="urn:microsoft.com/office/officeart/2008/layout/HorizontalMultiLevelHierarchy"/>
    <dgm:cxn modelId="{D56ECB1C-7BC5-4B56-B681-963782317FFB}" type="presOf" srcId="{5E516B58-7CA2-4497-A7C1-CDAAACC09DF4}" destId="{E0970F9D-0A19-4DE0-8835-18E13A142883}" srcOrd="0" destOrd="0" presId="urn:microsoft.com/office/officeart/2008/layout/HorizontalMultiLevelHierarchy"/>
    <dgm:cxn modelId="{7B010827-DE01-4975-9DBC-368D8CD4F59A}" srcId="{33611D68-7BDB-4F44-9C85-FD850FCDDF14}" destId="{E747CA48-0507-45E2-AB7B-0F2CEDF543A8}" srcOrd="3" destOrd="0" parTransId="{422123F7-1E4E-46AD-90F9-89F36F4ACF23}" sibTransId="{4DBCB175-7E68-4B3A-8B13-DEA3A6FAD8E6}"/>
    <dgm:cxn modelId="{DC7EA72C-3B5D-4509-9257-DCAC18B09131}" type="presOf" srcId="{574B96BA-7F05-4AEA-B83F-42F6D10C23BD}" destId="{2B23A56E-EBF4-4CF2-9956-3F2C0A6A6D1E}" srcOrd="0" destOrd="0" presId="urn:microsoft.com/office/officeart/2008/layout/HorizontalMultiLevelHierarchy"/>
    <dgm:cxn modelId="{2E1FE72E-22FD-4371-A05B-50CF988F1BE2}" type="presOf" srcId="{4B84D0DE-A3D6-4D2B-9666-7B9A206ADABB}" destId="{A491710A-6CF8-423B-980F-0513BA2F0C27}" srcOrd="0" destOrd="0" presId="urn:microsoft.com/office/officeart/2008/layout/HorizontalMultiLevelHierarchy"/>
    <dgm:cxn modelId="{C909F82F-1C4C-41EC-B4CD-35CDA2037866}" type="presOf" srcId="{0E428F33-4801-43C2-B0EA-BBBD0934F685}" destId="{1B4EA78F-94B8-42DF-88B0-9FBC6BA869DF}" srcOrd="0" destOrd="0" presId="urn:microsoft.com/office/officeart/2008/layout/HorizontalMultiLevelHierarchy"/>
    <dgm:cxn modelId="{7F26C63E-44A8-4104-ABBE-66E203631157}" type="presOf" srcId="{83E4F401-4697-4BD3-8E27-2F66C52C8AE3}" destId="{47F964EF-A830-4E2F-9F94-6FE9069F1F52}" srcOrd="0" destOrd="0" presId="urn:microsoft.com/office/officeart/2008/layout/HorizontalMultiLevelHierarchy"/>
    <dgm:cxn modelId="{E7BC7363-D869-4C71-B22F-43AC8543EF80}" type="presOf" srcId="{68C4C4EE-2FB7-4C9A-A6E1-263BBF994906}" destId="{729902E4-0901-444D-B3B5-D5E4A236D0B6}" srcOrd="1" destOrd="0" presId="urn:microsoft.com/office/officeart/2008/layout/HorizontalMultiLevelHierarchy"/>
    <dgm:cxn modelId="{D4813065-2320-4EA0-BDB3-BBA5F4283B9F}" srcId="{33611D68-7BDB-4F44-9C85-FD850FCDDF14}" destId="{AA2015BE-76D8-4FBF-8507-3CB91B06528C}" srcOrd="1" destOrd="0" parTransId="{4B84D0DE-A3D6-4D2B-9666-7B9A206ADABB}" sibTransId="{D2D35932-A1E5-4056-A324-E2891F39D287}"/>
    <dgm:cxn modelId="{FA3B6167-D5C5-412F-B84B-81EEB4618544}" type="presOf" srcId="{85A3F280-4F3D-46D5-8E37-63AA16C1D31E}" destId="{16C9530A-F2A1-439A-BE0F-A10CF59A1CB0}" srcOrd="1" destOrd="0" presId="urn:microsoft.com/office/officeart/2008/layout/HorizontalMultiLevelHierarchy"/>
    <dgm:cxn modelId="{45D82E50-94AD-46DC-A74F-05E3D5FDAD6A}" type="presOf" srcId="{85A3F280-4F3D-46D5-8E37-63AA16C1D31E}" destId="{277371C4-9515-40C0-83D6-88CC1FDD5EB2}" srcOrd="0" destOrd="0" presId="urn:microsoft.com/office/officeart/2008/layout/HorizontalMultiLevelHierarchy"/>
    <dgm:cxn modelId="{B8715871-AC83-450B-8EDF-F3C527B47F79}" type="presOf" srcId="{422123F7-1E4E-46AD-90F9-89F36F4ACF23}" destId="{A3ED4426-3D7E-4B16-8DC5-71184FF74408}" srcOrd="1" destOrd="0" presId="urn:microsoft.com/office/officeart/2008/layout/HorizontalMultiLevelHierarchy"/>
    <dgm:cxn modelId="{5DF8D158-796F-438D-BB45-B637A708151C}" srcId="{33611D68-7BDB-4F44-9C85-FD850FCDDF14}" destId="{2D4A4BD8-AF4C-427B-81B7-AF608A4A0435}" srcOrd="4" destOrd="0" parTransId="{85A3F280-4F3D-46D5-8E37-63AA16C1D31E}" sibTransId="{BBE1B6D6-AB77-4C6A-89E4-B84F10316DA1}"/>
    <dgm:cxn modelId="{B01C357A-4B86-4783-B519-A58355C02301}" srcId="{33611D68-7BDB-4F44-9C85-FD850FCDDF14}" destId="{487F5F24-4C6D-48E4-8714-816B3B47C3F0}" srcOrd="5" destOrd="0" parTransId="{95577CC6-2A0E-481B-8B33-314BAAEDF0A4}" sibTransId="{FFE43481-D606-4533-BC5E-550509907EA2}"/>
    <dgm:cxn modelId="{7BBD7384-7D93-4BF0-9D11-0E00FD920C61}" type="presOf" srcId="{33611D68-7BDB-4F44-9C85-FD850FCDDF14}" destId="{FABF0517-6652-4575-A273-7A5948F56720}" srcOrd="0" destOrd="0" presId="urn:microsoft.com/office/officeart/2008/layout/HorizontalMultiLevelHierarchy"/>
    <dgm:cxn modelId="{F390BEA3-026F-4D70-94DD-FF6BFC0FACBC}" type="presOf" srcId="{95577CC6-2A0E-481B-8B33-314BAAEDF0A4}" destId="{EA4BD7C7-85C5-4939-895D-D6A0D4D3C6CB}" srcOrd="1" destOrd="0" presId="urn:microsoft.com/office/officeart/2008/layout/HorizontalMultiLevelHierarchy"/>
    <dgm:cxn modelId="{EACAD6A7-DC4A-492D-ACE1-F17BA0020F1D}" type="presOf" srcId="{95577CC6-2A0E-481B-8B33-314BAAEDF0A4}" destId="{2C8DABBE-CF0E-4EA4-97FE-6274F250131E}" srcOrd="0" destOrd="0" presId="urn:microsoft.com/office/officeart/2008/layout/HorizontalMultiLevelHierarchy"/>
    <dgm:cxn modelId="{46E55FC1-D507-4E12-B03B-E151D1F4923F}" type="presOf" srcId="{751E4152-244C-4A69-8ED2-112AFDFF51C6}" destId="{3BCFD2DE-CAA7-4B6B-8DE0-0010EC701465}" srcOrd="0" destOrd="0" presId="urn:microsoft.com/office/officeart/2008/layout/HorizontalMultiLevelHierarchy"/>
    <dgm:cxn modelId="{F2F88FC6-2082-49FD-BBA9-F33AB0407C47}" type="presOf" srcId="{C540C5EA-0982-462C-9C44-DFEBCCD15FF7}" destId="{C0E1C50A-5109-4D48-99EA-301213002EBB}" srcOrd="1" destOrd="0" presId="urn:microsoft.com/office/officeart/2008/layout/HorizontalMultiLevelHierarchy"/>
    <dgm:cxn modelId="{795CEDC7-A82E-4419-B490-2B4E13EB08C0}" srcId="{33611D68-7BDB-4F44-9C85-FD850FCDDF14}" destId="{574B96BA-7F05-4AEA-B83F-42F6D10C23BD}" srcOrd="6" destOrd="0" parTransId="{83E4F401-4697-4BD3-8E27-2F66C52C8AE3}" sibTransId="{2F3FF6A4-7456-4BB8-B04E-74B8157DFF65}"/>
    <dgm:cxn modelId="{BB282DCA-1273-4528-8D26-7D1F39049BD5}" type="presOf" srcId="{C540C5EA-0982-462C-9C44-DFEBCCD15FF7}" destId="{8473F145-1A9D-48A7-A92C-CFCEFDE8325F}" srcOrd="0" destOrd="0" presId="urn:microsoft.com/office/officeart/2008/layout/HorizontalMultiLevelHierarchy"/>
    <dgm:cxn modelId="{097569CF-9771-4345-AEB2-240937C41FBC}" type="presOf" srcId="{2D4A4BD8-AF4C-427B-81B7-AF608A4A0435}" destId="{8C820ACF-A742-44D4-A86F-7B5975A87980}" srcOrd="0" destOrd="0" presId="urn:microsoft.com/office/officeart/2008/layout/HorizontalMultiLevelHierarchy"/>
    <dgm:cxn modelId="{748D29D6-302A-463F-9B45-B767FC8B5DB4}" srcId="{33611D68-7BDB-4F44-9C85-FD850FCDDF14}" destId="{0E428F33-4801-43C2-B0EA-BBBD0934F685}" srcOrd="0" destOrd="0" parTransId="{C540C5EA-0982-462C-9C44-DFEBCCD15FF7}" sibTransId="{BDF0592D-3A1D-4E5E-B394-9BA5446BC8DA}"/>
    <dgm:cxn modelId="{817CC8E4-A84F-45B8-B64A-DD9FFC9D3368}" type="presOf" srcId="{68C4C4EE-2FB7-4C9A-A6E1-263BBF994906}" destId="{7466425F-6D47-4F79-9697-07ADF54AA98A}" srcOrd="0" destOrd="0" presId="urn:microsoft.com/office/officeart/2008/layout/HorizontalMultiLevelHierarchy"/>
    <dgm:cxn modelId="{8E377DF3-D797-4A57-BAF8-24EBACECD505}" srcId="{5E516B58-7CA2-4497-A7C1-CDAAACC09DF4}" destId="{33611D68-7BDB-4F44-9C85-FD850FCDDF14}" srcOrd="0" destOrd="0" parTransId="{8769493C-10F1-43DB-BA6F-CAC4D27D4FCC}" sibTransId="{D124F257-5615-4F07-A518-597492CD5857}"/>
    <dgm:cxn modelId="{7969CFF4-EE0B-4FD2-927B-5623FCF9BE92}" type="presOf" srcId="{487F5F24-4C6D-48E4-8714-816B3B47C3F0}" destId="{B598A38B-85E8-4B83-8BD0-FA60A3EE31D2}" srcOrd="0" destOrd="0" presId="urn:microsoft.com/office/officeart/2008/layout/HorizontalMultiLevelHierarchy"/>
    <dgm:cxn modelId="{F6040BF8-0EF7-45BC-B690-669E94AE75CF}" srcId="{33611D68-7BDB-4F44-9C85-FD850FCDDF14}" destId="{751E4152-244C-4A69-8ED2-112AFDFF51C6}" srcOrd="2" destOrd="0" parTransId="{68C4C4EE-2FB7-4C9A-A6E1-263BBF994906}" sibTransId="{EE96B6DD-475E-4BB6-9962-42E3B641DD4D}"/>
    <dgm:cxn modelId="{5786ACFA-D578-44A4-97A0-81A68613A557}" type="presOf" srcId="{422123F7-1E4E-46AD-90F9-89F36F4ACF23}" destId="{0B91A78A-4F7F-4F41-A57D-CF759E6300DE}" srcOrd="0" destOrd="0" presId="urn:microsoft.com/office/officeart/2008/layout/HorizontalMultiLevelHierarchy"/>
    <dgm:cxn modelId="{FF35AB05-6798-44F0-8E78-41344EF79106}" type="presParOf" srcId="{E0970F9D-0A19-4DE0-8835-18E13A142883}" destId="{5C68A13D-70D2-47B5-98FD-7AAE821AE061}" srcOrd="0" destOrd="0" presId="urn:microsoft.com/office/officeart/2008/layout/HorizontalMultiLevelHierarchy"/>
    <dgm:cxn modelId="{77E50EEE-FBCE-4B78-B690-A6DFCB35D1EE}" type="presParOf" srcId="{5C68A13D-70D2-47B5-98FD-7AAE821AE061}" destId="{FABF0517-6652-4575-A273-7A5948F56720}" srcOrd="0" destOrd="0" presId="urn:microsoft.com/office/officeart/2008/layout/HorizontalMultiLevelHierarchy"/>
    <dgm:cxn modelId="{6909931C-C0BA-42AA-9502-B50ACF9736CF}" type="presParOf" srcId="{5C68A13D-70D2-47B5-98FD-7AAE821AE061}" destId="{E9072FDC-69D7-40D8-89B9-B2B4AC91CC8C}" srcOrd="1" destOrd="0" presId="urn:microsoft.com/office/officeart/2008/layout/HorizontalMultiLevelHierarchy"/>
    <dgm:cxn modelId="{2E4A8A6D-0386-4B77-8D85-E865403ED0D2}" type="presParOf" srcId="{E9072FDC-69D7-40D8-89B9-B2B4AC91CC8C}" destId="{8473F145-1A9D-48A7-A92C-CFCEFDE8325F}" srcOrd="0" destOrd="0" presId="urn:microsoft.com/office/officeart/2008/layout/HorizontalMultiLevelHierarchy"/>
    <dgm:cxn modelId="{A4B20319-44BA-4E8C-8CF6-62C788983947}" type="presParOf" srcId="{8473F145-1A9D-48A7-A92C-CFCEFDE8325F}" destId="{C0E1C50A-5109-4D48-99EA-301213002EBB}" srcOrd="0" destOrd="0" presId="urn:microsoft.com/office/officeart/2008/layout/HorizontalMultiLevelHierarchy"/>
    <dgm:cxn modelId="{F06EA70D-D6DA-47E3-BCC1-EFD612E16ECB}" type="presParOf" srcId="{E9072FDC-69D7-40D8-89B9-B2B4AC91CC8C}" destId="{2D814F58-3A43-4870-B986-CC58736C9206}" srcOrd="1" destOrd="0" presId="urn:microsoft.com/office/officeart/2008/layout/HorizontalMultiLevelHierarchy"/>
    <dgm:cxn modelId="{55461A41-0006-44D7-87D0-38B2451A4A0A}" type="presParOf" srcId="{2D814F58-3A43-4870-B986-CC58736C9206}" destId="{1B4EA78F-94B8-42DF-88B0-9FBC6BA869DF}" srcOrd="0" destOrd="0" presId="urn:microsoft.com/office/officeart/2008/layout/HorizontalMultiLevelHierarchy"/>
    <dgm:cxn modelId="{8AE2C5E2-2FF8-407B-9C3D-DD0EF5C966B9}" type="presParOf" srcId="{2D814F58-3A43-4870-B986-CC58736C9206}" destId="{E4F5F8EE-E474-4504-B876-674E11367882}" srcOrd="1" destOrd="0" presId="urn:microsoft.com/office/officeart/2008/layout/HorizontalMultiLevelHierarchy"/>
    <dgm:cxn modelId="{6513EE04-E004-4B03-886F-D20F1FC94702}" type="presParOf" srcId="{E9072FDC-69D7-40D8-89B9-B2B4AC91CC8C}" destId="{A491710A-6CF8-423B-980F-0513BA2F0C27}" srcOrd="2" destOrd="0" presId="urn:microsoft.com/office/officeart/2008/layout/HorizontalMultiLevelHierarchy"/>
    <dgm:cxn modelId="{CBD3A3F4-C21A-4DBD-9208-DFFF38A06CC4}" type="presParOf" srcId="{A491710A-6CF8-423B-980F-0513BA2F0C27}" destId="{602A9186-2BC0-46BA-9870-4B5CB412437E}" srcOrd="0" destOrd="0" presId="urn:microsoft.com/office/officeart/2008/layout/HorizontalMultiLevelHierarchy"/>
    <dgm:cxn modelId="{15DF1BCB-F5C3-4F4A-B83F-4CBF12674963}" type="presParOf" srcId="{E9072FDC-69D7-40D8-89B9-B2B4AC91CC8C}" destId="{B47AE8B6-8093-474D-BA3D-5DE77F8AB801}" srcOrd="3" destOrd="0" presId="urn:microsoft.com/office/officeart/2008/layout/HorizontalMultiLevelHierarchy"/>
    <dgm:cxn modelId="{46B1BDC3-CE70-4172-9DC4-F85513B7C944}" type="presParOf" srcId="{B47AE8B6-8093-474D-BA3D-5DE77F8AB801}" destId="{0C2CAC6F-EF7C-44D0-9E92-FC7F01D0D711}" srcOrd="0" destOrd="0" presId="urn:microsoft.com/office/officeart/2008/layout/HorizontalMultiLevelHierarchy"/>
    <dgm:cxn modelId="{2F28DCDC-DC9A-4EDB-8663-5CDB0F356D77}" type="presParOf" srcId="{B47AE8B6-8093-474D-BA3D-5DE77F8AB801}" destId="{6131D2DC-4AED-4A73-9361-044E0B33BFB1}" srcOrd="1" destOrd="0" presId="urn:microsoft.com/office/officeart/2008/layout/HorizontalMultiLevelHierarchy"/>
    <dgm:cxn modelId="{CA017E5C-5DE4-4FEF-B32C-E67975ED852E}" type="presParOf" srcId="{E9072FDC-69D7-40D8-89B9-B2B4AC91CC8C}" destId="{7466425F-6D47-4F79-9697-07ADF54AA98A}" srcOrd="4" destOrd="0" presId="urn:microsoft.com/office/officeart/2008/layout/HorizontalMultiLevelHierarchy"/>
    <dgm:cxn modelId="{9481601E-71E9-4310-B4C2-923D8AC291F9}" type="presParOf" srcId="{7466425F-6D47-4F79-9697-07ADF54AA98A}" destId="{729902E4-0901-444D-B3B5-D5E4A236D0B6}" srcOrd="0" destOrd="0" presId="urn:microsoft.com/office/officeart/2008/layout/HorizontalMultiLevelHierarchy"/>
    <dgm:cxn modelId="{AF370AAE-715A-4CF8-AEF0-3B8963229E11}" type="presParOf" srcId="{E9072FDC-69D7-40D8-89B9-B2B4AC91CC8C}" destId="{E19EC7E4-169D-45C1-82E6-6BC845B83C19}" srcOrd="5" destOrd="0" presId="urn:microsoft.com/office/officeart/2008/layout/HorizontalMultiLevelHierarchy"/>
    <dgm:cxn modelId="{066FAA98-24AC-468D-9463-99FD5C8143DC}" type="presParOf" srcId="{E19EC7E4-169D-45C1-82E6-6BC845B83C19}" destId="{3BCFD2DE-CAA7-4B6B-8DE0-0010EC701465}" srcOrd="0" destOrd="0" presId="urn:microsoft.com/office/officeart/2008/layout/HorizontalMultiLevelHierarchy"/>
    <dgm:cxn modelId="{1C9466BC-5B31-4F50-BCB4-655278D3A2D4}" type="presParOf" srcId="{E19EC7E4-169D-45C1-82E6-6BC845B83C19}" destId="{8E25C705-7FE0-47E6-9C7D-A6142E5833EC}" srcOrd="1" destOrd="0" presId="urn:microsoft.com/office/officeart/2008/layout/HorizontalMultiLevelHierarchy"/>
    <dgm:cxn modelId="{4BE7F177-0B6D-4F45-9DD9-C65FD0255972}" type="presParOf" srcId="{E9072FDC-69D7-40D8-89B9-B2B4AC91CC8C}" destId="{0B91A78A-4F7F-4F41-A57D-CF759E6300DE}" srcOrd="6" destOrd="0" presId="urn:microsoft.com/office/officeart/2008/layout/HorizontalMultiLevelHierarchy"/>
    <dgm:cxn modelId="{15C88AF8-25FA-4BEE-B50B-1B16141DECC6}" type="presParOf" srcId="{0B91A78A-4F7F-4F41-A57D-CF759E6300DE}" destId="{A3ED4426-3D7E-4B16-8DC5-71184FF74408}" srcOrd="0" destOrd="0" presId="urn:microsoft.com/office/officeart/2008/layout/HorizontalMultiLevelHierarchy"/>
    <dgm:cxn modelId="{8876C16B-6556-4BDB-A8BD-CCB3C978746D}" type="presParOf" srcId="{E9072FDC-69D7-40D8-89B9-B2B4AC91CC8C}" destId="{F8DCB5F2-9145-4D4C-8934-F545CB948851}" srcOrd="7" destOrd="0" presId="urn:microsoft.com/office/officeart/2008/layout/HorizontalMultiLevelHierarchy"/>
    <dgm:cxn modelId="{B19DD733-9D8B-43F2-9884-A6DBCC5E4C42}" type="presParOf" srcId="{F8DCB5F2-9145-4D4C-8934-F545CB948851}" destId="{9A3AA640-D37B-4A2E-80AC-345341C14326}" srcOrd="0" destOrd="0" presId="urn:microsoft.com/office/officeart/2008/layout/HorizontalMultiLevelHierarchy"/>
    <dgm:cxn modelId="{986595E4-D8C5-4DFB-927C-B1BF93277B32}" type="presParOf" srcId="{F8DCB5F2-9145-4D4C-8934-F545CB948851}" destId="{D5C371B8-F58A-44BD-AC4D-AAE808998D7B}" srcOrd="1" destOrd="0" presId="urn:microsoft.com/office/officeart/2008/layout/HorizontalMultiLevelHierarchy"/>
    <dgm:cxn modelId="{AD64BCB1-B375-44AA-B3CC-2D00357E8CB6}" type="presParOf" srcId="{E9072FDC-69D7-40D8-89B9-B2B4AC91CC8C}" destId="{277371C4-9515-40C0-83D6-88CC1FDD5EB2}" srcOrd="8" destOrd="0" presId="urn:microsoft.com/office/officeart/2008/layout/HorizontalMultiLevelHierarchy"/>
    <dgm:cxn modelId="{0B606EF6-CFFB-474F-839F-452BB7AFD424}" type="presParOf" srcId="{277371C4-9515-40C0-83D6-88CC1FDD5EB2}" destId="{16C9530A-F2A1-439A-BE0F-A10CF59A1CB0}" srcOrd="0" destOrd="0" presId="urn:microsoft.com/office/officeart/2008/layout/HorizontalMultiLevelHierarchy"/>
    <dgm:cxn modelId="{28B49082-9B7A-49DB-ABCE-F04F396AEA5B}" type="presParOf" srcId="{E9072FDC-69D7-40D8-89B9-B2B4AC91CC8C}" destId="{42107C9D-7929-4A2B-93BA-643622A8DD8A}" srcOrd="9" destOrd="0" presId="urn:microsoft.com/office/officeart/2008/layout/HorizontalMultiLevelHierarchy"/>
    <dgm:cxn modelId="{B24389AD-8D44-4B3E-BBDE-6A91E641A7B4}" type="presParOf" srcId="{42107C9D-7929-4A2B-93BA-643622A8DD8A}" destId="{8C820ACF-A742-44D4-A86F-7B5975A87980}" srcOrd="0" destOrd="0" presId="urn:microsoft.com/office/officeart/2008/layout/HorizontalMultiLevelHierarchy"/>
    <dgm:cxn modelId="{B31FCBA7-6407-40D2-9C3A-FF95F572F195}" type="presParOf" srcId="{42107C9D-7929-4A2B-93BA-643622A8DD8A}" destId="{1929A531-8FC0-4223-9BC2-AE95AEE8C760}" srcOrd="1" destOrd="0" presId="urn:microsoft.com/office/officeart/2008/layout/HorizontalMultiLevelHierarchy"/>
    <dgm:cxn modelId="{39F5B04E-842F-4459-AFF3-C063B5AD7FC6}" type="presParOf" srcId="{E9072FDC-69D7-40D8-89B9-B2B4AC91CC8C}" destId="{2C8DABBE-CF0E-4EA4-97FE-6274F250131E}" srcOrd="10" destOrd="0" presId="urn:microsoft.com/office/officeart/2008/layout/HorizontalMultiLevelHierarchy"/>
    <dgm:cxn modelId="{B70E6CF3-070F-4D8D-97D7-800E9BB7DD9F}" type="presParOf" srcId="{2C8DABBE-CF0E-4EA4-97FE-6274F250131E}" destId="{EA4BD7C7-85C5-4939-895D-D6A0D4D3C6CB}" srcOrd="0" destOrd="0" presId="urn:microsoft.com/office/officeart/2008/layout/HorizontalMultiLevelHierarchy"/>
    <dgm:cxn modelId="{574340E4-28FE-4279-9B8E-463D17B3A937}" type="presParOf" srcId="{E9072FDC-69D7-40D8-89B9-B2B4AC91CC8C}" destId="{F6B09D30-B1B9-4963-982F-81C721B59337}" srcOrd="11" destOrd="0" presId="urn:microsoft.com/office/officeart/2008/layout/HorizontalMultiLevelHierarchy"/>
    <dgm:cxn modelId="{975E424E-33DC-4112-86FD-0508B1B0FF29}" type="presParOf" srcId="{F6B09D30-B1B9-4963-982F-81C721B59337}" destId="{B598A38B-85E8-4B83-8BD0-FA60A3EE31D2}" srcOrd="0" destOrd="0" presId="urn:microsoft.com/office/officeart/2008/layout/HorizontalMultiLevelHierarchy"/>
    <dgm:cxn modelId="{D1C51902-0E5B-4C7D-A227-1B38CEA09C4B}" type="presParOf" srcId="{F6B09D30-B1B9-4963-982F-81C721B59337}" destId="{3BEBBCAF-C4AC-4FD2-8C62-3C7949B416EC}" srcOrd="1" destOrd="0" presId="urn:microsoft.com/office/officeart/2008/layout/HorizontalMultiLevelHierarchy"/>
    <dgm:cxn modelId="{4BACDD31-30B6-4C8C-92F8-A12BEFFF6F36}" type="presParOf" srcId="{E9072FDC-69D7-40D8-89B9-B2B4AC91CC8C}" destId="{47F964EF-A830-4E2F-9F94-6FE9069F1F52}" srcOrd="12" destOrd="0" presId="urn:microsoft.com/office/officeart/2008/layout/HorizontalMultiLevelHierarchy"/>
    <dgm:cxn modelId="{F4F64C7D-2826-46BA-B601-C4E710CB7A44}" type="presParOf" srcId="{47F964EF-A830-4E2F-9F94-6FE9069F1F52}" destId="{37910984-FE3B-470C-8C88-A42E8F0E892A}" srcOrd="0" destOrd="0" presId="urn:microsoft.com/office/officeart/2008/layout/HorizontalMultiLevelHierarchy"/>
    <dgm:cxn modelId="{19B1965A-2082-418D-BFE0-604C15C37CFD}" type="presParOf" srcId="{E9072FDC-69D7-40D8-89B9-B2B4AC91CC8C}" destId="{D18F5163-E0F2-4BE9-ABBD-4BA288CBA678}" srcOrd="13" destOrd="0" presId="urn:microsoft.com/office/officeart/2008/layout/HorizontalMultiLevelHierarchy"/>
    <dgm:cxn modelId="{FCEA2A7E-3CAF-4F6C-BEFE-7193545F1D28}" type="presParOf" srcId="{D18F5163-E0F2-4BE9-ABBD-4BA288CBA678}" destId="{2B23A56E-EBF4-4CF2-9956-3F2C0A6A6D1E}" srcOrd="0" destOrd="0" presId="urn:microsoft.com/office/officeart/2008/layout/HorizontalMultiLevelHierarchy"/>
    <dgm:cxn modelId="{73DC1164-AD71-4078-ABD1-0C4E3A8FFF9D}" type="presParOf" srcId="{D18F5163-E0F2-4BE9-ABBD-4BA288CBA678}" destId="{60737940-A08A-4025-B684-016C8260E89C}"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5EB4CC5-C114-4A4D-BABC-5FF4D989EB37}" type="doc">
      <dgm:prSet loTypeId="urn:microsoft.com/office/officeart/2005/8/layout/list1" loCatId="list" qsTypeId="urn:microsoft.com/office/officeart/2005/8/quickstyle/simple3" qsCatId="simple" csTypeId="urn:microsoft.com/office/officeart/2005/8/colors/colorful2" csCatId="colorful" phldr="1"/>
      <dgm:spPr/>
      <dgm:t>
        <a:bodyPr/>
        <a:lstStyle/>
        <a:p>
          <a:endParaRPr lang="en-US"/>
        </a:p>
      </dgm:t>
    </dgm:pt>
    <dgm:pt modelId="{73282777-C9DA-4439-B864-9622EF0783E3}">
      <dgm:prSet custT="1"/>
      <dgm:spPr/>
      <dgm:t>
        <a:bodyPr/>
        <a:lstStyle/>
        <a:p>
          <a:pPr rtl="0"/>
          <a:r>
            <a:rPr lang="en-US" sz="2000" dirty="0"/>
            <a:t>It should </a:t>
          </a:r>
          <a:r>
            <a:rPr lang="en-US" sz="2000"/>
            <a:t>be approved </a:t>
          </a:r>
          <a:r>
            <a:rPr lang="en-US" sz="2000" dirty="0"/>
            <a:t>or published in </a:t>
          </a:r>
        </a:p>
      </dgm:t>
    </dgm:pt>
    <dgm:pt modelId="{F48CF611-7B87-4B37-B410-48E2918ABE2C}" type="parTrans" cxnId="{23EE7C91-E7E6-429A-A78D-4AFAE226124D}">
      <dgm:prSet/>
      <dgm:spPr/>
      <dgm:t>
        <a:bodyPr/>
        <a:lstStyle/>
        <a:p>
          <a:endParaRPr lang="en-US"/>
        </a:p>
      </dgm:t>
    </dgm:pt>
    <dgm:pt modelId="{E7EBB84B-0332-4009-81A2-9A954BCD8219}" type="sibTrans" cxnId="{23EE7C91-E7E6-429A-A78D-4AFAE226124D}">
      <dgm:prSet/>
      <dgm:spPr/>
      <dgm:t>
        <a:bodyPr/>
        <a:lstStyle/>
        <a:p>
          <a:endParaRPr lang="en-US"/>
        </a:p>
      </dgm:t>
    </dgm:pt>
    <dgm:pt modelId="{AF8855CC-2CD7-45CA-8D1B-4EF714873948}">
      <dgm:prSet custT="1"/>
      <dgm:spPr/>
      <dgm:t>
        <a:bodyPr/>
        <a:lstStyle/>
        <a:p>
          <a:r>
            <a:rPr lang="en-US" sz="2000" dirty="0"/>
            <a:t>International, regional or national standards </a:t>
          </a:r>
        </a:p>
      </dgm:t>
    </dgm:pt>
    <dgm:pt modelId="{F901EDEB-12B0-4813-A80B-3EB58DFFD4FE}" type="parTrans" cxnId="{8EF7A780-4825-467A-8D11-5176793376C7}">
      <dgm:prSet/>
      <dgm:spPr/>
      <dgm:t>
        <a:bodyPr/>
        <a:lstStyle/>
        <a:p>
          <a:endParaRPr lang="en-US"/>
        </a:p>
      </dgm:t>
    </dgm:pt>
    <dgm:pt modelId="{5ECFD06A-B085-441E-9758-C7240C4332BF}" type="sibTrans" cxnId="{8EF7A780-4825-467A-8D11-5176793376C7}">
      <dgm:prSet/>
      <dgm:spPr/>
      <dgm:t>
        <a:bodyPr/>
        <a:lstStyle/>
        <a:p>
          <a:endParaRPr lang="en-US"/>
        </a:p>
      </dgm:t>
    </dgm:pt>
    <dgm:pt modelId="{B297F7AC-56CE-48B8-9E9E-2C8C04C3C581}">
      <dgm:prSet custT="1"/>
      <dgm:spPr/>
      <dgm:t>
        <a:bodyPr/>
        <a:lstStyle/>
        <a:p>
          <a:r>
            <a:rPr lang="en-US" sz="2000" dirty="0"/>
            <a:t>Reputable technical organizations </a:t>
          </a:r>
        </a:p>
      </dgm:t>
    </dgm:pt>
    <dgm:pt modelId="{C5B8B461-868A-4900-8F10-23120272A13D}" type="parTrans" cxnId="{3B3DF006-D1CB-4FE3-9A27-BEF3BF85B120}">
      <dgm:prSet/>
      <dgm:spPr/>
      <dgm:t>
        <a:bodyPr/>
        <a:lstStyle/>
        <a:p>
          <a:endParaRPr lang="en-US"/>
        </a:p>
      </dgm:t>
    </dgm:pt>
    <dgm:pt modelId="{6581BC67-F83F-46DB-991F-13213D5DAF0B}" type="sibTrans" cxnId="{3B3DF006-D1CB-4FE3-9A27-BEF3BF85B120}">
      <dgm:prSet/>
      <dgm:spPr/>
      <dgm:t>
        <a:bodyPr/>
        <a:lstStyle/>
        <a:p>
          <a:endParaRPr lang="en-US"/>
        </a:p>
      </dgm:t>
    </dgm:pt>
    <dgm:pt modelId="{53060328-A197-4BF1-A2ED-6070DFFCB3A4}">
      <dgm:prSet custT="1"/>
      <dgm:spPr/>
      <dgm:t>
        <a:bodyPr/>
        <a:lstStyle/>
        <a:p>
          <a:r>
            <a:rPr lang="en-US" sz="2000" dirty="0"/>
            <a:t>Relevant scientific journals </a:t>
          </a:r>
        </a:p>
      </dgm:t>
    </dgm:pt>
    <dgm:pt modelId="{5FF06875-1532-40D7-B7BC-2AACE4405533}" type="parTrans" cxnId="{EEEBE86B-7B65-4D30-9C9B-DCF2238E653D}">
      <dgm:prSet/>
      <dgm:spPr/>
      <dgm:t>
        <a:bodyPr/>
        <a:lstStyle/>
        <a:p>
          <a:endParaRPr lang="en-US"/>
        </a:p>
      </dgm:t>
    </dgm:pt>
    <dgm:pt modelId="{145C73E7-5B44-4AB8-AE4E-E107286BD364}" type="sibTrans" cxnId="{EEEBE86B-7B65-4D30-9C9B-DCF2238E653D}">
      <dgm:prSet/>
      <dgm:spPr/>
      <dgm:t>
        <a:bodyPr/>
        <a:lstStyle/>
        <a:p>
          <a:endParaRPr lang="en-US"/>
        </a:p>
      </dgm:t>
    </dgm:pt>
    <dgm:pt modelId="{BC55058E-A87C-4DFA-977F-BBC28F49350A}">
      <dgm:prSet custT="1"/>
      <dgm:spPr/>
      <dgm:t>
        <a:bodyPr/>
        <a:lstStyle/>
        <a:p>
          <a:r>
            <a:rPr lang="en-US" sz="2000" dirty="0"/>
            <a:t>Specified by manufacturer of equipment</a:t>
          </a:r>
        </a:p>
      </dgm:t>
    </dgm:pt>
    <dgm:pt modelId="{3EBFDE93-2574-49DD-87B2-A04D6228B313}" type="parTrans" cxnId="{3910B196-DCC2-4AAB-9023-19405E673194}">
      <dgm:prSet/>
      <dgm:spPr/>
      <dgm:t>
        <a:bodyPr/>
        <a:lstStyle/>
        <a:p>
          <a:endParaRPr lang="en-US"/>
        </a:p>
      </dgm:t>
    </dgm:pt>
    <dgm:pt modelId="{8791894F-BE94-402E-B534-C2A0BD0353AB}" type="sibTrans" cxnId="{3910B196-DCC2-4AAB-9023-19405E673194}">
      <dgm:prSet/>
      <dgm:spPr/>
      <dgm:t>
        <a:bodyPr/>
        <a:lstStyle/>
        <a:p>
          <a:endParaRPr lang="en-US"/>
        </a:p>
      </dgm:t>
    </dgm:pt>
    <dgm:pt modelId="{9358816D-CAB4-4C50-8BCA-B72B91ADFCB3}">
      <dgm:prSet custT="1"/>
      <dgm:spPr/>
      <dgm:t>
        <a:bodyPr/>
        <a:lstStyle/>
        <a:p>
          <a:r>
            <a:rPr lang="en-US" sz="2000" dirty="0"/>
            <a:t>Use the latest valid edition unless it is not appropriate or possible to do so</a:t>
          </a:r>
        </a:p>
      </dgm:t>
    </dgm:pt>
    <dgm:pt modelId="{971BA0C1-8E30-404F-9BFC-608FAC5DA1E3}" type="parTrans" cxnId="{D3C16895-9449-4FD9-BEE1-88365A12F6D8}">
      <dgm:prSet/>
      <dgm:spPr/>
      <dgm:t>
        <a:bodyPr/>
        <a:lstStyle/>
        <a:p>
          <a:endParaRPr lang="en-US"/>
        </a:p>
      </dgm:t>
    </dgm:pt>
    <dgm:pt modelId="{36F328EE-C928-4C94-867D-97FC5E7C8825}" type="sibTrans" cxnId="{D3C16895-9449-4FD9-BEE1-88365A12F6D8}">
      <dgm:prSet/>
      <dgm:spPr/>
      <dgm:t>
        <a:bodyPr/>
        <a:lstStyle/>
        <a:p>
          <a:endParaRPr lang="en-US"/>
        </a:p>
      </dgm:t>
    </dgm:pt>
    <dgm:pt modelId="{46EF94C2-FF55-4DC8-894F-93A3098FB8CD}">
      <dgm:prSet custT="1"/>
      <dgm:spPr/>
      <dgm:t>
        <a:bodyPr/>
        <a:lstStyle/>
        <a:p>
          <a:r>
            <a:rPr lang="en-US" sz="2000" dirty="0"/>
            <a:t>Supplement with additional details when necessary to ensure consistent application</a:t>
          </a:r>
        </a:p>
      </dgm:t>
    </dgm:pt>
    <dgm:pt modelId="{C28D5223-7B19-469D-9BB1-D035B167C0E0}" type="parTrans" cxnId="{A79AD29A-0CCF-481F-8BE3-E97ECC6BB1C1}">
      <dgm:prSet/>
      <dgm:spPr/>
      <dgm:t>
        <a:bodyPr/>
        <a:lstStyle/>
        <a:p>
          <a:endParaRPr lang="en-US"/>
        </a:p>
      </dgm:t>
    </dgm:pt>
    <dgm:pt modelId="{B25751E6-36BC-4BF9-B4EF-A6C511E74CC2}" type="sibTrans" cxnId="{A79AD29A-0CCF-481F-8BE3-E97ECC6BB1C1}">
      <dgm:prSet/>
      <dgm:spPr/>
      <dgm:t>
        <a:bodyPr/>
        <a:lstStyle/>
        <a:p>
          <a:endParaRPr lang="en-US"/>
        </a:p>
      </dgm:t>
    </dgm:pt>
    <dgm:pt modelId="{C06CF580-9E18-4764-8FCA-91684BD3538F}">
      <dgm:prSet custT="1"/>
      <dgm:spPr/>
      <dgm:t>
        <a:bodyPr/>
        <a:lstStyle/>
        <a:p>
          <a:r>
            <a:rPr lang="en-US" sz="2000" dirty="0"/>
            <a:t>The laboratory must confirm they can properly operate any standard method</a:t>
          </a:r>
        </a:p>
      </dgm:t>
    </dgm:pt>
    <dgm:pt modelId="{7A3F610D-BCE8-47CC-BCD4-316682ACD8E1}" type="parTrans" cxnId="{93F88340-F971-4EC8-BF0B-F62DA8E8E546}">
      <dgm:prSet/>
      <dgm:spPr/>
      <dgm:t>
        <a:bodyPr/>
        <a:lstStyle/>
        <a:p>
          <a:endParaRPr lang="en-US"/>
        </a:p>
      </dgm:t>
    </dgm:pt>
    <dgm:pt modelId="{9F10ACEF-31C6-4FF7-AAAF-DEBFF5F86491}" type="sibTrans" cxnId="{93F88340-F971-4EC8-BF0B-F62DA8E8E546}">
      <dgm:prSet/>
      <dgm:spPr/>
      <dgm:t>
        <a:bodyPr/>
        <a:lstStyle/>
        <a:p>
          <a:endParaRPr lang="en-US"/>
        </a:p>
      </dgm:t>
    </dgm:pt>
    <dgm:pt modelId="{EC8925F1-3A75-404F-9130-16EFE7D4FDB8}" type="pres">
      <dgm:prSet presAssocID="{15EB4CC5-C114-4A4D-BABC-5FF4D989EB37}" presName="linear" presStyleCnt="0">
        <dgm:presLayoutVars>
          <dgm:dir/>
          <dgm:animLvl val="lvl"/>
          <dgm:resizeHandles val="exact"/>
        </dgm:presLayoutVars>
      </dgm:prSet>
      <dgm:spPr/>
    </dgm:pt>
    <dgm:pt modelId="{361F198E-1E8C-4090-9249-312F5EDCEF17}" type="pres">
      <dgm:prSet presAssocID="{73282777-C9DA-4439-B864-9622EF0783E3}" presName="parentLin" presStyleCnt="0"/>
      <dgm:spPr/>
    </dgm:pt>
    <dgm:pt modelId="{67FC65F1-7D31-427E-9942-04B65C20437E}" type="pres">
      <dgm:prSet presAssocID="{73282777-C9DA-4439-B864-9622EF0783E3}" presName="parentLeftMargin" presStyleLbl="node1" presStyleIdx="0" presStyleCnt="2"/>
      <dgm:spPr/>
    </dgm:pt>
    <dgm:pt modelId="{D4BFD60A-CAA5-4AFD-BE4D-EE7EB306BD82}" type="pres">
      <dgm:prSet presAssocID="{73282777-C9DA-4439-B864-9622EF0783E3}" presName="parentText" presStyleLbl="node1" presStyleIdx="0" presStyleCnt="2" custLinFactNeighborX="-7407" custLinFactNeighborY="542">
        <dgm:presLayoutVars>
          <dgm:chMax val="0"/>
          <dgm:bulletEnabled val="1"/>
        </dgm:presLayoutVars>
      </dgm:prSet>
      <dgm:spPr/>
    </dgm:pt>
    <dgm:pt modelId="{FAFF833F-7B21-4C0A-B2DA-F848D217E071}" type="pres">
      <dgm:prSet presAssocID="{73282777-C9DA-4439-B864-9622EF0783E3}" presName="negativeSpace" presStyleCnt="0"/>
      <dgm:spPr/>
    </dgm:pt>
    <dgm:pt modelId="{B6C4A745-3737-4B6C-875B-A858AD878256}" type="pres">
      <dgm:prSet presAssocID="{73282777-C9DA-4439-B864-9622EF0783E3}" presName="childText" presStyleLbl="conFgAcc1" presStyleIdx="0" presStyleCnt="2">
        <dgm:presLayoutVars>
          <dgm:bulletEnabled val="1"/>
        </dgm:presLayoutVars>
      </dgm:prSet>
      <dgm:spPr/>
    </dgm:pt>
    <dgm:pt modelId="{4DED7E55-03E2-47B5-9578-EA96EF84DFB1}" type="pres">
      <dgm:prSet presAssocID="{E7EBB84B-0332-4009-81A2-9A954BCD8219}" presName="spaceBetweenRectangles" presStyleCnt="0"/>
      <dgm:spPr/>
    </dgm:pt>
    <dgm:pt modelId="{3142D4D0-036F-4313-ADCD-8B7DB28F3DC3}" type="pres">
      <dgm:prSet presAssocID="{9358816D-CAB4-4C50-8BCA-B72B91ADFCB3}" presName="parentLin" presStyleCnt="0"/>
      <dgm:spPr/>
    </dgm:pt>
    <dgm:pt modelId="{F6AE2B7E-87EC-4E0D-A501-8C09B32137BF}" type="pres">
      <dgm:prSet presAssocID="{9358816D-CAB4-4C50-8BCA-B72B91ADFCB3}" presName="parentLeftMargin" presStyleLbl="node1" presStyleIdx="0" presStyleCnt="2"/>
      <dgm:spPr/>
    </dgm:pt>
    <dgm:pt modelId="{5BC55F73-195D-45C7-8ECF-8C8C2CA9AFFC}" type="pres">
      <dgm:prSet presAssocID="{9358816D-CAB4-4C50-8BCA-B72B91ADFCB3}" presName="parentText" presStyleLbl="node1" presStyleIdx="1" presStyleCnt="2">
        <dgm:presLayoutVars>
          <dgm:chMax val="0"/>
          <dgm:bulletEnabled val="1"/>
        </dgm:presLayoutVars>
      </dgm:prSet>
      <dgm:spPr/>
    </dgm:pt>
    <dgm:pt modelId="{1C39B772-12F3-4B4B-9FFD-79253501CB3D}" type="pres">
      <dgm:prSet presAssocID="{9358816D-CAB4-4C50-8BCA-B72B91ADFCB3}" presName="negativeSpace" presStyleCnt="0"/>
      <dgm:spPr/>
    </dgm:pt>
    <dgm:pt modelId="{C4C351CA-55F7-4A1C-8907-7C3C1DB211A4}" type="pres">
      <dgm:prSet presAssocID="{9358816D-CAB4-4C50-8BCA-B72B91ADFCB3}" presName="childText" presStyleLbl="conFgAcc1" presStyleIdx="1" presStyleCnt="2">
        <dgm:presLayoutVars>
          <dgm:bulletEnabled val="1"/>
        </dgm:presLayoutVars>
      </dgm:prSet>
      <dgm:spPr/>
    </dgm:pt>
  </dgm:ptLst>
  <dgm:cxnLst>
    <dgm:cxn modelId="{3B3DF006-D1CB-4FE3-9A27-BEF3BF85B120}" srcId="{73282777-C9DA-4439-B864-9622EF0783E3}" destId="{B297F7AC-56CE-48B8-9E9E-2C8C04C3C581}" srcOrd="1" destOrd="0" parTransId="{C5B8B461-868A-4900-8F10-23120272A13D}" sibTransId="{6581BC67-F83F-46DB-991F-13213D5DAF0B}"/>
    <dgm:cxn modelId="{0FCB0507-64CB-4490-84B7-D7E5C06008EF}" type="presOf" srcId="{73282777-C9DA-4439-B864-9622EF0783E3}" destId="{67FC65F1-7D31-427E-9942-04B65C20437E}" srcOrd="0" destOrd="0" presId="urn:microsoft.com/office/officeart/2005/8/layout/list1"/>
    <dgm:cxn modelId="{985A1909-0AA6-40BF-98A6-55B781CFB086}" type="presOf" srcId="{AF8855CC-2CD7-45CA-8D1B-4EF714873948}" destId="{B6C4A745-3737-4B6C-875B-A858AD878256}" srcOrd="0" destOrd="0" presId="urn:microsoft.com/office/officeart/2005/8/layout/list1"/>
    <dgm:cxn modelId="{4D567834-5616-4389-886C-09779F0B1985}" type="presOf" srcId="{BC55058E-A87C-4DFA-977F-BBC28F49350A}" destId="{B6C4A745-3737-4B6C-875B-A858AD878256}" srcOrd="0" destOrd="3" presId="urn:microsoft.com/office/officeart/2005/8/layout/list1"/>
    <dgm:cxn modelId="{93F88340-F971-4EC8-BF0B-F62DA8E8E546}" srcId="{9358816D-CAB4-4C50-8BCA-B72B91ADFCB3}" destId="{C06CF580-9E18-4764-8FCA-91684BD3538F}" srcOrd="1" destOrd="0" parTransId="{7A3F610D-BCE8-47CC-BCD4-316682ACD8E1}" sibTransId="{9F10ACEF-31C6-4FF7-AAAF-DEBFF5F86491}"/>
    <dgm:cxn modelId="{671E9668-B914-49DB-826E-1EA8E5C9B242}" type="presOf" srcId="{9358816D-CAB4-4C50-8BCA-B72B91ADFCB3}" destId="{5BC55F73-195D-45C7-8ECF-8C8C2CA9AFFC}" srcOrd="1" destOrd="0" presId="urn:microsoft.com/office/officeart/2005/8/layout/list1"/>
    <dgm:cxn modelId="{EEEBE86B-7B65-4D30-9C9B-DCF2238E653D}" srcId="{73282777-C9DA-4439-B864-9622EF0783E3}" destId="{53060328-A197-4BF1-A2ED-6070DFFCB3A4}" srcOrd="2" destOrd="0" parTransId="{5FF06875-1532-40D7-B7BC-2AACE4405533}" sibTransId="{145C73E7-5B44-4AB8-AE4E-E107286BD364}"/>
    <dgm:cxn modelId="{12859A54-9B82-4B60-A290-83B3AAE283C7}" type="presOf" srcId="{46EF94C2-FF55-4DC8-894F-93A3098FB8CD}" destId="{C4C351CA-55F7-4A1C-8907-7C3C1DB211A4}" srcOrd="0" destOrd="0" presId="urn:microsoft.com/office/officeart/2005/8/layout/list1"/>
    <dgm:cxn modelId="{8EF7A780-4825-467A-8D11-5176793376C7}" srcId="{73282777-C9DA-4439-B864-9622EF0783E3}" destId="{AF8855CC-2CD7-45CA-8D1B-4EF714873948}" srcOrd="0" destOrd="0" parTransId="{F901EDEB-12B0-4813-A80B-3EB58DFFD4FE}" sibTransId="{5ECFD06A-B085-441E-9758-C7240C4332BF}"/>
    <dgm:cxn modelId="{23EE7C91-E7E6-429A-A78D-4AFAE226124D}" srcId="{15EB4CC5-C114-4A4D-BABC-5FF4D989EB37}" destId="{73282777-C9DA-4439-B864-9622EF0783E3}" srcOrd="0" destOrd="0" parTransId="{F48CF611-7B87-4B37-B410-48E2918ABE2C}" sibTransId="{E7EBB84B-0332-4009-81A2-9A954BCD8219}"/>
    <dgm:cxn modelId="{D3C16895-9449-4FD9-BEE1-88365A12F6D8}" srcId="{15EB4CC5-C114-4A4D-BABC-5FF4D989EB37}" destId="{9358816D-CAB4-4C50-8BCA-B72B91ADFCB3}" srcOrd="1" destOrd="0" parTransId="{971BA0C1-8E30-404F-9BFC-608FAC5DA1E3}" sibTransId="{36F328EE-C928-4C94-867D-97FC5E7C8825}"/>
    <dgm:cxn modelId="{3910B196-DCC2-4AAB-9023-19405E673194}" srcId="{73282777-C9DA-4439-B864-9622EF0783E3}" destId="{BC55058E-A87C-4DFA-977F-BBC28F49350A}" srcOrd="3" destOrd="0" parTransId="{3EBFDE93-2574-49DD-87B2-A04D6228B313}" sibTransId="{8791894F-BE94-402E-B534-C2A0BD0353AB}"/>
    <dgm:cxn modelId="{A79AD29A-0CCF-481F-8BE3-E97ECC6BB1C1}" srcId="{9358816D-CAB4-4C50-8BCA-B72B91ADFCB3}" destId="{46EF94C2-FF55-4DC8-894F-93A3098FB8CD}" srcOrd="0" destOrd="0" parTransId="{C28D5223-7B19-469D-9BB1-D035B167C0E0}" sibTransId="{B25751E6-36BC-4BF9-B4EF-A6C511E74CC2}"/>
    <dgm:cxn modelId="{2B25DD9C-3629-4236-8728-38B673C5D160}" type="presOf" srcId="{73282777-C9DA-4439-B864-9622EF0783E3}" destId="{D4BFD60A-CAA5-4AFD-BE4D-EE7EB306BD82}" srcOrd="1" destOrd="0" presId="urn:microsoft.com/office/officeart/2005/8/layout/list1"/>
    <dgm:cxn modelId="{BAA0A7AC-7D72-42F2-93DB-514179C09930}" type="presOf" srcId="{15EB4CC5-C114-4A4D-BABC-5FF4D989EB37}" destId="{EC8925F1-3A75-404F-9130-16EFE7D4FDB8}" srcOrd="0" destOrd="0" presId="urn:microsoft.com/office/officeart/2005/8/layout/list1"/>
    <dgm:cxn modelId="{A1725CE1-93B8-420E-8397-89BFB9713D43}" type="presOf" srcId="{C06CF580-9E18-4764-8FCA-91684BD3538F}" destId="{C4C351CA-55F7-4A1C-8907-7C3C1DB211A4}" srcOrd="0" destOrd="1" presId="urn:microsoft.com/office/officeart/2005/8/layout/list1"/>
    <dgm:cxn modelId="{856BB1EA-99CD-472C-9161-87D0C8031DC3}" type="presOf" srcId="{53060328-A197-4BF1-A2ED-6070DFFCB3A4}" destId="{B6C4A745-3737-4B6C-875B-A858AD878256}" srcOrd="0" destOrd="2" presId="urn:microsoft.com/office/officeart/2005/8/layout/list1"/>
    <dgm:cxn modelId="{A80FF9EA-813D-4A71-8CDB-92F314FF7913}" type="presOf" srcId="{9358816D-CAB4-4C50-8BCA-B72B91ADFCB3}" destId="{F6AE2B7E-87EC-4E0D-A501-8C09B32137BF}" srcOrd="0" destOrd="0" presId="urn:microsoft.com/office/officeart/2005/8/layout/list1"/>
    <dgm:cxn modelId="{ACACF2F0-07DD-411F-A817-CD91269D558A}" type="presOf" srcId="{B297F7AC-56CE-48B8-9E9E-2C8C04C3C581}" destId="{B6C4A745-3737-4B6C-875B-A858AD878256}" srcOrd="0" destOrd="1" presId="urn:microsoft.com/office/officeart/2005/8/layout/list1"/>
    <dgm:cxn modelId="{B60D9E7D-5C5A-49D9-BDB2-64B3F9E0D293}" type="presParOf" srcId="{EC8925F1-3A75-404F-9130-16EFE7D4FDB8}" destId="{361F198E-1E8C-4090-9249-312F5EDCEF17}" srcOrd="0" destOrd="0" presId="urn:microsoft.com/office/officeart/2005/8/layout/list1"/>
    <dgm:cxn modelId="{1EF49A1F-9C8C-4EE0-8FA9-890A840BB808}" type="presParOf" srcId="{361F198E-1E8C-4090-9249-312F5EDCEF17}" destId="{67FC65F1-7D31-427E-9942-04B65C20437E}" srcOrd="0" destOrd="0" presId="urn:microsoft.com/office/officeart/2005/8/layout/list1"/>
    <dgm:cxn modelId="{580E22C3-7925-41DA-A7A0-FB0C1F27ABA2}" type="presParOf" srcId="{361F198E-1E8C-4090-9249-312F5EDCEF17}" destId="{D4BFD60A-CAA5-4AFD-BE4D-EE7EB306BD82}" srcOrd="1" destOrd="0" presId="urn:microsoft.com/office/officeart/2005/8/layout/list1"/>
    <dgm:cxn modelId="{F12C4909-F3E5-4EE8-B9FB-702EF18203BC}" type="presParOf" srcId="{EC8925F1-3A75-404F-9130-16EFE7D4FDB8}" destId="{FAFF833F-7B21-4C0A-B2DA-F848D217E071}" srcOrd="1" destOrd="0" presId="urn:microsoft.com/office/officeart/2005/8/layout/list1"/>
    <dgm:cxn modelId="{D335C8F6-4E8C-48BD-BA50-BD0C4150720F}" type="presParOf" srcId="{EC8925F1-3A75-404F-9130-16EFE7D4FDB8}" destId="{B6C4A745-3737-4B6C-875B-A858AD878256}" srcOrd="2" destOrd="0" presId="urn:microsoft.com/office/officeart/2005/8/layout/list1"/>
    <dgm:cxn modelId="{7F1C6040-E400-4387-A2F8-44D3C836D426}" type="presParOf" srcId="{EC8925F1-3A75-404F-9130-16EFE7D4FDB8}" destId="{4DED7E55-03E2-47B5-9578-EA96EF84DFB1}" srcOrd="3" destOrd="0" presId="urn:microsoft.com/office/officeart/2005/8/layout/list1"/>
    <dgm:cxn modelId="{FE1485CF-8F45-4EF6-B6B3-CD0D4EF73828}" type="presParOf" srcId="{EC8925F1-3A75-404F-9130-16EFE7D4FDB8}" destId="{3142D4D0-036F-4313-ADCD-8B7DB28F3DC3}" srcOrd="4" destOrd="0" presId="urn:microsoft.com/office/officeart/2005/8/layout/list1"/>
    <dgm:cxn modelId="{D8DEF62A-1C30-43BD-A3DF-5B479A67B23E}" type="presParOf" srcId="{3142D4D0-036F-4313-ADCD-8B7DB28F3DC3}" destId="{F6AE2B7E-87EC-4E0D-A501-8C09B32137BF}" srcOrd="0" destOrd="0" presId="urn:microsoft.com/office/officeart/2005/8/layout/list1"/>
    <dgm:cxn modelId="{58165B28-5DC9-40DE-8ACF-8759AB92C5CE}" type="presParOf" srcId="{3142D4D0-036F-4313-ADCD-8B7DB28F3DC3}" destId="{5BC55F73-195D-45C7-8ECF-8C8C2CA9AFFC}" srcOrd="1" destOrd="0" presId="urn:microsoft.com/office/officeart/2005/8/layout/list1"/>
    <dgm:cxn modelId="{3431DA4D-08B4-44B0-96EA-4B959E67069E}" type="presParOf" srcId="{EC8925F1-3A75-404F-9130-16EFE7D4FDB8}" destId="{1C39B772-12F3-4B4B-9FFD-79253501CB3D}" srcOrd="5" destOrd="0" presId="urn:microsoft.com/office/officeart/2005/8/layout/list1"/>
    <dgm:cxn modelId="{BC7C4FF5-CCFD-45A3-981B-867503987EE2}" type="presParOf" srcId="{EC8925F1-3A75-404F-9130-16EFE7D4FDB8}" destId="{C4C351CA-55F7-4A1C-8907-7C3C1DB211A4}"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5EB4CC5-C114-4A4D-BABC-5FF4D989EB37}" type="doc">
      <dgm:prSet loTypeId="urn:microsoft.com/office/officeart/2005/8/layout/list1" loCatId="list" qsTypeId="urn:microsoft.com/office/officeart/2005/8/quickstyle/simple3" qsCatId="simple" csTypeId="urn:microsoft.com/office/officeart/2005/8/colors/colorful2" csCatId="colorful" phldr="1"/>
      <dgm:spPr/>
      <dgm:t>
        <a:bodyPr/>
        <a:lstStyle/>
        <a:p>
          <a:endParaRPr lang="en-US"/>
        </a:p>
      </dgm:t>
    </dgm:pt>
    <dgm:pt modelId="{6DE203FC-8CC6-461A-A4A1-7FD07C9522CA}">
      <dgm:prSet custT="1"/>
      <dgm:spPr/>
      <dgm:t>
        <a:bodyPr/>
        <a:lstStyle/>
        <a:p>
          <a:pPr rtl="0"/>
          <a:r>
            <a:rPr lang="en-US" sz="2000" dirty="0"/>
            <a:t>Documented</a:t>
          </a:r>
        </a:p>
      </dgm:t>
    </dgm:pt>
    <dgm:pt modelId="{F7A5A01E-82F0-4D32-B718-42C273F20B0E}" type="parTrans" cxnId="{5A89A8E3-D75A-41FC-94A9-8D7AAAD3FC9F}">
      <dgm:prSet/>
      <dgm:spPr/>
      <dgm:t>
        <a:bodyPr/>
        <a:lstStyle/>
        <a:p>
          <a:endParaRPr lang="en-US"/>
        </a:p>
      </dgm:t>
    </dgm:pt>
    <dgm:pt modelId="{445A42F3-448D-4903-A5B1-E134C242FAAF}" type="sibTrans" cxnId="{5A89A8E3-D75A-41FC-94A9-8D7AAAD3FC9F}">
      <dgm:prSet/>
      <dgm:spPr/>
      <dgm:t>
        <a:bodyPr/>
        <a:lstStyle/>
        <a:p>
          <a:endParaRPr lang="en-US"/>
        </a:p>
      </dgm:t>
    </dgm:pt>
    <dgm:pt modelId="{4AA129FC-C9F1-426F-B1C4-965553F3C490}">
      <dgm:prSet custT="1"/>
      <dgm:spPr/>
      <dgm:t>
        <a:bodyPr/>
        <a:lstStyle/>
        <a:p>
          <a:pPr rtl="0"/>
          <a:r>
            <a:rPr lang="en-US" sz="2000" dirty="0"/>
            <a:t>Technically justified</a:t>
          </a:r>
        </a:p>
      </dgm:t>
    </dgm:pt>
    <dgm:pt modelId="{101F755C-7696-41F3-9803-38CE66221123}" type="parTrans" cxnId="{F0C025E0-8C03-4606-BFFB-C42DB58E0F66}">
      <dgm:prSet/>
      <dgm:spPr/>
      <dgm:t>
        <a:bodyPr/>
        <a:lstStyle/>
        <a:p>
          <a:endParaRPr lang="en-US"/>
        </a:p>
      </dgm:t>
    </dgm:pt>
    <dgm:pt modelId="{48F3B2FC-FA21-407B-8ECF-8D78B69A2950}" type="sibTrans" cxnId="{F0C025E0-8C03-4606-BFFB-C42DB58E0F66}">
      <dgm:prSet/>
      <dgm:spPr/>
      <dgm:t>
        <a:bodyPr/>
        <a:lstStyle/>
        <a:p>
          <a:endParaRPr lang="en-US"/>
        </a:p>
      </dgm:t>
    </dgm:pt>
    <dgm:pt modelId="{5FB1EED6-2FB6-40F8-BE85-C46359FA98FD}">
      <dgm:prSet custT="1"/>
      <dgm:spPr/>
      <dgm:t>
        <a:bodyPr/>
        <a:lstStyle/>
        <a:p>
          <a:pPr rtl="0"/>
          <a:r>
            <a:rPr lang="en-US" sz="2000" dirty="0"/>
            <a:t>Authorized and accepted by the customer </a:t>
          </a:r>
        </a:p>
      </dgm:t>
    </dgm:pt>
    <dgm:pt modelId="{5D7D7CA4-78C6-4277-9944-5E98B7C35676}" type="parTrans" cxnId="{A21B5E70-4807-4C84-A4BD-BA411284DBAA}">
      <dgm:prSet/>
      <dgm:spPr/>
      <dgm:t>
        <a:bodyPr/>
        <a:lstStyle/>
        <a:p>
          <a:endParaRPr lang="en-US"/>
        </a:p>
      </dgm:t>
    </dgm:pt>
    <dgm:pt modelId="{DC8AA5F4-492D-42B6-9018-E94C535C5DBD}" type="sibTrans" cxnId="{A21B5E70-4807-4C84-A4BD-BA411284DBAA}">
      <dgm:prSet/>
      <dgm:spPr/>
      <dgm:t>
        <a:bodyPr/>
        <a:lstStyle/>
        <a:p>
          <a:endParaRPr lang="en-US"/>
        </a:p>
      </dgm:t>
    </dgm:pt>
    <dgm:pt modelId="{6285B69D-5C6A-4A34-B769-5D2389AC7811}">
      <dgm:prSet custT="1"/>
      <dgm:spPr/>
      <dgm:t>
        <a:bodyPr/>
        <a:lstStyle/>
        <a:p>
          <a:pPr rtl="0"/>
          <a:r>
            <a:rPr lang="en-US" sz="2000" dirty="0"/>
            <a:t>Appropriate for the test</a:t>
          </a:r>
        </a:p>
      </dgm:t>
    </dgm:pt>
    <dgm:pt modelId="{317547BC-E18A-457C-9C15-F39D0752850C}" type="parTrans" cxnId="{AB35EAD8-CBD4-4901-A0A0-1C4697D1AF8F}">
      <dgm:prSet/>
      <dgm:spPr/>
      <dgm:t>
        <a:bodyPr/>
        <a:lstStyle/>
        <a:p>
          <a:endParaRPr lang="en-US"/>
        </a:p>
      </dgm:t>
    </dgm:pt>
    <dgm:pt modelId="{AE4BFD39-5246-4744-80D1-2E0BF3E7FC37}" type="sibTrans" cxnId="{AB35EAD8-CBD4-4901-A0A0-1C4697D1AF8F}">
      <dgm:prSet/>
      <dgm:spPr/>
      <dgm:t>
        <a:bodyPr/>
        <a:lstStyle/>
        <a:p>
          <a:endParaRPr lang="en-US"/>
        </a:p>
      </dgm:t>
    </dgm:pt>
    <dgm:pt modelId="{DDF3D2B5-0C01-4C28-95BE-D366D2275A13}">
      <dgm:prSet custT="1"/>
      <dgm:spPr/>
      <dgm:t>
        <a:bodyPr/>
        <a:lstStyle/>
        <a:p>
          <a:pPr rtl="0"/>
          <a:r>
            <a:rPr lang="en-US" sz="2000" dirty="0"/>
            <a:t>Laboratory must confirm that it can properly operate the method before introducing the test. If the method changes, the confirmation must be repeated.</a:t>
          </a:r>
        </a:p>
      </dgm:t>
    </dgm:pt>
    <dgm:pt modelId="{E59C4791-02F1-4E9C-B748-B27C188BCCC0}" type="parTrans" cxnId="{EC86A14B-0B95-4C8F-BF1E-4BBA62EE60BF}">
      <dgm:prSet/>
      <dgm:spPr/>
      <dgm:t>
        <a:bodyPr/>
        <a:lstStyle/>
        <a:p>
          <a:endParaRPr lang="en-US"/>
        </a:p>
      </dgm:t>
    </dgm:pt>
    <dgm:pt modelId="{58857BEA-EBD0-48BC-B8CC-9750631417B2}" type="sibTrans" cxnId="{EC86A14B-0B95-4C8F-BF1E-4BBA62EE60BF}">
      <dgm:prSet/>
      <dgm:spPr/>
      <dgm:t>
        <a:bodyPr/>
        <a:lstStyle/>
        <a:p>
          <a:endParaRPr lang="en-US"/>
        </a:p>
      </dgm:t>
    </dgm:pt>
    <dgm:pt modelId="{4BF92C48-426F-4E83-BDF2-653AF8F46BBD}">
      <dgm:prSet custT="1"/>
      <dgm:spPr/>
      <dgm:t>
        <a:bodyPr/>
        <a:lstStyle/>
        <a:p>
          <a:r>
            <a:rPr lang="en-US" sz="2000" dirty="0"/>
            <a:t>Deviations shall occur only if the deviation has been </a:t>
          </a:r>
        </a:p>
      </dgm:t>
    </dgm:pt>
    <dgm:pt modelId="{D3884199-4E37-4C83-8AE1-36E4D6CA8734}" type="parTrans" cxnId="{11DBA9EC-7CCC-4665-B3B2-4715D4F18F5A}">
      <dgm:prSet/>
      <dgm:spPr/>
      <dgm:t>
        <a:bodyPr/>
        <a:lstStyle/>
        <a:p>
          <a:endParaRPr lang="en-US"/>
        </a:p>
      </dgm:t>
    </dgm:pt>
    <dgm:pt modelId="{EF5C26A6-6CAF-4CF5-828B-7F4FF4E8BEED}" type="sibTrans" cxnId="{11DBA9EC-7CCC-4665-B3B2-4715D4F18F5A}">
      <dgm:prSet/>
      <dgm:spPr/>
      <dgm:t>
        <a:bodyPr/>
        <a:lstStyle/>
        <a:p>
          <a:endParaRPr lang="en-US"/>
        </a:p>
      </dgm:t>
    </dgm:pt>
    <dgm:pt modelId="{EC8925F1-3A75-404F-9130-16EFE7D4FDB8}" type="pres">
      <dgm:prSet presAssocID="{15EB4CC5-C114-4A4D-BABC-5FF4D989EB37}" presName="linear" presStyleCnt="0">
        <dgm:presLayoutVars>
          <dgm:dir/>
          <dgm:animLvl val="lvl"/>
          <dgm:resizeHandles val="exact"/>
        </dgm:presLayoutVars>
      </dgm:prSet>
      <dgm:spPr/>
    </dgm:pt>
    <dgm:pt modelId="{5C681E82-3CD7-4444-A159-2484C3396C9E}" type="pres">
      <dgm:prSet presAssocID="{4BF92C48-426F-4E83-BDF2-653AF8F46BBD}" presName="parentLin" presStyleCnt="0"/>
      <dgm:spPr/>
    </dgm:pt>
    <dgm:pt modelId="{6662B0A1-8199-4837-9471-4BD03F812280}" type="pres">
      <dgm:prSet presAssocID="{4BF92C48-426F-4E83-BDF2-653AF8F46BBD}" presName="parentLeftMargin" presStyleLbl="node1" presStyleIdx="0" presStyleCnt="3"/>
      <dgm:spPr/>
    </dgm:pt>
    <dgm:pt modelId="{7F83811B-6C1D-40E3-A247-2EC632E3E176}" type="pres">
      <dgm:prSet presAssocID="{4BF92C48-426F-4E83-BDF2-653AF8F46BBD}" presName="parentText" presStyleLbl="node1" presStyleIdx="0" presStyleCnt="3">
        <dgm:presLayoutVars>
          <dgm:chMax val="0"/>
          <dgm:bulletEnabled val="1"/>
        </dgm:presLayoutVars>
      </dgm:prSet>
      <dgm:spPr/>
    </dgm:pt>
    <dgm:pt modelId="{CE9DFFAE-BC2F-4E12-AA2E-2AEF048B9EE2}" type="pres">
      <dgm:prSet presAssocID="{4BF92C48-426F-4E83-BDF2-653AF8F46BBD}" presName="negativeSpace" presStyleCnt="0"/>
      <dgm:spPr/>
    </dgm:pt>
    <dgm:pt modelId="{7697B5B5-BF3E-487E-9D1B-A3100D231802}" type="pres">
      <dgm:prSet presAssocID="{4BF92C48-426F-4E83-BDF2-653AF8F46BBD}" presName="childText" presStyleLbl="conFgAcc1" presStyleIdx="0" presStyleCnt="3">
        <dgm:presLayoutVars>
          <dgm:bulletEnabled val="1"/>
        </dgm:presLayoutVars>
      </dgm:prSet>
      <dgm:spPr/>
    </dgm:pt>
    <dgm:pt modelId="{12B8F43E-BF78-4F23-AC94-37BCA6E727DB}" type="pres">
      <dgm:prSet presAssocID="{EF5C26A6-6CAF-4CF5-828B-7F4FF4E8BEED}" presName="spaceBetweenRectangles" presStyleCnt="0"/>
      <dgm:spPr/>
    </dgm:pt>
    <dgm:pt modelId="{8333B60F-D1FE-460C-8E04-5EF7580242ED}" type="pres">
      <dgm:prSet presAssocID="{6285B69D-5C6A-4A34-B769-5D2389AC7811}" presName="parentLin" presStyleCnt="0"/>
      <dgm:spPr/>
    </dgm:pt>
    <dgm:pt modelId="{74228840-C780-4320-B3E3-8F69F15EAFB2}" type="pres">
      <dgm:prSet presAssocID="{6285B69D-5C6A-4A34-B769-5D2389AC7811}" presName="parentLeftMargin" presStyleLbl="node1" presStyleIdx="0" presStyleCnt="3"/>
      <dgm:spPr/>
    </dgm:pt>
    <dgm:pt modelId="{F8FE8B73-4485-49B2-8328-AEDEEC9B6E4A}" type="pres">
      <dgm:prSet presAssocID="{6285B69D-5C6A-4A34-B769-5D2389AC7811}" presName="parentText" presStyleLbl="node1" presStyleIdx="1" presStyleCnt="3">
        <dgm:presLayoutVars>
          <dgm:chMax val="0"/>
          <dgm:bulletEnabled val="1"/>
        </dgm:presLayoutVars>
      </dgm:prSet>
      <dgm:spPr/>
    </dgm:pt>
    <dgm:pt modelId="{16596110-7BF2-4EF4-A023-A131AA5F86BA}" type="pres">
      <dgm:prSet presAssocID="{6285B69D-5C6A-4A34-B769-5D2389AC7811}" presName="negativeSpace" presStyleCnt="0"/>
      <dgm:spPr/>
    </dgm:pt>
    <dgm:pt modelId="{FC219943-B847-4060-A5BF-6679F848AB95}" type="pres">
      <dgm:prSet presAssocID="{6285B69D-5C6A-4A34-B769-5D2389AC7811}" presName="childText" presStyleLbl="conFgAcc1" presStyleIdx="1" presStyleCnt="3">
        <dgm:presLayoutVars>
          <dgm:bulletEnabled val="1"/>
        </dgm:presLayoutVars>
      </dgm:prSet>
      <dgm:spPr/>
    </dgm:pt>
    <dgm:pt modelId="{330F8A31-F698-4C92-8DA7-D3876129DE25}" type="pres">
      <dgm:prSet presAssocID="{AE4BFD39-5246-4744-80D1-2E0BF3E7FC37}" presName="spaceBetweenRectangles" presStyleCnt="0"/>
      <dgm:spPr/>
    </dgm:pt>
    <dgm:pt modelId="{E5A9DB3A-E48A-4B81-BDDC-29ADC8013807}" type="pres">
      <dgm:prSet presAssocID="{DDF3D2B5-0C01-4C28-95BE-D366D2275A13}" presName="parentLin" presStyleCnt="0"/>
      <dgm:spPr/>
    </dgm:pt>
    <dgm:pt modelId="{BF000F64-8C74-4D6D-8203-92BB950739CA}" type="pres">
      <dgm:prSet presAssocID="{DDF3D2B5-0C01-4C28-95BE-D366D2275A13}" presName="parentLeftMargin" presStyleLbl="node1" presStyleIdx="1" presStyleCnt="3"/>
      <dgm:spPr/>
    </dgm:pt>
    <dgm:pt modelId="{9CB25361-934A-45B9-A976-746145375FDD}" type="pres">
      <dgm:prSet presAssocID="{DDF3D2B5-0C01-4C28-95BE-D366D2275A13}" presName="parentText" presStyleLbl="node1" presStyleIdx="2" presStyleCnt="3" custScaleX="102646" custScaleY="128092">
        <dgm:presLayoutVars>
          <dgm:chMax val="0"/>
          <dgm:bulletEnabled val="1"/>
        </dgm:presLayoutVars>
      </dgm:prSet>
      <dgm:spPr/>
    </dgm:pt>
    <dgm:pt modelId="{85EFB473-20E1-490D-89D8-2B5A848C83C5}" type="pres">
      <dgm:prSet presAssocID="{DDF3D2B5-0C01-4C28-95BE-D366D2275A13}" presName="negativeSpace" presStyleCnt="0"/>
      <dgm:spPr/>
    </dgm:pt>
    <dgm:pt modelId="{F4BE3A3B-FBDB-426F-824B-13F46B471E09}" type="pres">
      <dgm:prSet presAssocID="{DDF3D2B5-0C01-4C28-95BE-D366D2275A13}" presName="childText" presStyleLbl="conFgAcc1" presStyleIdx="2" presStyleCnt="3">
        <dgm:presLayoutVars>
          <dgm:bulletEnabled val="1"/>
        </dgm:presLayoutVars>
      </dgm:prSet>
      <dgm:spPr/>
    </dgm:pt>
  </dgm:ptLst>
  <dgm:cxnLst>
    <dgm:cxn modelId="{755F070B-AE18-4905-8003-E8EC23B0A2DC}" type="presOf" srcId="{5FB1EED6-2FB6-40F8-BE85-C46359FA98FD}" destId="{7697B5B5-BF3E-487E-9D1B-A3100D231802}" srcOrd="0" destOrd="2" presId="urn:microsoft.com/office/officeart/2005/8/layout/list1"/>
    <dgm:cxn modelId="{2FEE7F10-9C90-479F-BA3F-6196A431516D}" type="presOf" srcId="{4AA129FC-C9F1-426F-B1C4-965553F3C490}" destId="{7697B5B5-BF3E-487E-9D1B-A3100D231802}" srcOrd="0" destOrd="1" presId="urn:microsoft.com/office/officeart/2005/8/layout/list1"/>
    <dgm:cxn modelId="{D1D59D12-0692-4728-9E27-FD4A5C1C5FF7}" type="presOf" srcId="{15EB4CC5-C114-4A4D-BABC-5FF4D989EB37}" destId="{EC8925F1-3A75-404F-9130-16EFE7D4FDB8}" srcOrd="0" destOrd="0" presId="urn:microsoft.com/office/officeart/2005/8/layout/list1"/>
    <dgm:cxn modelId="{86DD311C-0542-4E0D-9FC5-9524F7C6C5BA}" type="presOf" srcId="{6DE203FC-8CC6-461A-A4A1-7FD07C9522CA}" destId="{7697B5B5-BF3E-487E-9D1B-A3100D231802}" srcOrd="0" destOrd="0" presId="urn:microsoft.com/office/officeart/2005/8/layout/list1"/>
    <dgm:cxn modelId="{9325FC1F-5A9E-4D82-9EA2-BF566BC705D5}" type="presOf" srcId="{DDF3D2B5-0C01-4C28-95BE-D366D2275A13}" destId="{9CB25361-934A-45B9-A976-746145375FDD}" srcOrd="1" destOrd="0" presId="urn:microsoft.com/office/officeart/2005/8/layout/list1"/>
    <dgm:cxn modelId="{79174B61-ED75-47DE-89CB-3759BC1EFDFC}" type="presOf" srcId="{6285B69D-5C6A-4A34-B769-5D2389AC7811}" destId="{74228840-C780-4320-B3E3-8F69F15EAFB2}" srcOrd="0" destOrd="0" presId="urn:microsoft.com/office/officeart/2005/8/layout/list1"/>
    <dgm:cxn modelId="{FBB24F42-27EA-489D-B832-A06E92B4105D}" type="presOf" srcId="{4BF92C48-426F-4E83-BDF2-653AF8F46BBD}" destId="{6662B0A1-8199-4837-9471-4BD03F812280}" srcOrd="0" destOrd="0" presId="urn:microsoft.com/office/officeart/2005/8/layout/list1"/>
    <dgm:cxn modelId="{EC86A14B-0B95-4C8F-BF1E-4BBA62EE60BF}" srcId="{15EB4CC5-C114-4A4D-BABC-5FF4D989EB37}" destId="{DDF3D2B5-0C01-4C28-95BE-D366D2275A13}" srcOrd="2" destOrd="0" parTransId="{E59C4791-02F1-4E9C-B748-B27C188BCCC0}" sibTransId="{58857BEA-EBD0-48BC-B8CC-9750631417B2}"/>
    <dgm:cxn modelId="{A21B5E70-4807-4C84-A4BD-BA411284DBAA}" srcId="{4BF92C48-426F-4E83-BDF2-653AF8F46BBD}" destId="{5FB1EED6-2FB6-40F8-BE85-C46359FA98FD}" srcOrd="2" destOrd="0" parTransId="{5D7D7CA4-78C6-4277-9944-5E98B7C35676}" sibTransId="{DC8AA5F4-492D-42B6-9018-E94C535C5DBD}"/>
    <dgm:cxn modelId="{EA6C33C6-9967-4BEB-B879-2A7165DC1AA1}" type="presOf" srcId="{4BF92C48-426F-4E83-BDF2-653AF8F46BBD}" destId="{7F83811B-6C1D-40E3-A247-2EC632E3E176}" srcOrd="1" destOrd="0" presId="urn:microsoft.com/office/officeart/2005/8/layout/list1"/>
    <dgm:cxn modelId="{44ECA1C9-424B-4E76-A29E-D03E588A1F5D}" type="presOf" srcId="{DDF3D2B5-0C01-4C28-95BE-D366D2275A13}" destId="{BF000F64-8C74-4D6D-8203-92BB950739CA}" srcOrd="0" destOrd="0" presId="urn:microsoft.com/office/officeart/2005/8/layout/list1"/>
    <dgm:cxn modelId="{9746C4D6-E0BE-4F66-97C9-8579A52F0BBF}" type="presOf" srcId="{6285B69D-5C6A-4A34-B769-5D2389AC7811}" destId="{F8FE8B73-4485-49B2-8328-AEDEEC9B6E4A}" srcOrd="1" destOrd="0" presId="urn:microsoft.com/office/officeart/2005/8/layout/list1"/>
    <dgm:cxn modelId="{AB35EAD8-CBD4-4901-A0A0-1C4697D1AF8F}" srcId="{15EB4CC5-C114-4A4D-BABC-5FF4D989EB37}" destId="{6285B69D-5C6A-4A34-B769-5D2389AC7811}" srcOrd="1" destOrd="0" parTransId="{317547BC-E18A-457C-9C15-F39D0752850C}" sibTransId="{AE4BFD39-5246-4744-80D1-2E0BF3E7FC37}"/>
    <dgm:cxn modelId="{F0C025E0-8C03-4606-BFFB-C42DB58E0F66}" srcId="{4BF92C48-426F-4E83-BDF2-653AF8F46BBD}" destId="{4AA129FC-C9F1-426F-B1C4-965553F3C490}" srcOrd="1" destOrd="0" parTransId="{101F755C-7696-41F3-9803-38CE66221123}" sibTransId="{48F3B2FC-FA21-407B-8ECF-8D78B69A2950}"/>
    <dgm:cxn modelId="{5A89A8E3-D75A-41FC-94A9-8D7AAAD3FC9F}" srcId="{4BF92C48-426F-4E83-BDF2-653AF8F46BBD}" destId="{6DE203FC-8CC6-461A-A4A1-7FD07C9522CA}" srcOrd="0" destOrd="0" parTransId="{F7A5A01E-82F0-4D32-B718-42C273F20B0E}" sibTransId="{445A42F3-448D-4903-A5B1-E134C242FAAF}"/>
    <dgm:cxn modelId="{11DBA9EC-7CCC-4665-B3B2-4715D4F18F5A}" srcId="{15EB4CC5-C114-4A4D-BABC-5FF4D989EB37}" destId="{4BF92C48-426F-4E83-BDF2-653AF8F46BBD}" srcOrd="0" destOrd="0" parTransId="{D3884199-4E37-4C83-8AE1-36E4D6CA8734}" sibTransId="{EF5C26A6-6CAF-4CF5-828B-7F4FF4E8BEED}"/>
    <dgm:cxn modelId="{A5E241F8-5399-46F5-9CAE-7C9717FC3968}" type="presParOf" srcId="{EC8925F1-3A75-404F-9130-16EFE7D4FDB8}" destId="{5C681E82-3CD7-4444-A159-2484C3396C9E}" srcOrd="0" destOrd="0" presId="urn:microsoft.com/office/officeart/2005/8/layout/list1"/>
    <dgm:cxn modelId="{38FACDB3-FA8D-4586-A8CC-BEA56702A626}" type="presParOf" srcId="{5C681E82-3CD7-4444-A159-2484C3396C9E}" destId="{6662B0A1-8199-4837-9471-4BD03F812280}" srcOrd="0" destOrd="0" presId="urn:microsoft.com/office/officeart/2005/8/layout/list1"/>
    <dgm:cxn modelId="{CFD6B7BE-38BA-4732-BFDA-5468587E81E5}" type="presParOf" srcId="{5C681E82-3CD7-4444-A159-2484C3396C9E}" destId="{7F83811B-6C1D-40E3-A247-2EC632E3E176}" srcOrd="1" destOrd="0" presId="urn:microsoft.com/office/officeart/2005/8/layout/list1"/>
    <dgm:cxn modelId="{D97CBBBC-9BA8-4347-B254-FB0472FC12C8}" type="presParOf" srcId="{EC8925F1-3A75-404F-9130-16EFE7D4FDB8}" destId="{CE9DFFAE-BC2F-4E12-AA2E-2AEF048B9EE2}" srcOrd="1" destOrd="0" presId="urn:microsoft.com/office/officeart/2005/8/layout/list1"/>
    <dgm:cxn modelId="{11B50F9E-CD6B-4CF4-AEA0-891EA88244EA}" type="presParOf" srcId="{EC8925F1-3A75-404F-9130-16EFE7D4FDB8}" destId="{7697B5B5-BF3E-487E-9D1B-A3100D231802}" srcOrd="2" destOrd="0" presId="urn:microsoft.com/office/officeart/2005/8/layout/list1"/>
    <dgm:cxn modelId="{A2F0B389-B224-4CAE-81BF-FB81C0020EC2}" type="presParOf" srcId="{EC8925F1-3A75-404F-9130-16EFE7D4FDB8}" destId="{12B8F43E-BF78-4F23-AC94-37BCA6E727DB}" srcOrd="3" destOrd="0" presId="urn:microsoft.com/office/officeart/2005/8/layout/list1"/>
    <dgm:cxn modelId="{A972D6CB-A513-4E94-9677-DCAA0555FAEF}" type="presParOf" srcId="{EC8925F1-3A75-404F-9130-16EFE7D4FDB8}" destId="{8333B60F-D1FE-460C-8E04-5EF7580242ED}" srcOrd="4" destOrd="0" presId="urn:microsoft.com/office/officeart/2005/8/layout/list1"/>
    <dgm:cxn modelId="{EC67B246-ED5C-4C14-8F25-1E4A045D4F19}" type="presParOf" srcId="{8333B60F-D1FE-460C-8E04-5EF7580242ED}" destId="{74228840-C780-4320-B3E3-8F69F15EAFB2}" srcOrd="0" destOrd="0" presId="urn:microsoft.com/office/officeart/2005/8/layout/list1"/>
    <dgm:cxn modelId="{9ECBFB2C-27E6-42DD-BECE-A3F3F6D4F4B1}" type="presParOf" srcId="{8333B60F-D1FE-460C-8E04-5EF7580242ED}" destId="{F8FE8B73-4485-49B2-8328-AEDEEC9B6E4A}" srcOrd="1" destOrd="0" presId="urn:microsoft.com/office/officeart/2005/8/layout/list1"/>
    <dgm:cxn modelId="{6A771C91-A280-4425-9271-8B9B426B9719}" type="presParOf" srcId="{EC8925F1-3A75-404F-9130-16EFE7D4FDB8}" destId="{16596110-7BF2-4EF4-A023-A131AA5F86BA}" srcOrd="5" destOrd="0" presId="urn:microsoft.com/office/officeart/2005/8/layout/list1"/>
    <dgm:cxn modelId="{D01550F0-E023-4898-BF6D-BE4E0332370F}" type="presParOf" srcId="{EC8925F1-3A75-404F-9130-16EFE7D4FDB8}" destId="{FC219943-B847-4060-A5BF-6679F848AB95}" srcOrd="6" destOrd="0" presId="urn:microsoft.com/office/officeart/2005/8/layout/list1"/>
    <dgm:cxn modelId="{63F92B6C-900F-407D-A452-61E62814C595}" type="presParOf" srcId="{EC8925F1-3A75-404F-9130-16EFE7D4FDB8}" destId="{330F8A31-F698-4C92-8DA7-D3876129DE25}" srcOrd="7" destOrd="0" presId="urn:microsoft.com/office/officeart/2005/8/layout/list1"/>
    <dgm:cxn modelId="{634A2963-704F-4B54-9789-3CA702C96D0B}" type="presParOf" srcId="{EC8925F1-3A75-404F-9130-16EFE7D4FDB8}" destId="{E5A9DB3A-E48A-4B81-BDDC-29ADC8013807}" srcOrd="8" destOrd="0" presId="urn:microsoft.com/office/officeart/2005/8/layout/list1"/>
    <dgm:cxn modelId="{1370954A-308C-407D-A36C-EA72D2A8E0FF}" type="presParOf" srcId="{E5A9DB3A-E48A-4B81-BDDC-29ADC8013807}" destId="{BF000F64-8C74-4D6D-8203-92BB950739CA}" srcOrd="0" destOrd="0" presId="urn:microsoft.com/office/officeart/2005/8/layout/list1"/>
    <dgm:cxn modelId="{BEBAC15F-23B4-4A46-A1C5-2BECE0C17A1B}" type="presParOf" srcId="{E5A9DB3A-E48A-4B81-BDDC-29ADC8013807}" destId="{9CB25361-934A-45B9-A976-746145375FDD}" srcOrd="1" destOrd="0" presId="urn:microsoft.com/office/officeart/2005/8/layout/list1"/>
    <dgm:cxn modelId="{C89985B9-B55D-4B31-95E8-8E35C8A091A7}" type="presParOf" srcId="{EC8925F1-3A75-404F-9130-16EFE7D4FDB8}" destId="{85EFB473-20E1-490D-89D8-2B5A848C83C5}" srcOrd="9" destOrd="0" presId="urn:microsoft.com/office/officeart/2005/8/layout/list1"/>
    <dgm:cxn modelId="{1B488AC0-2BD7-47CB-8E00-83619196B07E}" type="presParOf" srcId="{EC8925F1-3A75-404F-9130-16EFE7D4FDB8}" destId="{F4BE3A3B-FBDB-426F-824B-13F46B471E09}"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CA11EEF-5F13-408D-934C-FE922FCF1D9A}" type="doc">
      <dgm:prSet loTypeId="urn:microsoft.com/office/officeart/2005/8/layout/list1" loCatId="list" qsTypeId="urn:microsoft.com/office/officeart/2005/8/quickstyle/simple3" qsCatId="simple" csTypeId="urn:microsoft.com/office/officeart/2005/8/colors/colorful4" csCatId="colorful" phldr="1"/>
      <dgm:spPr/>
      <dgm:t>
        <a:bodyPr/>
        <a:lstStyle/>
        <a:p>
          <a:endParaRPr lang="en-US"/>
        </a:p>
      </dgm:t>
    </dgm:pt>
    <dgm:pt modelId="{9F125D60-E0C7-47C1-92C3-504881FA3C3F}">
      <dgm:prSet custT="1"/>
      <dgm:spPr/>
      <dgm:t>
        <a:bodyPr/>
        <a:lstStyle/>
        <a:p>
          <a:pPr rtl="0"/>
          <a:r>
            <a:rPr lang="en-US" sz="1800" dirty="0"/>
            <a:t>Must  be appropriate for intended use </a:t>
          </a:r>
        </a:p>
      </dgm:t>
    </dgm:pt>
    <dgm:pt modelId="{978CF8A1-2C43-44B1-9241-5101921B06F8}" type="parTrans" cxnId="{E52F43BE-71F4-49F3-B260-B1A5506CF1D3}">
      <dgm:prSet/>
      <dgm:spPr/>
      <dgm:t>
        <a:bodyPr/>
        <a:lstStyle/>
        <a:p>
          <a:endParaRPr lang="en-US"/>
        </a:p>
      </dgm:t>
    </dgm:pt>
    <dgm:pt modelId="{DA572F1D-E3EF-4862-9DFA-2D9EB9C03FF2}" type="sibTrans" cxnId="{E52F43BE-71F4-49F3-B260-B1A5506CF1D3}">
      <dgm:prSet/>
      <dgm:spPr/>
      <dgm:t>
        <a:bodyPr/>
        <a:lstStyle/>
        <a:p>
          <a:endParaRPr lang="en-US"/>
        </a:p>
      </dgm:t>
    </dgm:pt>
    <dgm:pt modelId="{4E4B9D18-7956-44F7-A87A-77FBE75781A5}">
      <dgm:prSet custT="1"/>
      <dgm:spPr/>
      <dgm:t>
        <a:bodyPr/>
        <a:lstStyle/>
        <a:p>
          <a:pPr rtl="0"/>
          <a:r>
            <a:rPr lang="en-US" sz="1800" dirty="0"/>
            <a:t>Customer must be informed</a:t>
          </a:r>
        </a:p>
      </dgm:t>
    </dgm:pt>
    <dgm:pt modelId="{437F7B8A-2B81-497E-9604-DC3C89AFA54D}" type="parTrans" cxnId="{3D6516E0-92C7-4F85-80A9-CE0D134FDB07}">
      <dgm:prSet/>
      <dgm:spPr/>
      <dgm:t>
        <a:bodyPr/>
        <a:lstStyle/>
        <a:p>
          <a:endParaRPr lang="en-US"/>
        </a:p>
      </dgm:t>
    </dgm:pt>
    <dgm:pt modelId="{7B4ED05B-B2BC-4BB8-A759-62A83468D6EB}" type="sibTrans" cxnId="{3D6516E0-92C7-4F85-80A9-CE0D134FDB07}">
      <dgm:prSet/>
      <dgm:spPr/>
      <dgm:t>
        <a:bodyPr/>
        <a:lstStyle/>
        <a:p>
          <a:endParaRPr lang="en-US"/>
        </a:p>
      </dgm:t>
    </dgm:pt>
    <dgm:pt modelId="{3020BB31-3C54-4905-82E0-28146C826BDC}">
      <dgm:prSet custT="1"/>
      <dgm:spPr/>
      <dgm:t>
        <a:bodyPr/>
        <a:lstStyle/>
        <a:p>
          <a:pPr rtl="0"/>
          <a:r>
            <a:rPr lang="en-US" sz="1800" dirty="0"/>
            <a:t>Method is validated:</a:t>
          </a:r>
        </a:p>
      </dgm:t>
    </dgm:pt>
    <dgm:pt modelId="{05F6E5BE-01B4-434E-87ED-BB7DCAEC0FD6}" type="parTrans" cxnId="{87C64EFC-00B7-40CF-B5B8-BC92D2ED299C}">
      <dgm:prSet/>
      <dgm:spPr/>
      <dgm:t>
        <a:bodyPr/>
        <a:lstStyle/>
        <a:p>
          <a:endParaRPr lang="en-US"/>
        </a:p>
      </dgm:t>
    </dgm:pt>
    <dgm:pt modelId="{11107BF9-3C79-4F11-8F0D-5D8F1937D273}" type="sibTrans" cxnId="{87C64EFC-00B7-40CF-B5B8-BC92D2ED299C}">
      <dgm:prSet/>
      <dgm:spPr/>
      <dgm:t>
        <a:bodyPr/>
        <a:lstStyle/>
        <a:p>
          <a:endParaRPr lang="en-US"/>
        </a:p>
      </dgm:t>
    </dgm:pt>
    <dgm:pt modelId="{058922D6-CA8C-43C9-A68C-13363AD5DEC1}">
      <dgm:prSet/>
      <dgm:spPr/>
      <dgm:t>
        <a:bodyPr/>
        <a:lstStyle/>
        <a:p>
          <a:pPr rtl="0"/>
          <a:r>
            <a:rPr lang="en-US" dirty="0"/>
            <a:t>Validation is the confirmation by examination and the provision of objective evidence that the particular requirements for a specific intended use are fulfilled.</a:t>
          </a:r>
        </a:p>
      </dgm:t>
    </dgm:pt>
    <dgm:pt modelId="{14C90E01-95F9-4BDA-ABA6-2713D6ACFDE3}" type="parTrans" cxnId="{D0884194-DD08-45C7-B4C4-0C963C5C9D44}">
      <dgm:prSet/>
      <dgm:spPr/>
      <dgm:t>
        <a:bodyPr/>
        <a:lstStyle/>
        <a:p>
          <a:endParaRPr lang="en-US"/>
        </a:p>
      </dgm:t>
    </dgm:pt>
    <dgm:pt modelId="{BBC387E4-FD40-421A-B4FF-9B5029786CDE}" type="sibTrans" cxnId="{D0884194-DD08-45C7-B4C4-0C963C5C9D44}">
      <dgm:prSet/>
      <dgm:spPr/>
      <dgm:t>
        <a:bodyPr/>
        <a:lstStyle/>
        <a:p>
          <a:endParaRPr lang="en-US"/>
        </a:p>
      </dgm:t>
    </dgm:pt>
    <dgm:pt modelId="{A5D264EF-90D4-41E8-9101-25CC13BF3A65}">
      <dgm:prSet/>
      <dgm:spPr/>
      <dgm:t>
        <a:bodyPr/>
        <a:lstStyle/>
        <a:p>
          <a:pPr rtl="0"/>
          <a:r>
            <a:rPr lang="en-US"/>
            <a:t>It is a planned activity</a:t>
          </a:r>
        </a:p>
      </dgm:t>
    </dgm:pt>
    <dgm:pt modelId="{9722C91E-4F85-4C5A-97C6-402E239DBD98}" type="parTrans" cxnId="{FF7F33E4-3336-41A4-A39F-8D34014406FC}">
      <dgm:prSet/>
      <dgm:spPr/>
      <dgm:t>
        <a:bodyPr/>
        <a:lstStyle/>
        <a:p>
          <a:endParaRPr lang="en-US"/>
        </a:p>
      </dgm:t>
    </dgm:pt>
    <dgm:pt modelId="{84D354D9-19F5-4985-96C1-C69FC0F62614}" type="sibTrans" cxnId="{FF7F33E4-3336-41A4-A39F-8D34014406FC}">
      <dgm:prSet/>
      <dgm:spPr/>
      <dgm:t>
        <a:bodyPr/>
        <a:lstStyle/>
        <a:p>
          <a:endParaRPr lang="en-US"/>
        </a:p>
      </dgm:t>
    </dgm:pt>
    <dgm:pt modelId="{A844CE5B-A2C3-4B0A-BA9F-C827711C53A5}">
      <dgm:prSet/>
      <dgm:spPr/>
      <dgm:t>
        <a:bodyPr/>
        <a:lstStyle/>
        <a:p>
          <a:pPr rtl="0"/>
          <a:r>
            <a:rPr lang="en-US"/>
            <a:t>It is assigned to qualified personnel with adequate resources</a:t>
          </a:r>
        </a:p>
      </dgm:t>
    </dgm:pt>
    <dgm:pt modelId="{2635FF9B-2177-4E05-96EE-5FC86D396B10}" type="parTrans" cxnId="{546273B7-4A9A-4C1E-B537-02F18359A3AB}">
      <dgm:prSet/>
      <dgm:spPr/>
      <dgm:t>
        <a:bodyPr/>
        <a:lstStyle/>
        <a:p>
          <a:endParaRPr lang="en-US"/>
        </a:p>
      </dgm:t>
    </dgm:pt>
    <dgm:pt modelId="{CFEE5DCD-FFC2-4803-A7C4-7540D84481C2}" type="sibTrans" cxnId="{546273B7-4A9A-4C1E-B537-02F18359A3AB}">
      <dgm:prSet/>
      <dgm:spPr/>
      <dgm:t>
        <a:bodyPr/>
        <a:lstStyle/>
        <a:p>
          <a:endParaRPr lang="en-US"/>
        </a:p>
      </dgm:t>
    </dgm:pt>
    <dgm:pt modelId="{4B721508-74F9-4D5B-A541-586B81FC0A77}">
      <dgm:prSet/>
      <dgm:spPr/>
      <dgm:t>
        <a:bodyPr/>
        <a:lstStyle/>
        <a:p>
          <a:pPr rtl="0"/>
          <a:r>
            <a:rPr lang="en-US" dirty="0"/>
            <a:t>Follow the </a:t>
          </a:r>
          <a:r>
            <a:rPr lang="en-US" dirty="0">
              <a:solidFill>
                <a:srgbClr val="00B0F0"/>
              </a:solidFill>
            </a:rPr>
            <a:t>(</a:t>
          </a:r>
          <a:r>
            <a:rPr lang="en-US" i="1" dirty="0">
              <a:solidFill>
                <a:srgbClr val="00B0F0"/>
              </a:solidFill>
            </a:rPr>
            <a:t>Insert name here) Validation and Verification SOP </a:t>
          </a:r>
          <a:r>
            <a:rPr lang="en-US" dirty="0"/>
            <a:t>(standard operating procedure)</a:t>
          </a:r>
        </a:p>
      </dgm:t>
    </dgm:pt>
    <dgm:pt modelId="{16153018-5F23-46BF-929E-FF6206172E88}" type="parTrans" cxnId="{934E3B76-B7C9-4AE1-8427-EAAA87BC7D73}">
      <dgm:prSet/>
      <dgm:spPr/>
      <dgm:t>
        <a:bodyPr/>
        <a:lstStyle/>
        <a:p>
          <a:endParaRPr lang="en-US"/>
        </a:p>
      </dgm:t>
    </dgm:pt>
    <dgm:pt modelId="{B42AAB23-4DD9-4A91-B6A4-B114F87795FD}" type="sibTrans" cxnId="{934E3B76-B7C9-4AE1-8427-EAAA87BC7D73}">
      <dgm:prSet/>
      <dgm:spPr/>
      <dgm:t>
        <a:bodyPr/>
        <a:lstStyle/>
        <a:p>
          <a:endParaRPr lang="en-US"/>
        </a:p>
      </dgm:t>
    </dgm:pt>
    <dgm:pt modelId="{6B447B9B-3D21-4418-B0D4-A4563A07E731}">
      <dgm:prSet/>
      <dgm:spPr/>
      <dgm:t>
        <a:bodyPr/>
        <a:lstStyle/>
        <a:p>
          <a:pPr rtl="0"/>
          <a:r>
            <a:rPr lang="en-US"/>
            <a:t>Record the results obtained, the procedure for the validation, and a statement as to whether the method is fit for the intended use</a:t>
          </a:r>
        </a:p>
      </dgm:t>
    </dgm:pt>
    <dgm:pt modelId="{814D5F0A-0795-4ED7-AE05-D018A40D5EC4}" type="parTrans" cxnId="{E64ABFF3-1972-412B-8E96-721E1C435DD7}">
      <dgm:prSet/>
      <dgm:spPr/>
      <dgm:t>
        <a:bodyPr/>
        <a:lstStyle/>
        <a:p>
          <a:endParaRPr lang="en-US"/>
        </a:p>
      </dgm:t>
    </dgm:pt>
    <dgm:pt modelId="{BD47E295-A71E-4462-A21D-3BB00D25326F}" type="sibTrans" cxnId="{E64ABFF3-1972-412B-8E96-721E1C435DD7}">
      <dgm:prSet/>
      <dgm:spPr/>
      <dgm:t>
        <a:bodyPr/>
        <a:lstStyle/>
        <a:p>
          <a:endParaRPr lang="en-US"/>
        </a:p>
      </dgm:t>
    </dgm:pt>
    <dgm:pt modelId="{39F21774-97C1-4A63-9724-B7E06E38AD6F}">
      <dgm:prSet/>
      <dgm:spPr/>
      <dgm:t>
        <a:bodyPr/>
        <a:lstStyle/>
        <a:p>
          <a:pPr rtl="0"/>
          <a:r>
            <a:rPr lang="en-US"/>
            <a:t>Includes processes for sampling, handling, and transportation</a:t>
          </a:r>
        </a:p>
      </dgm:t>
    </dgm:pt>
    <dgm:pt modelId="{6C870660-ED17-4267-90F1-6810491A6520}" type="parTrans" cxnId="{73AE4E1C-33F3-4338-AA69-58F0DEAF29F0}">
      <dgm:prSet/>
      <dgm:spPr/>
      <dgm:t>
        <a:bodyPr/>
        <a:lstStyle/>
        <a:p>
          <a:endParaRPr lang="en-US"/>
        </a:p>
      </dgm:t>
    </dgm:pt>
    <dgm:pt modelId="{2093161D-0472-423E-A665-C40C4F1944D2}" type="sibTrans" cxnId="{73AE4E1C-33F3-4338-AA69-58F0DEAF29F0}">
      <dgm:prSet/>
      <dgm:spPr/>
      <dgm:t>
        <a:bodyPr/>
        <a:lstStyle/>
        <a:p>
          <a:endParaRPr lang="en-US"/>
        </a:p>
      </dgm:t>
    </dgm:pt>
    <dgm:pt modelId="{5E702E30-0968-43AB-AA65-6CE47FA6CF7A}">
      <dgm:prSet custT="1"/>
      <dgm:spPr/>
      <dgm:t>
        <a:bodyPr/>
        <a:lstStyle/>
        <a:p>
          <a:pPr rtl="0"/>
          <a:r>
            <a:rPr lang="en-US" sz="1800" dirty="0"/>
            <a:t>Laboratory shall validate these methods</a:t>
          </a:r>
        </a:p>
      </dgm:t>
    </dgm:pt>
    <dgm:pt modelId="{CD977659-817A-4F1C-8F87-DFEBC201030E}" type="parTrans" cxnId="{D57BD7B6-4D2F-48CC-9820-8A5F94F27BDD}">
      <dgm:prSet/>
      <dgm:spPr/>
      <dgm:t>
        <a:bodyPr/>
        <a:lstStyle/>
        <a:p>
          <a:endParaRPr lang="en-US"/>
        </a:p>
      </dgm:t>
    </dgm:pt>
    <dgm:pt modelId="{5BFC8E4A-FC0E-4C2D-A8FE-FF8B7F967FDE}" type="sibTrans" cxnId="{D57BD7B6-4D2F-48CC-9820-8A5F94F27BDD}">
      <dgm:prSet/>
      <dgm:spPr/>
      <dgm:t>
        <a:bodyPr/>
        <a:lstStyle/>
        <a:p>
          <a:endParaRPr lang="en-US"/>
        </a:p>
      </dgm:t>
    </dgm:pt>
    <dgm:pt modelId="{BC2379B0-C67E-4CC2-9C79-030544C2B469}">
      <dgm:prSet custT="1"/>
      <dgm:spPr/>
      <dgm:t>
        <a:bodyPr/>
        <a:lstStyle/>
        <a:p>
          <a:pPr rtl="0"/>
          <a:r>
            <a:rPr lang="en-US" sz="1400" dirty="0"/>
            <a:t>Non-standard</a:t>
          </a:r>
        </a:p>
      </dgm:t>
    </dgm:pt>
    <dgm:pt modelId="{A4F2F01D-54D5-4E5B-9AC4-B677396876D0}" type="parTrans" cxnId="{09FA27C6-6EF1-4663-BD12-025400C2A5F2}">
      <dgm:prSet/>
      <dgm:spPr/>
      <dgm:t>
        <a:bodyPr/>
        <a:lstStyle/>
        <a:p>
          <a:endParaRPr lang="en-US"/>
        </a:p>
      </dgm:t>
    </dgm:pt>
    <dgm:pt modelId="{D12CF467-5B43-4513-AA91-B1BB58502FA5}" type="sibTrans" cxnId="{09FA27C6-6EF1-4663-BD12-025400C2A5F2}">
      <dgm:prSet/>
      <dgm:spPr/>
      <dgm:t>
        <a:bodyPr/>
        <a:lstStyle/>
        <a:p>
          <a:endParaRPr lang="en-US"/>
        </a:p>
      </dgm:t>
    </dgm:pt>
    <dgm:pt modelId="{A00A5E4F-4E22-48B2-BAAE-5742BC35E6D3}">
      <dgm:prSet custT="1"/>
      <dgm:spPr/>
      <dgm:t>
        <a:bodyPr/>
        <a:lstStyle/>
        <a:p>
          <a:pPr rtl="0"/>
          <a:r>
            <a:rPr lang="en-US" sz="1400" dirty="0"/>
            <a:t>Laboratory designed/developed</a:t>
          </a:r>
        </a:p>
      </dgm:t>
    </dgm:pt>
    <dgm:pt modelId="{B8D1587A-95B9-4CBE-82AD-6BED11FB132D}" type="parTrans" cxnId="{6506C169-6526-4634-A228-8161D638A3BC}">
      <dgm:prSet/>
      <dgm:spPr/>
      <dgm:t>
        <a:bodyPr/>
        <a:lstStyle/>
        <a:p>
          <a:endParaRPr lang="en-US"/>
        </a:p>
      </dgm:t>
    </dgm:pt>
    <dgm:pt modelId="{9AD922B8-5067-42EE-90FA-539D0A54036B}" type="sibTrans" cxnId="{6506C169-6526-4634-A228-8161D638A3BC}">
      <dgm:prSet/>
      <dgm:spPr/>
      <dgm:t>
        <a:bodyPr/>
        <a:lstStyle/>
        <a:p>
          <a:endParaRPr lang="en-US"/>
        </a:p>
      </dgm:t>
    </dgm:pt>
    <dgm:pt modelId="{DA163850-588C-444A-A323-D509DBB0B398}">
      <dgm:prSet custT="1"/>
      <dgm:spPr/>
      <dgm:t>
        <a:bodyPr/>
        <a:lstStyle/>
        <a:p>
          <a:pPr rtl="0"/>
          <a:r>
            <a:rPr lang="en-US" sz="1400" dirty="0"/>
            <a:t>Standard methods outside their intended scope (any amplifications or modifications)</a:t>
          </a:r>
        </a:p>
      </dgm:t>
    </dgm:pt>
    <dgm:pt modelId="{DD7670D7-EC8E-4EE8-B224-F8AC4DA4090D}" type="parTrans" cxnId="{6D497BE2-9917-4A52-8C19-ECC4E948136F}">
      <dgm:prSet/>
      <dgm:spPr/>
      <dgm:t>
        <a:bodyPr/>
        <a:lstStyle/>
        <a:p>
          <a:endParaRPr lang="en-US"/>
        </a:p>
      </dgm:t>
    </dgm:pt>
    <dgm:pt modelId="{F0C7F883-7584-4CF2-9A26-050A96794CD3}" type="sibTrans" cxnId="{6D497BE2-9917-4A52-8C19-ECC4E948136F}">
      <dgm:prSet/>
      <dgm:spPr/>
      <dgm:t>
        <a:bodyPr/>
        <a:lstStyle/>
        <a:p>
          <a:endParaRPr lang="en-US"/>
        </a:p>
      </dgm:t>
    </dgm:pt>
    <dgm:pt modelId="{49F98D9C-A895-4726-8873-7ECA5CFF8C29}" type="pres">
      <dgm:prSet presAssocID="{2CA11EEF-5F13-408D-934C-FE922FCF1D9A}" presName="linear" presStyleCnt="0">
        <dgm:presLayoutVars>
          <dgm:dir/>
          <dgm:animLvl val="lvl"/>
          <dgm:resizeHandles val="exact"/>
        </dgm:presLayoutVars>
      </dgm:prSet>
      <dgm:spPr/>
    </dgm:pt>
    <dgm:pt modelId="{178FA030-4425-4759-BC63-7BD48AD5D119}" type="pres">
      <dgm:prSet presAssocID="{9F125D60-E0C7-47C1-92C3-504881FA3C3F}" presName="parentLin" presStyleCnt="0"/>
      <dgm:spPr/>
    </dgm:pt>
    <dgm:pt modelId="{AD285393-46B7-4CB9-A93A-B3A3160D560D}" type="pres">
      <dgm:prSet presAssocID="{9F125D60-E0C7-47C1-92C3-504881FA3C3F}" presName="parentLeftMargin" presStyleLbl="node1" presStyleIdx="0" presStyleCnt="4"/>
      <dgm:spPr/>
    </dgm:pt>
    <dgm:pt modelId="{E302D9C7-9DE1-48C7-890C-63BA1EE74F0D}" type="pres">
      <dgm:prSet presAssocID="{9F125D60-E0C7-47C1-92C3-504881FA3C3F}" presName="parentText" presStyleLbl="node1" presStyleIdx="0" presStyleCnt="4">
        <dgm:presLayoutVars>
          <dgm:chMax val="0"/>
          <dgm:bulletEnabled val="1"/>
        </dgm:presLayoutVars>
      </dgm:prSet>
      <dgm:spPr/>
    </dgm:pt>
    <dgm:pt modelId="{13ABDAE9-3CA7-4F57-AF36-8CA286C246DE}" type="pres">
      <dgm:prSet presAssocID="{9F125D60-E0C7-47C1-92C3-504881FA3C3F}" presName="negativeSpace" presStyleCnt="0"/>
      <dgm:spPr/>
    </dgm:pt>
    <dgm:pt modelId="{A8D8A5DC-B9CC-4B75-89E0-0EFF5BA3BE1C}" type="pres">
      <dgm:prSet presAssocID="{9F125D60-E0C7-47C1-92C3-504881FA3C3F}" presName="childText" presStyleLbl="conFgAcc1" presStyleIdx="0" presStyleCnt="4">
        <dgm:presLayoutVars>
          <dgm:bulletEnabled val="1"/>
        </dgm:presLayoutVars>
      </dgm:prSet>
      <dgm:spPr/>
    </dgm:pt>
    <dgm:pt modelId="{F0B184EC-2FC8-4BED-BE62-91CC99719A90}" type="pres">
      <dgm:prSet presAssocID="{DA572F1D-E3EF-4862-9DFA-2D9EB9C03FF2}" presName="spaceBetweenRectangles" presStyleCnt="0"/>
      <dgm:spPr/>
    </dgm:pt>
    <dgm:pt modelId="{F8E428C7-E858-4792-B519-C34F30621CA9}" type="pres">
      <dgm:prSet presAssocID="{4E4B9D18-7956-44F7-A87A-77FBE75781A5}" presName="parentLin" presStyleCnt="0"/>
      <dgm:spPr/>
    </dgm:pt>
    <dgm:pt modelId="{9B73D884-55A5-48C4-8CD2-FA765A546705}" type="pres">
      <dgm:prSet presAssocID="{4E4B9D18-7956-44F7-A87A-77FBE75781A5}" presName="parentLeftMargin" presStyleLbl="node1" presStyleIdx="0" presStyleCnt="4"/>
      <dgm:spPr/>
    </dgm:pt>
    <dgm:pt modelId="{26A22CB0-5067-425F-A425-E6BA616BFE72}" type="pres">
      <dgm:prSet presAssocID="{4E4B9D18-7956-44F7-A87A-77FBE75781A5}" presName="parentText" presStyleLbl="node1" presStyleIdx="1" presStyleCnt="4">
        <dgm:presLayoutVars>
          <dgm:chMax val="0"/>
          <dgm:bulletEnabled val="1"/>
        </dgm:presLayoutVars>
      </dgm:prSet>
      <dgm:spPr/>
    </dgm:pt>
    <dgm:pt modelId="{E01F7C1A-66B4-4454-8759-82F07C53064C}" type="pres">
      <dgm:prSet presAssocID="{4E4B9D18-7956-44F7-A87A-77FBE75781A5}" presName="negativeSpace" presStyleCnt="0"/>
      <dgm:spPr/>
    </dgm:pt>
    <dgm:pt modelId="{5C7F26CB-E5DB-438B-9F64-282FDF135D26}" type="pres">
      <dgm:prSet presAssocID="{4E4B9D18-7956-44F7-A87A-77FBE75781A5}" presName="childText" presStyleLbl="conFgAcc1" presStyleIdx="1" presStyleCnt="4">
        <dgm:presLayoutVars>
          <dgm:bulletEnabled val="1"/>
        </dgm:presLayoutVars>
      </dgm:prSet>
      <dgm:spPr/>
    </dgm:pt>
    <dgm:pt modelId="{FF0F4734-73CE-434A-BF8E-F471DFBB857B}" type="pres">
      <dgm:prSet presAssocID="{7B4ED05B-B2BC-4BB8-A759-62A83468D6EB}" presName="spaceBetweenRectangles" presStyleCnt="0"/>
      <dgm:spPr/>
    </dgm:pt>
    <dgm:pt modelId="{32782C77-D03A-4305-8623-ADF828ADD72A}" type="pres">
      <dgm:prSet presAssocID="{5E702E30-0968-43AB-AA65-6CE47FA6CF7A}" presName="parentLin" presStyleCnt="0"/>
      <dgm:spPr/>
    </dgm:pt>
    <dgm:pt modelId="{D8BE1E34-7DC0-4738-9423-62EC34038F72}" type="pres">
      <dgm:prSet presAssocID="{5E702E30-0968-43AB-AA65-6CE47FA6CF7A}" presName="parentLeftMargin" presStyleLbl="node1" presStyleIdx="1" presStyleCnt="4"/>
      <dgm:spPr/>
    </dgm:pt>
    <dgm:pt modelId="{5E5804F4-E3A1-44A3-AD29-B555281BBFD1}" type="pres">
      <dgm:prSet presAssocID="{5E702E30-0968-43AB-AA65-6CE47FA6CF7A}" presName="parentText" presStyleLbl="node1" presStyleIdx="2" presStyleCnt="4">
        <dgm:presLayoutVars>
          <dgm:chMax val="0"/>
          <dgm:bulletEnabled val="1"/>
        </dgm:presLayoutVars>
      </dgm:prSet>
      <dgm:spPr/>
    </dgm:pt>
    <dgm:pt modelId="{F52FEDAE-DCD5-4045-A378-2674371D4803}" type="pres">
      <dgm:prSet presAssocID="{5E702E30-0968-43AB-AA65-6CE47FA6CF7A}" presName="negativeSpace" presStyleCnt="0"/>
      <dgm:spPr/>
    </dgm:pt>
    <dgm:pt modelId="{483929B1-A040-4A84-BD28-E4FD20F7266F}" type="pres">
      <dgm:prSet presAssocID="{5E702E30-0968-43AB-AA65-6CE47FA6CF7A}" presName="childText" presStyleLbl="conFgAcc1" presStyleIdx="2" presStyleCnt="4">
        <dgm:presLayoutVars>
          <dgm:bulletEnabled val="1"/>
        </dgm:presLayoutVars>
      </dgm:prSet>
      <dgm:spPr/>
    </dgm:pt>
    <dgm:pt modelId="{52529DCC-E63D-404A-89B6-C9769A22E7F8}" type="pres">
      <dgm:prSet presAssocID="{5BFC8E4A-FC0E-4C2D-A8FE-FF8B7F967FDE}" presName="spaceBetweenRectangles" presStyleCnt="0"/>
      <dgm:spPr/>
    </dgm:pt>
    <dgm:pt modelId="{7DCBF9C7-0B31-49B1-8158-49B21D60C14F}" type="pres">
      <dgm:prSet presAssocID="{3020BB31-3C54-4905-82E0-28146C826BDC}" presName="parentLin" presStyleCnt="0"/>
      <dgm:spPr/>
    </dgm:pt>
    <dgm:pt modelId="{12037CF6-BEE3-4760-B820-2C0C87670927}" type="pres">
      <dgm:prSet presAssocID="{3020BB31-3C54-4905-82E0-28146C826BDC}" presName="parentLeftMargin" presStyleLbl="node1" presStyleIdx="2" presStyleCnt="4"/>
      <dgm:spPr/>
    </dgm:pt>
    <dgm:pt modelId="{4F73D151-5C51-484B-B904-72A100B57393}" type="pres">
      <dgm:prSet presAssocID="{3020BB31-3C54-4905-82E0-28146C826BDC}" presName="parentText" presStyleLbl="node1" presStyleIdx="3" presStyleCnt="4">
        <dgm:presLayoutVars>
          <dgm:chMax val="0"/>
          <dgm:bulletEnabled val="1"/>
        </dgm:presLayoutVars>
      </dgm:prSet>
      <dgm:spPr/>
    </dgm:pt>
    <dgm:pt modelId="{ACA44F54-02CE-4550-9CBA-81E86E65440F}" type="pres">
      <dgm:prSet presAssocID="{3020BB31-3C54-4905-82E0-28146C826BDC}" presName="negativeSpace" presStyleCnt="0"/>
      <dgm:spPr/>
    </dgm:pt>
    <dgm:pt modelId="{A25EBFE0-3F4C-4382-83CF-A325F57C7C96}" type="pres">
      <dgm:prSet presAssocID="{3020BB31-3C54-4905-82E0-28146C826BDC}" presName="childText" presStyleLbl="conFgAcc1" presStyleIdx="3" presStyleCnt="4">
        <dgm:presLayoutVars>
          <dgm:bulletEnabled val="1"/>
        </dgm:presLayoutVars>
      </dgm:prSet>
      <dgm:spPr/>
    </dgm:pt>
  </dgm:ptLst>
  <dgm:cxnLst>
    <dgm:cxn modelId="{F817B705-38F6-4261-9753-0B8C4AD5371C}" type="presOf" srcId="{DA163850-588C-444A-A323-D509DBB0B398}" destId="{483929B1-A040-4A84-BD28-E4FD20F7266F}" srcOrd="0" destOrd="2" presId="urn:microsoft.com/office/officeart/2005/8/layout/list1"/>
    <dgm:cxn modelId="{1416510B-562D-4453-81AF-35FCA927D50D}" type="presOf" srcId="{A5D264EF-90D4-41E8-9101-25CC13BF3A65}" destId="{A25EBFE0-3F4C-4382-83CF-A325F57C7C96}" srcOrd="0" destOrd="1" presId="urn:microsoft.com/office/officeart/2005/8/layout/list1"/>
    <dgm:cxn modelId="{3F1E9710-115D-4AFE-871C-400F4DBD71DA}" type="presOf" srcId="{4E4B9D18-7956-44F7-A87A-77FBE75781A5}" destId="{26A22CB0-5067-425F-A425-E6BA616BFE72}" srcOrd="1" destOrd="0" presId="urn:microsoft.com/office/officeart/2005/8/layout/list1"/>
    <dgm:cxn modelId="{9F6EBD11-52A8-4419-A9EE-789FB840E119}" type="presOf" srcId="{4B721508-74F9-4D5B-A541-586B81FC0A77}" destId="{A25EBFE0-3F4C-4382-83CF-A325F57C7C96}" srcOrd="0" destOrd="3" presId="urn:microsoft.com/office/officeart/2005/8/layout/list1"/>
    <dgm:cxn modelId="{967F0A13-59AA-4041-870D-90C6FE9C18B4}" type="presOf" srcId="{5E702E30-0968-43AB-AA65-6CE47FA6CF7A}" destId="{D8BE1E34-7DC0-4738-9423-62EC34038F72}" srcOrd="0" destOrd="0" presId="urn:microsoft.com/office/officeart/2005/8/layout/list1"/>
    <dgm:cxn modelId="{2159E717-6713-41B5-93D0-26156266FFD8}" type="presOf" srcId="{3020BB31-3C54-4905-82E0-28146C826BDC}" destId="{12037CF6-BEE3-4760-B820-2C0C87670927}" srcOrd="0" destOrd="0" presId="urn:microsoft.com/office/officeart/2005/8/layout/list1"/>
    <dgm:cxn modelId="{73AE4E1C-33F3-4338-AA69-58F0DEAF29F0}" srcId="{3020BB31-3C54-4905-82E0-28146C826BDC}" destId="{39F21774-97C1-4A63-9724-B7E06E38AD6F}" srcOrd="5" destOrd="0" parTransId="{6C870660-ED17-4267-90F1-6810491A6520}" sibTransId="{2093161D-0472-423E-A665-C40C4F1944D2}"/>
    <dgm:cxn modelId="{C019432C-7A3A-4E72-8A96-B5C4C5227891}" type="presOf" srcId="{9F125D60-E0C7-47C1-92C3-504881FA3C3F}" destId="{E302D9C7-9DE1-48C7-890C-63BA1EE74F0D}" srcOrd="1" destOrd="0" presId="urn:microsoft.com/office/officeart/2005/8/layout/list1"/>
    <dgm:cxn modelId="{A854B13B-E607-4A00-B5B1-2F51EFD595B7}" type="presOf" srcId="{2CA11EEF-5F13-408D-934C-FE922FCF1D9A}" destId="{49F98D9C-A895-4726-8873-7ECA5CFF8C29}" srcOrd="0" destOrd="0" presId="urn:microsoft.com/office/officeart/2005/8/layout/list1"/>
    <dgm:cxn modelId="{47BAC23B-14DA-48B9-9867-1C44D96A8768}" type="presOf" srcId="{058922D6-CA8C-43C9-A68C-13363AD5DEC1}" destId="{A25EBFE0-3F4C-4382-83CF-A325F57C7C96}" srcOrd="0" destOrd="0" presId="urn:microsoft.com/office/officeart/2005/8/layout/list1"/>
    <dgm:cxn modelId="{813ADB3D-DCCE-4B30-9992-82DF96F08CB3}" type="presOf" srcId="{A844CE5B-A2C3-4B0A-BA9F-C827711C53A5}" destId="{A25EBFE0-3F4C-4382-83CF-A325F57C7C96}" srcOrd="0" destOrd="2" presId="urn:microsoft.com/office/officeart/2005/8/layout/list1"/>
    <dgm:cxn modelId="{6506C169-6526-4634-A228-8161D638A3BC}" srcId="{5E702E30-0968-43AB-AA65-6CE47FA6CF7A}" destId="{A00A5E4F-4E22-48B2-BAAE-5742BC35E6D3}" srcOrd="1" destOrd="0" parTransId="{B8D1587A-95B9-4CBE-82AD-6BED11FB132D}" sibTransId="{9AD922B8-5067-42EE-90FA-539D0A54036B}"/>
    <dgm:cxn modelId="{934E3B76-B7C9-4AE1-8427-EAAA87BC7D73}" srcId="{3020BB31-3C54-4905-82E0-28146C826BDC}" destId="{4B721508-74F9-4D5B-A541-586B81FC0A77}" srcOrd="3" destOrd="0" parTransId="{16153018-5F23-46BF-929E-FF6206172E88}" sibTransId="{B42AAB23-4DD9-4A91-B6A4-B114F87795FD}"/>
    <dgm:cxn modelId="{8C66217F-4D5D-4B72-9187-35E82FC318BA}" type="presOf" srcId="{39F21774-97C1-4A63-9724-B7E06E38AD6F}" destId="{A25EBFE0-3F4C-4382-83CF-A325F57C7C96}" srcOrd="0" destOrd="5" presId="urn:microsoft.com/office/officeart/2005/8/layout/list1"/>
    <dgm:cxn modelId="{D0884194-DD08-45C7-B4C4-0C963C5C9D44}" srcId="{3020BB31-3C54-4905-82E0-28146C826BDC}" destId="{058922D6-CA8C-43C9-A68C-13363AD5DEC1}" srcOrd="0" destOrd="0" parTransId="{14C90E01-95F9-4BDA-ABA6-2713D6ACFDE3}" sibTransId="{BBC387E4-FD40-421A-B4FF-9B5029786CDE}"/>
    <dgm:cxn modelId="{422801AA-F725-49A2-8F8F-F1631AAF2A0E}" type="presOf" srcId="{A00A5E4F-4E22-48B2-BAAE-5742BC35E6D3}" destId="{483929B1-A040-4A84-BD28-E4FD20F7266F}" srcOrd="0" destOrd="1" presId="urn:microsoft.com/office/officeart/2005/8/layout/list1"/>
    <dgm:cxn modelId="{D57BD7B6-4D2F-48CC-9820-8A5F94F27BDD}" srcId="{2CA11EEF-5F13-408D-934C-FE922FCF1D9A}" destId="{5E702E30-0968-43AB-AA65-6CE47FA6CF7A}" srcOrd="2" destOrd="0" parTransId="{CD977659-817A-4F1C-8F87-DFEBC201030E}" sibTransId="{5BFC8E4A-FC0E-4C2D-A8FE-FF8B7F967FDE}"/>
    <dgm:cxn modelId="{546273B7-4A9A-4C1E-B537-02F18359A3AB}" srcId="{3020BB31-3C54-4905-82E0-28146C826BDC}" destId="{A844CE5B-A2C3-4B0A-BA9F-C827711C53A5}" srcOrd="2" destOrd="0" parTransId="{2635FF9B-2177-4E05-96EE-5FC86D396B10}" sibTransId="{CFEE5DCD-FFC2-4803-A7C4-7540D84481C2}"/>
    <dgm:cxn modelId="{D5A718BD-3CDD-4022-B68F-AB33E3E57876}" type="presOf" srcId="{5E702E30-0968-43AB-AA65-6CE47FA6CF7A}" destId="{5E5804F4-E3A1-44A3-AD29-B555281BBFD1}" srcOrd="1" destOrd="0" presId="urn:microsoft.com/office/officeart/2005/8/layout/list1"/>
    <dgm:cxn modelId="{E52F43BE-71F4-49F3-B260-B1A5506CF1D3}" srcId="{2CA11EEF-5F13-408D-934C-FE922FCF1D9A}" destId="{9F125D60-E0C7-47C1-92C3-504881FA3C3F}" srcOrd="0" destOrd="0" parTransId="{978CF8A1-2C43-44B1-9241-5101921B06F8}" sibTransId="{DA572F1D-E3EF-4862-9DFA-2D9EB9C03FF2}"/>
    <dgm:cxn modelId="{09FA27C6-6EF1-4663-BD12-025400C2A5F2}" srcId="{5E702E30-0968-43AB-AA65-6CE47FA6CF7A}" destId="{BC2379B0-C67E-4CC2-9C79-030544C2B469}" srcOrd="0" destOrd="0" parTransId="{A4F2F01D-54D5-4E5B-9AC4-B677396876D0}" sibTransId="{D12CF467-5B43-4513-AA91-B1BB58502FA5}"/>
    <dgm:cxn modelId="{D2C451CE-BBFF-4241-8085-C69D410FD4A1}" type="presOf" srcId="{4E4B9D18-7956-44F7-A87A-77FBE75781A5}" destId="{9B73D884-55A5-48C4-8CD2-FA765A546705}" srcOrd="0" destOrd="0" presId="urn:microsoft.com/office/officeart/2005/8/layout/list1"/>
    <dgm:cxn modelId="{CB118CD7-A546-4F60-9198-9EC323C8E9CD}" type="presOf" srcId="{6B447B9B-3D21-4418-B0D4-A4563A07E731}" destId="{A25EBFE0-3F4C-4382-83CF-A325F57C7C96}" srcOrd="0" destOrd="4" presId="urn:microsoft.com/office/officeart/2005/8/layout/list1"/>
    <dgm:cxn modelId="{06008BD8-787A-4CA7-A34C-066801469BE5}" type="presOf" srcId="{3020BB31-3C54-4905-82E0-28146C826BDC}" destId="{4F73D151-5C51-484B-B904-72A100B57393}" srcOrd="1" destOrd="0" presId="urn:microsoft.com/office/officeart/2005/8/layout/list1"/>
    <dgm:cxn modelId="{3D6516E0-92C7-4F85-80A9-CE0D134FDB07}" srcId="{2CA11EEF-5F13-408D-934C-FE922FCF1D9A}" destId="{4E4B9D18-7956-44F7-A87A-77FBE75781A5}" srcOrd="1" destOrd="0" parTransId="{437F7B8A-2B81-497E-9604-DC3C89AFA54D}" sibTransId="{7B4ED05B-B2BC-4BB8-A759-62A83468D6EB}"/>
    <dgm:cxn modelId="{6D497BE2-9917-4A52-8C19-ECC4E948136F}" srcId="{5E702E30-0968-43AB-AA65-6CE47FA6CF7A}" destId="{DA163850-588C-444A-A323-D509DBB0B398}" srcOrd="2" destOrd="0" parTransId="{DD7670D7-EC8E-4EE8-B224-F8AC4DA4090D}" sibTransId="{F0C7F883-7584-4CF2-9A26-050A96794CD3}"/>
    <dgm:cxn modelId="{FF7F33E4-3336-41A4-A39F-8D34014406FC}" srcId="{3020BB31-3C54-4905-82E0-28146C826BDC}" destId="{A5D264EF-90D4-41E8-9101-25CC13BF3A65}" srcOrd="1" destOrd="0" parTransId="{9722C91E-4F85-4C5A-97C6-402E239DBD98}" sibTransId="{84D354D9-19F5-4985-96C1-C69FC0F62614}"/>
    <dgm:cxn modelId="{40D7FAED-4BBB-47F7-A536-8FDD1C6C4369}" type="presOf" srcId="{BC2379B0-C67E-4CC2-9C79-030544C2B469}" destId="{483929B1-A040-4A84-BD28-E4FD20F7266F}" srcOrd="0" destOrd="0" presId="urn:microsoft.com/office/officeart/2005/8/layout/list1"/>
    <dgm:cxn modelId="{5DAEF7EE-B6DB-418B-A6BA-0D5127F76833}" type="presOf" srcId="{9F125D60-E0C7-47C1-92C3-504881FA3C3F}" destId="{AD285393-46B7-4CB9-A93A-B3A3160D560D}" srcOrd="0" destOrd="0" presId="urn:microsoft.com/office/officeart/2005/8/layout/list1"/>
    <dgm:cxn modelId="{E64ABFF3-1972-412B-8E96-721E1C435DD7}" srcId="{3020BB31-3C54-4905-82E0-28146C826BDC}" destId="{6B447B9B-3D21-4418-B0D4-A4563A07E731}" srcOrd="4" destOrd="0" parTransId="{814D5F0A-0795-4ED7-AE05-D018A40D5EC4}" sibTransId="{BD47E295-A71E-4462-A21D-3BB00D25326F}"/>
    <dgm:cxn modelId="{87C64EFC-00B7-40CF-B5B8-BC92D2ED299C}" srcId="{2CA11EEF-5F13-408D-934C-FE922FCF1D9A}" destId="{3020BB31-3C54-4905-82E0-28146C826BDC}" srcOrd="3" destOrd="0" parTransId="{05F6E5BE-01B4-434E-87ED-BB7DCAEC0FD6}" sibTransId="{11107BF9-3C79-4F11-8F0D-5D8F1937D273}"/>
    <dgm:cxn modelId="{D31423B3-66AF-41C8-94F6-9F085B22AE56}" type="presParOf" srcId="{49F98D9C-A895-4726-8873-7ECA5CFF8C29}" destId="{178FA030-4425-4759-BC63-7BD48AD5D119}" srcOrd="0" destOrd="0" presId="urn:microsoft.com/office/officeart/2005/8/layout/list1"/>
    <dgm:cxn modelId="{69DBA1E1-E254-444E-8B5A-BA91EA518412}" type="presParOf" srcId="{178FA030-4425-4759-BC63-7BD48AD5D119}" destId="{AD285393-46B7-4CB9-A93A-B3A3160D560D}" srcOrd="0" destOrd="0" presId="urn:microsoft.com/office/officeart/2005/8/layout/list1"/>
    <dgm:cxn modelId="{AE10F6D1-A015-4A2B-898F-62C6B6DA1B91}" type="presParOf" srcId="{178FA030-4425-4759-BC63-7BD48AD5D119}" destId="{E302D9C7-9DE1-48C7-890C-63BA1EE74F0D}" srcOrd="1" destOrd="0" presId="urn:microsoft.com/office/officeart/2005/8/layout/list1"/>
    <dgm:cxn modelId="{41D68F5B-5FFE-47B3-AAFE-BE60AD7D0A38}" type="presParOf" srcId="{49F98D9C-A895-4726-8873-7ECA5CFF8C29}" destId="{13ABDAE9-3CA7-4F57-AF36-8CA286C246DE}" srcOrd="1" destOrd="0" presId="urn:microsoft.com/office/officeart/2005/8/layout/list1"/>
    <dgm:cxn modelId="{0F090E57-F490-42E0-B04B-D2BE86D49C71}" type="presParOf" srcId="{49F98D9C-A895-4726-8873-7ECA5CFF8C29}" destId="{A8D8A5DC-B9CC-4B75-89E0-0EFF5BA3BE1C}" srcOrd="2" destOrd="0" presId="urn:microsoft.com/office/officeart/2005/8/layout/list1"/>
    <dgm:cxn modelId="{F4125E90-CCCF-47F9-BD3B-E3DB9EB49343}" type="presParOf" srcId="{49F98D9C-A895-4726-8873-7ECA5CFF8C29}" destId="{F0B184EC-2FC8-4BED-BE62-91CC99719A90}" srcOrd="3" destOrd="0" presId="urn:microsoft.com/office/officeart/2005/8/layout/list1"/>
    <dgm:cxn modelId="{03A6222C-002F-4241-A7A1-76397DE2DDA8}" type="presParOf" srcId="{49F98D9C-A895-4726-8873-7ECA5CFF8C29}" destId="{F8E428C7-E858-4792-B519-C34F30621CA9}" srcOrd="4" destOrd="0" presId="urn:microsoft.com/office/officeart/2005/8/layout/list1"/>
    <dgm:cxn modelId="{72B35019-D799-4578-99F3-CB84D67D2BFF}" type="presParOf" srcId="{F8E428C7-E858-4792-B519-C34F30621CA9}" destId="{9B73D884-55A5-48C4-8CD2-FA765A546705}" srcOrd="0" destOrd="0" presId="urn:microsoft.com/office/officeart/2005/8/layout/list1"/>
    <dgm:cxn modelId="{8AE2BADF-5C34-4BA0-B9E5-DD144FE45FBE}" type="presParOf" srcId="{F8E428C7-E858-4792-B519-C34F30621CA9}" destId="{26A22CB0-5067-425F-A425-E6BA616BFE72}" srcOrd="1" destOrd="0" presId="urn:microsoft.com/office/officeart/2005/8/layout/list1"/>
    <dgm:cxn modelId="{3508459A-FFCD-480D-B567-6114766110F2}" type="presParOf" srcId="{49F98D9C-A895-4726-8873-7ECA5CFF8C29}" destId="{E01F7C1A-66B4-4454-8759-82F07C53064C}" srcOrd="5" destOrd="0" presId="urn:microsoft.com/office/officeart/2005/8/layout/list1"/>
    <dgm:cxn modelId="{5D0C86D6-7BB3-4FBD-8EB6-E259224CE3D8}" type="presParOf" srcId="{49F98D9C-A895-4726-8873-7ECA5CFF8C29}" destId="{5C7F26CB-E5DB-438B-9F64-282FDF135D26}" srcOrd="6" destOrd="0" presId="urn:microsoft.com/office/officeart/2005/8/layout/list1"/>
    <dgm:cxn modelId="{4FD39939-2FF2-4137-A4C4-807DF2A297C5}" type="presParOf" srcId="{49F98D9C-A895-4726-8873-7ECA5CFF8C29}" destId="{FF0F4734-73CE-434A-BF8E-F471DFBB857B}" srcOrd="7" destOrd="0" presId="urn:microsoft.com/office/officeart/2005/8/layout/list1"/>
    <dgm:cxn modelId="{1739B0E6-7ABF-4B49-AB12-A0C8C6FB6802}" type="presParOf" srcId="{49F98D9C-A895-4726-8873-7ECA5CFF8C29}" destId="{32782C77-D03A-4305-8623-ADF828ADD72A}" srcOrd="8" destOrd="0" presId="urn:microsoft.com/office/officeart/2005/8/layout/list1"/>
    <dgm:cxn modelId="{10A63AC7-0773-407A-BAF2-1872ED4F59C8}" type="presParOf" srcId="{32782C77-D03A-4305-8623-ADF828ADD72A}" destId="{D8BE1E34-7DC0-4738-9423-62EC34038F72}" srcOrd="0" destOrd="0" presId="urn:microsoft.com/office/officeart/2005/8/layout/list1"/>
    <dgm:cxn modelId="{5A4A7216-EEC7-4A93-8695-6828A8E25C42}" type="presParOf" srcId="{32782C77-D03A-4305-8623-ADF828ADD72A}" destId="{5E5804F4-E3A1-44A3-AD29-B555281BBFD1}" srcOrd="1" destOrd="0" presId="urn:microsoft.com/office/officeart/2005/8/layout/list1"/>
    <dgm:cxn modelId="{59BBD1DA-3A62-4252-A614-001EC510280A}" type="presParOf" srcId="{49F98D9C-A895-4726-8873-7ECA5CFF8C29}" destId="{F52FEDAE-DCD5-4045-A378-2674371D4803}" srcOrd="9" destOrd="0" presId="urn:microsoft.com/office/officeart/2005/8/layout/list1"/>
    <dgm:cxn modelId="{A82B1BC0-829A-4667-B281-AAD8A1B2276B}" type="presParOf" srcId="{49F98D9C-A895-4726-8873-7ECA5CFF8C29}" destId="{483929B1-A040-4A84-BD28-E4FD20F7266F}" srcOrd="10" destOrd="0" presId="urn:microsoft.com/office/officeart/2005/8/layout/list1"/>
    <dgm:cxn modelId="{BD30EBBD-D9F1-4E58-B018-1CA214306FC3}" type="presParOf" srcId="{49F98D9C-A895-4726-8873-7ECA5CFF8C29}" destId="{52529DCC-E63D-404A-89B6-C9769A22E7F8}" srcOrd="11" destOrd="0" presId="urn:microsoft.com/office/officeart/2005/8/layout/list1"/>
    <dgm:cxn modelId="{8384E37F-EB01-407D-8623-002D44E59436}" type="presParOf" srcId="{49F98D9C-A895-4726-8873-7ECA5CFF8C29}" destId="{7DCBF9C7-0B31-49B1-8158-49B21D60C14F}" srcOrd="12" destOrd="0" presId="urn:microsoft.com/office/officeart/2005/8/layout/list1"/>
    <dgm:cxn modelId="{399EC9EF-AFE8-4ED1-9B3B-C3C05F3A0F39}" type="presParOf" srcId="{7DCBF9C7-0B31-49B1-8158-49B21D60C14F}" destId="{12037CF6-BEE3-4760-B820-2C0C87670927}" srcOrd="0" destOrd="0" presId="urn:microsoft.com/office/officeart/2005/8/layout/list1"/>
    <dgm:cxn modelId="{E4071E16-BA1A-4DAC-A1CB-8C4413A8CF76}" type="presParOf" srcId="{7DCBF9C7-0B31-49B1-8158-49B21D60C14F}" destId="{4F73D151-5C51-484B-B904-72A100B57393}" srcOrd="1" destOrd="0" presId="urn:microsoft.com/office/officeart/2005/8/layout/list1"/>
    <dgm:cxn modelId="{6D0C014B-1B28-4312-A8E9-4A839EA79A79}" type="presParOf" srcId="{49F98D9C-A895-4726-8873-7ECA5CFF8C29}" destId="{ACA44F54-02CE-4550-9CBA-81E86E65440F}" srcOrd="13" destOrd="0" presId="urn:microsoft.com/office/officeart/2005/8/layout/list1"/>
    <dgm:cxn modelId="{C67864A0-84AB-430F-80B7-0A42253DDE0C}" type="presParOf" srcId="{49F98D9C-A895-4726-8873-7ECA5CFF8C29}" destId="{A25EBFE0-3F4C-4382-83CF-A325F57C7C96}"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473544E-4A1F-4FCA-8E1A-E5132E703FDE}" type="doc">
      <dgm:prSet loTypeId="urn:microsoft.com/office/officeart/2008/layout/PictureAccentList" loCatId="list" qsTypeId="urn:microsoft.com/office/officeart/2005/8/quickstyle/simple3" qsCatId="simple" csTypeId="urn:microsoft.com/office/officeart/2005/8/colors/colorful2" csCatId="colorful" phldr="1"/>
      <dgm:spPr/>
      <dgm:t>
        <a:bodyPr/>
        <a:lstStyle/>
        <a:p>
          <a:endParaRPr lang="en-US"/>
        </a:p>
      </dgm:t>
    </dgm:pt>
    <dgm:pt modelId="{4D04C2B0-36CA-41C6-BD64-CF86686F3D0F}">
      <dgm:prSet/>
      <dgm:spPr/>
      <dgm:t>
        <a:bodyPr/>
        <a:lstStyle/>
        <a:p>
          <a:pPr rtl="0"/>
          <a:r>
            <a:rPr lang="en-US" dirty="0"/>
            <a:t>Techniques used should include one or more of the following:</a:t>
          </a:r>
        </a:p>
      </dgm:t>
    </dgm:pt>
    <dgm:pt modelId="{83B8FADD-3D46-4BAB-A00F-BC7FA347AF03}" type="parTrans" cxnId="{487B3A29-25BF-4136-BE8B-636DC1FEF9C7}">
      <dgm:prSet/>
      <dgm:spPr/>
      <dgm:t>
        <a:bodyPr/>
        <a:lstStyle/>
        <a:p>
          <a:endParaRPr lang="en-US"/>
        </a:p>
      </dgm:t>
    </dgm:pt>
    <dgm:pt modelId="{D305C2C1-BA4F-45C8-9444-39D106C5DAE8}" type="sibTrans" cxnId="{487B3A29-25BF-4136-BE8B-636DC1FEF9C7}">
      <dgm:prSet/>
      <dgm:spPr/>
      <dgm:t>
        <a:bodyPr/>
        <a:lstStyle/>
        <a:p>
          <a:endParaRPr lang="en-US"/>
        </a:p>
      </dgm:t>
    </dgm:pt>
    <dgm:pt modelId="{37ED6F57-094D-445A-BB44-F7AF3DEC4BE5}">
      <dgm:prSet custT="1"/>
      <dgm:spPr/>
      <dgm:t>
        <a:bodyPr/>
        <a:lstStyle/>
        <a:p>
          <a:pPr rtl="0"/>
          <a:r>
            <a:rPr lang="en-US" sz="1400" dirty="0"/>
            <a:t>Calibration using reference standards or materials</a:t>
          </a:r>
        </a:p>
      </dgm:t>
    </dgm:pt>
    <dgm:pt modelId="{51DC9EC1-55A7-4F33-B16B-1F93B9E5C380}" type="parTrans" cxnId="{B8D75690-42D9-4011-8990-AFC7CDB75264}">
      <dgm:prSet/>
      <dgm:spPr/>
      <dgm:t>
        <a:bodyPr/>
        <a:lstStyle/>
        <a:p>
          <a:endParaRPr lang="en-US"/>
        </a:p>
      </dgm:t>
    </dgm:pt>
    <dgm:pt modelId="{9F29BD60-8950-4702-8CF1-D47C83675A3E}" type="sibTrans" cxnId="{B8D75690-42D9-4011-8990-AFC7CDB75264}">
      <dgm:prSet/>
      <dgm:spPr/>
      <dgm:t>
        <a:bodyPr/>
        <a:lstStyle/>
        <a:p>
          <a:endParaRPr lang="en-US"/>
        </a:p>
      </dgm:t>
    </dgm:pt>
    <dgm:pt modelId="{60203BBC-FA3D-466B-B6A2-9098FC4B123C}">
      <dgm:prSet custT="1"/>
      <dgm:spPr/>
      <dgm:t>
        <a:bodyPr/>
        <a:lstStyle/>
        <a:p>
          <a:pPr rtl="0"/>
          <a:r>
            <a:rPr lang="en-US" sz="1400" dirty="0"/>
            <a:t>Comparison of results with other methods</a:t>
          </a:r>
        </a:p>
      </dgm:t>
    </dgm:pt>
    <dgm:pt modelId="{1B07E3E3-8530-4DCB-A790-765A98CF0BE2}" type="parTrans" cxnId="{406DB0F3-9B3B-4CD3-A062-43B63DD6DA89}">
      <dgm:prSet/>
      <dgm:spPr/>
      <dgm:t>
        <a:bodyPr/>
        <a:lstStyle/>
        <a:p>
          <a:endParaRPr lang="en-US"/>
        </a:p>
      </dgm:t>
    </dgm:pt>
    <dgm:pt modelId="{8E1B9D15-A942-4D8F-B95B-E36F7882E8FB}" type="sibTrans" cxnId="{406DB0F3-9B3B-4CD3-A062-43B63DD6DA89}">
      <dgm:prSet/>
      <dgm:spPr/>
      <dgm:t>
        <a:bodyPr/>
        <a:lstStyle/>
        <a:p>
          <a:endParaRPr lang="en-US"/>
        </a:p>
      </dgm:t>
    </dgm:pt>
    <dgm:pt modelId="{E097ED21-DEF6-4C8F-B500-933EAAAFB985}">
      <dgm:prSet custT="1"/>
      <dgm:spPr/>
      <dgm:t>
        <a:bodyPr/>
        <a:lstStyle/>
        <a:p>
          <a:pPr rtl="0"/>
          <a:r>
            <a:rPr lang="en-US" sz="1400" dirty="0"/>
            <a:t>Interlaboratory comparisons</a:t>
          </a:r>
        </a:p>
      </dgm:t>
    </dgm:pt>
    <dgm:pt modelId="{3D1280EE-F09C-4C23-8389-70C69209491A}" type="parTrans" cxnId="{F7935940-1AC0-4D86-9F95-04F40442E751}">
      <dgm:prSet/>
      <dgm:spPr/>
      <dgm:t>
        <a:bodyPr/>
        <a:lstStyle/>
        <a:p>
          <a:endParaRPr lang="en-US"/>
        </a:p>
      </dgm:t>
    </dgm:pt>
    <dgm:pt modelId="{1B2EFE8F-2E37-4B04-AB80-61AE79070735}" type="sibTrans" cxnId="{F7935940-1AC0-4D86-9F95-04F40442E751}">
      <dgm:prSet/>
      <dgm:spPr/>
      <dgm:t>
        <a:bodyPr/>
        <a:lstStyle/>
        <a:p>
          <a:endParaRPr lang="en-US"/>
        </a:p>
      </dgm:t>
    </dgm:pt>
    <dgm:pt modelId="{3A6F94C3-77D1-4BF7-8FDF-69BD83EF6502}">
      <dgm:prSet custT="1"/>
      <dgm:spPr/>
      <dgm:t>
        <a:bodyPr/>
        <a:lstStyle/>
        <a:p>
          <a:pPr rtl="0"/>
          <a:r>
            <a:rPr lang="en-US" sz="1400" dirty="0"/>
            <a:t>Systematic assessment of the factors influencing the result</a:t>
          </a:r>
        </a:p>
      </dgm:t>
    </dgm:pt>
    <dgm:pt modelId="{E15BA3C5-5983-45F0-BA52-3F98B05265D9}" type="parTrans" cxnId="{18F4A5FC-60E9-49D8-865B-333B8831A98E}">
      <dgm:prSet/>
      <dgm:spPr/>
      <dgm:t>
        <a:bodyPr/>
        <a:lstStyle/>
        <a:p>
          <a:endParaRPr lang="en-US"/>
        </a:p>
      </dgm:t>
    </dgm:pt>
    <dgm:pt modelId="{7BA58650-5376-4E18-927A-927A0D428B00}" type="sibTrans" cxnId="{18F4A5FC-60E9-49D8-865B-333B8831A98E}">
      <dgm:prSet/>
      <dgm:spPr/>
      <dgm:t>
        <a:bodyPr/>
        <a:lstStyle/>
        <a:p>
          <a:endParaRPr lang="en-US"/>
        </a:p>
      </dgm:t>
    </dgm:pt>
    <dgm:pt modelId="{2539FFE2-7B5A-4859-B233-35B0B75A0C63}">
      <dgm:prSet custT="1"/>
      <dgm:spPr/>
      <dgm:t>
        <a:bodyPr/>
        <a:lstStyle/>
        <a:p>
          <a:pPr rtl="0"/>
          <a:r>
            <a:rPr lang="en-US" sz="1400" dirty="0"/>
            <a:t>Assessment of the uncertainty of the results based on scientific understanding of the theoretical principles of the method</a:t>
          </a:r>
        </a:p>
      </dgm:t>
    </dgm:pt>
    <dgm:pt modelId="{382B9969-1478-44B0-97B6-9CF908846505}" type="parTrans" cxnId="{E4E8001F-2348-4199-B0FD-E5EE36B5305B}">
      <dgm:prSet/>
      <dgm:spPr/>
      <dgm:t>
        <a:bodyPr/>
        <a:lstStyle/>
        <a:p>
          <a:endParaRPr lang="en-US"/>
        </a:p>
      </dgm:t>
    </dgm:pt>
    <dgm:pt modelId="{33B76C8F-3271-4105-AA1F-67354EF0B285}" type="sibTrans" cxnId="{E4E8001F-2348-4199-B0FD-E5EE36B5305B}">
      <dgm:prSet/>
      <dgm:spPr/>
      <dgm:t>
        <a:bodyPr/>
        <a:lstStyle/>
        <a:p>
          <a:endParaRPr lang="en-US"/>
        </a:p>
      </dgm:t>
    </dgm:pt>
    <dgm:pt modelId="{ABE97A0E-9191-486B-9E2D-4ECD9179B0D7}" type="pres">
      <dgm:prSet presAssocID="{5473544E-4A1F-4FCA-8E1A-E5132E703FDE}" presName="layout" presStyleCnt="0">
        <dgm:presLayoutVars>
          <dgm:chMax/>
          <dgm:chPref/>
          <dgm:dir/>
          <dgm:animOne val="branch"/>
          <dgm:animLvl val="lvl"/>
          <dgm:resizeHandles/>
        </dgm:presLayoutVars>
      </dgm:prSet>
      <dgm:spPr/>
    </dgm:pt>
    <dgm:pt modelId="{18555F05-FE04-4FCB-8C21-5E2A93B405C2}" type="pres">
      <dgm:prSet presAssocID="{4D04C2B0-36CA-41C6-BD64-CF86686F3D0F}" presName="root" presStyleCnt="0">
        <dgm:presLayoutVars>
          <dgm:chMax/>
          <dgm:chPref val="4"/>
        </dgm:presLayoutVars>
      </dgm:prSet>
      <dgm:spPr/>
    </dgm:pt>
    <dgm:pt modelId="{07E5CD6E-EB0E-49D3-B1DD-5D8744717E26}" type="pres">
      <dgm:prSet presAssocID="{4D04C2B0-36CA-41C6-BD64-CF86686F3D0F}" presName="rootComposite" presStyleCnt="0">
        <dgm:presLayoutVars/>
      </dgm:prSet>
      <dgm:spPr/>
    </dgm:pt>
    <dgm:pt modelId="{E1F4182C-C1E4-44F5-AA50-09C5643913CA}" type="pres">
      <dgm:prSet presAssocID="{4D04C2B0-36CA-41C6-BD64-CF86686F3D0F}" presName="rootText" presStyleLbl="node0" presStyleIdx="0" presStyleCnt="1">
        <dgm:presLayoutVars>
          <dgm:chMax/>
          <dgm:chPref val="4"/>
        </dgm:presLayoutVars>
      </dgm:prSet>
      <dgm:spPr/>
    </dgm:pt>
    <dgm:pt modelId="{17A9D376-12D0-475F-A95C-07BD6E2CC208}" type="pres">
      <dgm:prSet presAssocID="{4D04C2B0-36CA-41C6-BD64-CF86686F3D0F}" presName="childShape" presStyleCnt="0">
        <dgm:presLayoutVars>
          <dgm:chMax val="0"/>
          <dgm:chPref val="0"/>
        </dgm:presLayoutVars>
      </dgm:prSet>
      <dgm:spPr/>
    </dgm:pt>
    <dgm:pt modelId="{46C30CB1-41D0-4E67-9B46-D8C06DBA67D3}" type="pres">
      <dgm:prSet presAssocID="{37ED6F57-094D-445A-BB44-F7AF3DEC4BE5}" presName="childComposite" presStyleCnt="0">
        <dgm:presLayoutVars>
          <dgm:chMax val="0"/>
          <dgm:chPref val="0"/>
        </dgm:presLayoutVars>
      </dgm:prSet>
      <dgm:spPr/>
    </dgm:pt>
    <dgm:pt modelId="{D4C4E87F-1A24-4BBA-8F71-0B244A799194}" type="pres">
      <dgm:prSet presAssocID="{37ED6F57-094D-445A-BB44-F7AF3DEC4BE5}" presName="Image" presStyleLbl="node1" presStyleIdx="0" presStyleCnt="5"/>
      <dgm:spPr>
        <a:blipFill rotWithShape="1">
          <a:blip xmlns:r="http://schemas.openxmlformats.org/officeDocument/2006/relationships" r:embed="rId1"/>
          <a:stretch>
            <a:fillRect/>
          </a:stretch>
        </a:blipFill>
      </dgm:spPr>
    </dgm:pt>
    <dgm:pt modelId="{4F59C601-BCBF-456F-9039-3980ADAEA50C}" type="pres">
      <dgm:prSet presAssocID="{37ED6F57-094D-445A-BB44-F7AF3DEC4BE5}" presName="childText" presStyleLbl="lnNode1" presStyleIdx="0" presStyleCnt="5">
        <dgm:presLayoutVars>
          <dgm:chMax val="0"/>
          <dgm:chPref val="0"/>
          <dgm:bulletEnabled val="1"/>
        </dgm:presLayoutVars>
      </dgm:prSet>
      <dgm:spPr/>
    </dgm:pt>
    <dgm:pt modelId="{FAEA9F3E-EED9-4572-BAE0-3B0A8D248695}" type="pres">
      <dgm:prSet presAssocID="{60203BBC-FA3D-466B-B6A2-9098FC4B123C}" presName="childComposite" presStyleCnt="0">
        <dgm:presLayoutVars>
          <dgm:chMax val="0"/>
          <dgm:chPref val="0"/>
        </dgm:presLayoutVars>
      </dgm:prSet>
      <dgm:spPr/>
    </dgm:pt>
    <dgm:pt modelId="{0DD8E093-279A-4FD7-A847-4B984603373F}" type="pres">
      <dgm:prSet presAssocID="{60203BBC-FA3D-466B-B6A2-9098FC4B123C}" presName="Image" presStyleLbl="node1" presStyleIdx="1" presStyleCnt="5" custLinFactY="100000" custLinFactNeighborX="283" custLinFactNeighborY="123655"/>
      <dgm:spPr>
        <a:blipFill rotWithShape="1">
          <a:blip xmlns:r="http://schemas.openxmlformats.org/officeDocument/2006/relationships" r:embed="rId2"/>
          <a:stretch>
            <a:fillRect/>
          </a:stretch>
        </a:blipFill>
      </dgm:spPr>
    </dgm:pt>
    <dgm:pt modelId="{720BE26A-C104-436E-B897-40EDEA90FAEE}" type="pres">
      <dgm:prSet presAssocID="{60203BBC-FA3D-466B-B6A2-9098FC4B123C}" presName="childText" presStyleLbl="lnNode1" presStyleIdx="1" presStyleCnt="5">
        <dgm:presLayoutVars>
          <dgm:chMax val="0"/>
          <dgm:chPref val="0"/>
          <dgm:bulletEnabled val="1"/>
        </dgm:presLayoutVars>
      </dgm:prSet>
      <dgm:spPr/>
    </dgm:pt>
    <dgm:pt modelId="{2B742629-0586-43B4-87DE-9B9BBA750B1D}" type="pres">
      <dgm:prSet presAssocID="{E097ED21-DEF6-4C8F-B500-933EAAAFB985}" presName="childComposite" presStyleCnt="0">
        <dgm:presLayoutVars>
          <dgm:chMax val="0"/>
          <dgm:chPref val="0"/>
        </dgm:presLayoutVars>
      </dgm:prSet>
      <dgm:spPr/>
    </dgm:pt>
    <dgm:pt modelId="{A0F3A9B1-7D14-44AA-90BF-EE0BF8C83E9A}" type="pres">
      <dgm:prSet presAssocID="{E097ED21-DEF6-4C8F-B500-933EAAAFB985}" presName="Image" presStyleLbl="node1" presStyleIdx="2" presStyleCnt="5"/>
      <dgm:spPr>
        <a:blipFill rotWithShape="1">
          <a:blip xmlns:r="http://schemas.openxmlformats.org/officeDocument/2006/relationships" r:embed="rId3"/>
          <a:stretch>
            <a:fillRect/>
          </a:stretch>
        </a:blipFill>
      </dgm:spPr>
    </dgm:pt>
    <dgm:pt modelId="{232ABB30-8C52-4BF7-9D7B-07F55C21B4BC}" type="pres">
      <dgm:prSet presAssocID="{E097ED21-DEF6-4C8F-B500-933EAAAFB985}" presName="childText" presStyleLbl="lnNode1" presStyleIdx="2" presStyleCnt="5">
        <dgm:presLayoutVars>
          <dgm:chMax val="0"/>
          <dgm:chPref val="0"/>
          <dgm:bulletEnabled val="1"/>
        </dgm:presLayoutVars>
      </dgm:prSet>
      <dgm:spPr/>
    </dgm:pt>
    <dgm:pt modelId="{8D8EDF33-91EE-47DA-909B-30B86276D0DE}" type="pres">
      <dgm:prSet presAssocID="{3A6F94C3-77D1-4BF7-8FDF-69BD83EF6502}" presName="childComposite" presStyleCnt="0">
        <dgm:presLayoutVars>
          <dgm:chMax val="0"/>
          <dgm:chPref val="0"/>
        </dgm:presLayoutVars>
      </dgm:prSet>
      <dgm:spPr/>
    </dgm:pt>
    <dgm:pt modelId="{320AF14F-B382-413A-A3D2-220E5BC4FF7C}" type="pres">
      <dgm:prSet presAssocID="{3A6F94C3-77D1-4BF7-8FDF-69BD83EF6502}" presName="Image" presStyleLbl="node1" presStyleIdx="3" presStyleCnt="5" custLinFactY="-100000" custLinFactNeighborX="283" custLinFactNeighborY="-122350"/>
      <dgm:spPr>
        <a:blipFill rotWithShape="1">
          <a:blip xmlns:r="http://schemas.openxmlformats.org/officeDocument/2006/relationships" r:embed="rId4"/>
          <a:stretch>
            <a:fillRect/>
          </a:stretch>
        </a:blipFill>
      </dgm:spPr>
    </dgm:pt>
    <dgm:pt modelId="{8C77C87B-E46C-4D38-A640-23C57E474B49}" type="pres">
      <dgm:prSet presAssocID="{3A6F94C3-77D1-4BF7-8FDF-69BD83EF6502}" presName="childText" presStyleLbl="lnNode1" presStyleIdx="3" presStyleCnt="5">
        <dgm:presLayoutVars>
          <dgm:chMax val="0"/>
          <dgm:chPref val="0"/>
          <dgm:bulletEnabled val="1"/>
        </dgm:presLayoutVars>
      </dgm:prSet>
      <dgm:spPr/>
    </dgm:pt>
    <dgm:pt modelId="{C5B3787D-8D23-42C3-BFF4-01B7598D263E}" type="pres">
      <dgm:prSet presAssocID="{2539FFE2-7B5A-4859-B233-35B0B75A0C63}" presName="childComposite" presStyleCnt="0">
        <dgm:presLayoutVars>
          <dgm:chMax val="0"/>
          <dgm:chPref val="0"/>
        </dgm:presLayoutVars>
      </dgm:prSet>
      <dgm:spPr/>
    </dgm:pt>
    <dgm:pt modelId="{69820433-DC1A-4323-BC0F-897854F4406B}" type="pres">
      <dgm:prSet presAssocID="{2539FFE2-7B5A-4859-B233-35B0B75A0C63}" presName="Image" presStyleLbl="node1" presStyleIdx="4" presStyleCnt="5"/>
      <dgm:spPr>
        <a:blipFill rotWithShape="1">
          <a:blip xmlns:r="http://schemas.openxmlformats.org/officeDocument/2006/relationships" r:embed="rId5"/>
          <a:stretch>
            <a:fillRect/>
          </a:stretch>
        </a:blipFill>
      </dgm:spPr>
    </dgm:pt>
    <dgm:pt modelId="{EA10180F-A9B6-4FC1-B379-A9FD1F01E861}" type="pres">
      <dgm:prSet presAssocID="{2539FFE2-7B5A-4859-B233-35B0B75A0C63}" presName="childText" presStyleLbl="lnNode1" presStyleIdx="4" presStyleCnt="5">
        <dgm:presLayoutVars>
          <dgm:chMax val="0"/>
          <dgm:chPref val="0"/>
          <dgm:bulletEnabled val="1"/>
        </dgm:presLayoutVars>
      </dgm:prSet>
      <dgm:spPr/>
    </dgm:pt>
  </dgm:ptLst>
  <dgm:cxnLst>
    <dgm:cxn modelId="{E4E8001F-2348-4199-B0FD-E5EE36B5305B}" srcId="{4D04C2B0-36CA-41C6-BD64-CF86686F3D0F}" destId="{2539FFE2-7B5A-4859-B233-35B0B75A0C63}" srcOrd="4" destOrd="0" parTransId="{382B9969-1478-44B0-97B6-9CF908846505}" sibTransId="{33B76C8F-3271-4105-AA1F-67354EF0B285}"/>
    <dgm:cxn modelId="{307A6820-9182-415B-9A74-EE67B31AEABC}" type="presOf" srcId="{2539FFE2-7B5A-4859-B233-35B0B75A0C63}" destId="{EA10180F-A9B6-4FC1-B379-A9FD1F01E861}" srcOrd="0" destOrd="0" presId="urn:microsoft.com/office/officeart/2008/layout/PictureAccentList"/>
    <dgm:cxn modelId="{487B3A29-25BF-4136-BE8B-636DC1FEF9C7}" srcId="{5473544E-4A1F-4FCA-8E1A-E5132E703FDE}" destId="{4D04C2B0-36CA-41C6-BD64-CF86686F3D0F}" srcOrd="0" destOrd="0" parTransId="{83B8FADD-3D46-4BAB-A00F-BC7FA347AF03}" sibTransId="{D305C2C1-BA4F-45C8-9444-39D106C5DAE8}"/>
    <dgm:cxn modelId="{F7935940-1AC0-4D86-9F95-04F40442E751}" srcId="{4D04C2B0-36CA-41C6-BD64-CF86686F3D0F}" destId="{E097ED21-DEF6-4C8F-B500-933EAAAFB985}" srcOrd="2" destOrd="0" parTransId="{3D1280EE-F09C-4C23-8389-70C69209491A}" sibTransId="{1B2EFE8F-2E37-4B04-AB80-61AE79070735}"/>
    <dgm:cxn modelId="{4EA48F60-A690-43E5-A705-9359D03721ED}" type="presOf" srcId="{60203BBC-FA3D-466B-B6A2-9098FC4B123C}" destId="{720BE26A-C104-436E-B897-40EDEA90FAEE}" srcOrd="0" destOrd="0" presId="urn:microsoft.com/office/officeart/2008/layout/PictureAccentList"/>
    <dgm:cxn modelId="{6245FF77-964B-44E7-9415-88EB09BF8CAB}" type="presOf" srcId="{37ED6F57-094D-445A-BB44-F7AF3DEC4BE5}" destId="{4F59C601-BCBF-456F-9039-3980ADAEA50C}" srcOrd="0" destOrd="0" presId="urn:microsoft.com/office/officeart/2008/layout/PictureAccentList"/>
    <dgm:cxn modelId="{E0D6317D-3ED3-4D22-AD45-B3EA87EF4352}" type="presOf" srcId="{E097ED21-DEF6-4C8F-B500-933EAAAFB985}" destId="{232ABB30-8C52-4BF7-9D7B-07F55C21B4BC}" srcOrd="0" destOrd="0" presId="urn:microsoft.com/office/officeart/2008/layout/PictureAccentList"/>
    <dgm:cxn modelId="{B8D75690-42D9-4011-8990-AFC7CDB75264}" srcId="{4D04C2B0-36CA-41C6-BD64-CF86686F3D0F}" destId="{37ED6F57-094D-445A-BB44-F7AF3DEC4BE5}" srcOrd="0" destOrd="0" parTransId="{51DC9EC1-55A7-4F33-B16B-1F93B9E5C380}" sibTransId="{9F29BD60-8950-4702-8CF1-D47C83675A3E}"/>
    <dgm:cxn modelId="{852EF3AF-35F4-4646-9D51-6BF39A4C034B}" type="presOf" srcId="{5473544E-4A1F-4FCA-8E1A-E5132E703FDE}" destId="{ABE97A0E-9191-486B-9E2D-4ECD9179B0D7}" srcOrd="0" destOrd="0" presId="urn:microsoft.com/office/officeart/2008/layout/PictureAccentList"/>
    <dgm:cxn modelId="{A1999EB2-C937-4409-ACA0-5CCEB9F5A3E7}" type="presOf" srcId="{3A6F94C3-77D1-4BF7-8FDF-69BD83EF6502}" destId="{8C77C87B-E46C-4D38-A640-23C57E474B49}" srcOrd="0" destOrd="0" presId="urn:microsoft.com/office/officeart/2008/layout/PictureAccentList"/>
    <dgm:cxn modelId="{406DB0F3-9B3B-4CD3-A062-43B63DD6DA89}" srcId="{4D04C2B0-36CA-41C6-BD64-CF86686F3D0F}" destId="{60203BBC-FA3D-466B-B6A2-9098FC4B123C}" srcOrd="1" destOrd="0" parTransId="{1B07E3E3-8530-4DCB-A790-765A98CF0BE2}" sibTransId="{8E1B9D15-A942-4D8F-B95B-E36F7882E8FB}"/>
    <dgm:cxn modelId="{FFE41FFC-5181-4AD0-8D72-85505FD4332F}" type="presOf" srcId="{4D04C2B0-36CA-41C6-BD64-CF86686F3D0F}" destId="{E1F4182C-C1E4-44F5-AA50-09C5643913CA}" srcOrd="0" destOrd="0" presId="urn:microsoft.com/office/officeart/2008/layout/PictureAccentList"/>
    <dgm:cxn modelId="{18F4A5FC-60E9-49D8-865B-333B8831A98E}" srcId="{4D04C2B0-36CA-41C6-BD64-CF86686F3D0F}" destId="{3A6F94C3-77D1-4BF7-8FDF-69BD83EF6502}" srcOrd="3" destOrd="0" parTransId="{E15BA3C5-5983-45F0-BA52-3F98B05265D9}" sibTransId="{7BA58650-5376-4E18-927A-927A0D428B00}"/>
    <dgm:cxn modelId="{A607F1B9-2089-4702-A78A-73DD32AB8E74}" type="presParOf" srcId="{ABE97A0E-9191-486B-9E2D-4ECD9179B0D7}" destId="{18555F05-FE04-4FCB-8C21-5E2A93B405C2}" srcOrd="0" destOrd="0" presId="urn:microsoft.com/office/officeart/2008/layout/PictureAccentList"/>
    <dgm:cxn modelId="{E517B156-91E0-4D00-AFA1-3927CCAD8C92}" type="presParOf" srcId="{18555F05-FE04-4FCB-8C21-5E2A93B405C2}" destId="{07E5CD6E-EB0E-49D3-B1DD-5D8744717E26}" srcOrd="0" destOrd="0" presId="urn:microsoft.com/office/officeart/2008/layout/PictureAccentList"/>
    <dgm:cxn modelId="{06025D73-D45F-4DCA-904F-814729734E2B}" type="presParOf" srcId="{07E5CD6E-EB0E-49D3-B1DD-5D8744717E26}" destId="{E1F4182C-C1E4-44F5-AA50-09C5643913CA}" srcOrd="0" destOrd="0" presId="urn:microsoft.com/office/officeart/2008/layout/PictureAccentList"/>
    <dgm:cxn modelId="{C4AC2128-746B-4972-A3E7-7B954126E2ED}" type="presParOf" srcId="{18555F05-FE04-4FCB-8C21-5E2A93B405C2}" destId="{17A9D376-12D0-475F-A95C-07BD6E2CC208}" srcOrd="1" destOrd="0" presId="urn:microsoft.com/office/officeart/2008/layout/PictureAccentList"/>
    <dgm:cxn modelId="{1EA0B473-B3C5-47E1-90D5-70652AE329A6}" type="presParOf" srcId="{17A9D376-12D0-475F-A95C-07BD6E2CC208}" destId="{46C30CB1-41D0-4E67-9B46-D8C06DBA67D3}" srcOrd="0" destOrd="0" presId="urn:microsoft.com/office/officeart/2008/layout/PictureAccentList"/>
    <dgm:cxn modelId="{7D53DE9B-D1DA-46C0-88B1-AA3582036141}" type="presParOf" srcId="{46C30CB1-41D0-4E67-9B46-D8C06DBA67D3}" destId="{D4C4E87F-1A24-4BBA-8F71-0B244A799194}" srcOrd="0" destOrd="0" presId="urn:microsoft.com/office/officeart/2008/layout/PictureAccentList"/>
    <dgm:cxn modelId="{ACD46D98-8A8C-4D5A-846E-29E035C7CEFF}" type="presParOf" srcId="{46C30CB1-41D0-4E67-9B46-D8C06DBA67D3}" destId="{4F59C601-BCBF-456F-9039-3980ADAEA50C}" srcOrd="1" destOrd="0" presId="urn:microsoft.com/office/officeart/2008/layout/PictureAccentList"/>
    <dgm:cxn modelId="{BB0CEA96-7F03-46FC-B326-9F639DD01C56}" type="presParOf" srcId="{17A9D376-12D0-475F-A95C-07BD6E2CC208}" destId="{FAEA9F3E-EED9-4572-BAE0-3B0A8D248695}" srcOrd="1" destOrd="0" presId="urn:microsoft.com/office/officeart/2008/layout/PictureAccentList"/>
    <dgm:cxn modelId="{9BF6E4E2-FB75-4DF9-A571-F3FF419D863A}" type="presParOf" srcId="{FAEA9F3E-EED9-4572-BAE0-3B0A8D248695}" destId="{0DD8E093-279A-4FD7-A847-4B984603373F}" srcOrd="0" destOrd="0" presId="urn:microsoft.com/office/officeart/2008/layout/PictureAccentList"/>
    <dgm:cxn modelId="{F356DAA4-DFC3-49EB-88B2-1C94497124CC}" type="presParOf" srcId="{FAEA9F3E-EED9-4572-BAE0-3B0A8D248695}" destId="{720BE26A-C104-436E-B897-40EDEA90FAEE}" srcOrd="1" destOrd="0" presId="urn:microsoft.com/office/officeart/2008/layout/PictureAccentList"/>
    <dgm:cxn modelId="{7B5F1509-1221-4D51-9699-550CB53D6128}" type="presParOf" srcId="{17A9D376-12D0-475F-A95C-07BD6E2CC208}" destId="{2B742629-0586-43B4-87DE-9B9BBA750B1D}" srcOrd="2" destOrd="0" presId="urn:microsoft.com/office/officeart/2008/layout/PictureAccentList"/>
    <dgm:cxn modelId="{65B36515-88AD-400B-ACC2-7E6706A8E2F3}" type="presParOf" srcId="{2B742629-0586-43B4-87DE-9B9BBA750B1D}" destId="{A0F3A9B1-7D14-44AA-90BF-EE0BF8C83E9A}" srcOrd="0" destOrd="0" presId="urn:microsoft.com/office/officeart/2008/layout/PictureAccentList"/>
    <dgm:cxn modelId="{5C94842E-F6F7-4690-9FAF-AEEEDA45A1B9}" type="presParOf" srcId="{2B742629-0586-43B4-87DE-9B9BBA750B1D}" destId="{232ABB30-8C52-4BF7-9D7B-07F55C21B4BC}" srcOrd="1" destOrd="0" presId="urn:microsoft.com/office/officeart/2008/layout/PictureAccentList"/>
    <dgm:cxn modelId="{D10A76C1-7B86-4EA0-B841-0AC6422556C8}" type="presParOf" srcId="{17A9D376-12D0-475F-A95C-07BD6E2CC208}" destId="{8D8EDF33-91EE-47DA-909B-30B86276D0DE}" srcOrd="3" destOrd="0" presId="urn:microsoft.com/office/officeart/2008/layout/PictureAccentList"/>
    <dgm:cxn modelId="{8190CFB3-EA91-4D23-8769-C740BB9EB2F3}" type="presParOf" srcId="{8D8EDF33-91EE-47DA-909B-30B86276D0DE}" destId="{320AF14F-B382-413A-A3D2-220E5BC4FF7C}" srcOrd="0" destOrd="0" presId="urn:microsoft.com/office/officeart/2008/layout/PictureAccentList"/>
    <dgm:cxn modelId="{5AC0149C-30F9-455B-891C-787DE687546C}" type="presParOf" srcId="{8D8EDF33-91EE-47DA-909B-30B86276D0DE}" destId="{8C77C87B-E46C-4D38-A640-23C57E474B49}" srcOrd="1" destOrd="0" presId="urn:microsoft.com/office/officeart/2008/layout/PictureAccentList"/>
    <dgm:cxn modelId="{99C8F72D-A8AD-4069-8259-D8E14D81969A}" type="presParOf" srcId="{17A9D376-12D0-475F-A95C-07BD6E2CC208}" destId="{C5B3787D-8D23-42C3-BFF4-01B7598D263E}" srcOrd="4" destOrd="0" presId="urn:microsoft.com/office/officeart/2008/layout/PictureAccentList"/>
    <dgm:cxn modelId="{F4C5E173-2487-4881-B978-EAD6495AA8EF}" type="presParOf" srcId="{C5B3787D-8D23-42C3-BFF4-01B7598D263E}" destId="{69820433-DC1A-4323-BC0F-897854F4406B}" srcOrd="0" destOrd="0" presId="urn:microsoft.com/office/officeart/2008/layout/PictureAccentList"/>
    <dgm:cxn modelId="{B2DFF715-39D4-466C-B1E5-9792CC656038}" type="presParOf" srcId="{C5B3787D-8D23-42C3-BFF4-01B7598D263E}" destId="{EA10180F-A9B6-4FC1-B379-A9FD1F01E861}"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511E8BD-793E-4F95-A196-2201A7EF5F43}" type="doc">
      <dgm:prSet loTypeId="urn:microsoft.com/office/officeart/2005/8/layout/list1" loCatId="list" qsTypeId="urn:microsoft.com/office/officeart/2005/8/quickstyle/simple3" qsCatId="simple" csTypeId="urn:microsoft.com/office/officeart/2005/8/colors/colorful1" csCatId="colorful" phldr="1"/>
      <dgm:spPr/>
      <dgm:t>
        <a:bodyPr/>
        <a:lstStyle/>
        <a:p>
          <a:endParaRPr lang="en-US"/>
        </a:p>
      </dgm:t>
    </dgm:pt>
    <dgm:pt modelId="{C14A020F-2200-46A7-AE38-EE221F2FE4D3}">
      <dgm:prSet phldrT="[Text]" custT="1"/>
      <dgm:spPr/>
      <dgm:t>
        <a:bodyPr/>
        <a:lstStyle/>
        <a:p>
          <a:r>
            <a:rPr lang="en-US" sz="1800" dirty="0"/>
            <a:t>Appropriate identification</a:t>
          </a:r>
        </a:p>
      </dgm:t>
    </dgm:pt>
    <dgm:pt modelId="{4FD560FB-1A36-4A23-A524-722214782F28}" type="parTrans" cxnId="{B72CC40A-CBCB-4CFB-B552-C1E7C58B119E}">
      <dgm:prSet/>
      <dgm:spPr/>
      <dgm:t>
        <a:bodyPr/>
        <a:lstStyle/>
        <a:p>
          <a:endParaRPr lang="en-US"/>
        </a:p>
      </dgm:t>
    </dgm:pt>
    <dgm:pt modelId="{FB73F7D0-F480-4FDB-A670-50E9B16DF453}" type="sibTrans" cxnId="{B72CC40A-CBCB-4CFB-B552-C1E7C58B119E}">
      <dgm:prSet/>
      <dgm:spPr/>
      <dgm:t>
        <a:bodyPr/>
        <a:lstStyle/>
        <a:p>
          <a:endParaRPr lang="en-US"/>
        </a:p>
      </dgm:t>
    </dgm:pt>
    <dgm:pt modelId="{0F908970-A54F-49ED-9223-CCB203E75744}">
      <dgm:prSet custT="1"/>
      <dgm:spPr/>
      <dgm:t>
        <a:bodyPr/>
        <a:lstStyle/>
        <a:p>
          <a:r>
            <a:rPr lang="en-US" sz="1800" dirty="0"/>
            <a:t>Scope</a:t>
          </a:r>
        </a:p>
      </dgm:t>
    </dgm:pt>
    <dgm:pt modelId="{06016426-6A38-4BCE-B571-A9B1355C80EC}" type="parTrans" cxnId="{885D8F43-C200-4DDE-A45E-CB83AF64410B}">
      <dgm:prSet/>
      <dgm:spPr/>
      <dgm:t>
        <a:bodyPr/>
        <a:lstStyle/>
        <a:p>
          <a:endParaRPr lang="en-US"/>
        </a:p>
      </dgm:t>
    </dgm:pt>
    <dgm:pt modelId="{8FC8F25A-5354-49DB-AB92-6EE7BC586765}" type="sibTrans" cxnId="{885D8F43-C200-4DDE-A45E-CB83AF64410B}">
      <dgm:prSet/>
      <dgm:spPr/>
      <dgm:t>
        <a:bodyPr/>
        <a:lstStyle/>
        <a:p>
          <a:endParaRPr lang="en-US"/>
        </a:p>
      </dgm:t>
    </dgm:pt>
    <dgm:pt modelId="{53DC8491-46F1-4A71-8B5E-53B7F2C16A47}">
      <dgm:prSet custT="1"/>
      <dgm:spPr/>
      <dgm:t>
        <a:bodyPr/>
        <a:lstStyle/>
        <a:p>
          <a:r>
            <a:rPr lang="en-US" sz="1800" dirty="0"/>
            <a:t>Description of type of item to be tested</a:t>
          </a:r>
        </a:p>
      </dgm:t>
    </dgm:pt>
    <dgm:pt modelId="{3D49F42F-CE3E-4B12-8423-B30DF59EA45A}" type="parTrans" cxnId="{9ABE9433-4034-4042-8023-D47D8E563C8E}">
      <dgm:prSet/>
      <dgm:spPr/>
      <dgm:t>
        <a:bodyPr/>
        <a:lstStyle/>
        <a:p>
          <a:endParaRPr lang="en-US"/>
        </a:p>
      </dgm:t>
    </dgm:pt>
    <dgm:pt modelId="{D763736F-4657-41CB-8942-A5E5246B56AE}" type="sibTrans" cxnId="{9ABE9433-4034-4042-8023-D47D8E563C8E}">
      <dgm:prSet/>
      <dgm:spPr/>
      <dgm:t>
        <a:bodyPr/>
        <a:lstStyle/>
        <a:p>
          <a:endParaRPr lang="en-US"/>
        </a:p>
      </dgm:t>
    </dgm:pt>
    <dgm:pt modelId="{92C4ACDD-C8FB-4693-9F1F-6031A54CA028}">
      <dgm:prSet custT="1"/>
      <dgm:spPr/>
      <dgm:t>
        <a:bodyPr/>
        <a:lstStyle/>
        <a:p>
          <a:r>
            <a:rPr lang="en-US" sz="1800" dirty="0"/>
            <a:t>Parameters of quantities and ranges to be determined</a:t>
          </a:r>
        </a:p>
      </dgm:t>
    </dgm:pt>
    <dgm:pt modelId="{A71AF5B4-168C-43EF-ACD0-B64D66DDA5F7}" type="parTrans" cxnId="{0887233B-3D56-4FFF-95A3-BDA10AE780AE}">
      <dgm:prSet/>
      <dgm:spPr/>
      <dgm:t>
        <a:bodyPr/>
        <a:lstStyle/>
        <a:p>
          <a:endParaRPr lang="en-US"/>
        </a:p>
      </dgm:t>
    </dgm:pt>
    <dgm:pt modelId="{8903D19F-CDB7-40E1-A538-63B0107B96FB}" type="sibTrans" cxnId="{0887233B-3D56-4FFF-95A3-BDA10AE780AE}">
      <dgm:prSet/>
      <dgm:spPr/>
      <dgm:t>
        <a:bodyPr/>
        <a:lstStyle/>
        <a:p>
          <a:endParaRPr lang="en-US"/>
        </a:p>
      </dgm:t>
    </dgm:pt>
    <dgm:pt modelId="{3C096B66-DA18-4EE8-8ECB-C7C3F8D1DDB2}">
      <dgm:prSet custT="1"/>
      <dgm:spPr/>
      <dgm:t>
        <a:bodyPr/>
        <a:lstStyle/>
        <a:p>
          <a:r>
            <a:rPr lang="en-US" sz="1800" dirty="0"/>
            <a:t>Apparatus and equipment, including technical performance requirements</a:t>
          </a:r>
        </a:p>
      </dgm:t>
    </dgm:pt>
    <dgm:pt modelId="{6AE11439-CCEF-4590-9F1B-83339B958F4C}" type="parTrans" cxnId="{765D6D32-24C5-41C5-9292-9CB5E637E808}">
      <dgm:prSet/>
      <dgm:spPr/>
      <dgm:t>
        <a:bodyPr/>
        <a:lstStyle/>
        <a:p>
          <a:endParaRPr lang="en-US"/>
        </a:p>
      </dgm:t>
    </dgm:pt>
    <dgm:pt modelId="{BFE9E688-27A0-43E3-AAF4-24BFA0CC56F3}" type="sibTrans" cxnId="{765D6D32-24C5-41C5-9292-9CB5E637E808}">
      <dgm:prSet/>
      <dgm:spPr/>
      <dgm:t>
        <a:bodyPr/>
        <a:lstStyle/>
        <a:p>
          <a:endParaRPr lang="en-US"/>
        </a:p>
      </dgm:t>
    </dgm:pt>
    <dgm:pt modelId="{2573FE59-8860-4D34-A9B0-12C798F2A8A3}">
      <dgm:prSet custT="1"/>
      <dgm:spPr/>
      <dgm:t>
        <a:bodyPr/>
        <a:lstStyle/>
        <a:p>
          <a:r>
            <a:rPr lang="en-US" sz="1800" dirty="0"/>
            <a:t>Reference standards and material required</a:t>
          </a:r>
        </a:p>
      </dgm:t>
    </dgm:pt>
    <dgm:pt modelId="{61EA0627-8C8C-49B7-9FB4-C6FD113C581F}" type="parTrans" cxnId="{13F649F1-2A75-4444-A612-58794ADFAA8B}">
      <dgm:prSet/>
      <dgm:spPr/>
      <dgm:t>
        <a:bodyPr/>
        <a:lstStyle/>
        <a:p>
          <a:endParaRPr lang="en-US"/>
        </a:p>
      </dgm:t>
    </dgm:pt>
    <dgm:pt modelId="{9EB4EC8A-487D-4D4F-AFCA-AA861FCAD748}" type="sibTrans" cxnId="{13F649F1-2A75-4444-A612-58794ADFAA8B}">
      <dgm:prSet/>
      <dgm:spPr/>
      <dgm:t>
        <a:bodyPr/>
        <a:lstStyle/>
        <a:p>
          <a:endParaRPr lang="en-US"/>
        </a:p>
      </dgm:t>
    </dgm:pt>
    <dgm:pt modelId="{4A2CB5E5-E9FD-4000-B775-92E2A973F520}">
      <dgm:prSet custT="1"/>
      <dgm:spPr/>
      <dgm:t>
        <a:bodyPr/>
        <a:lstStyle/>
        <a:p>
          <a:r>
            <a:rPr lang="en-US" sz="1800" dirty="0"/>
            <a:t>Environmental conditions required and any stabilization period needed</a:t>
          </a:r>
        </a:p>
      </dgm:t>
    </dgm:pt>
    <dgm:pt modelId="{6D9E9D76-2570-4CD6-8362-3BD4DAA9D96E}" type="parTrans" cxnId="{F332256D-B195-42D7-B812-BECEA138C54A}">
      <dgm:prSet/>
      <dgm:spPr/>
      <dgm:t>
        <a:bodyPr/>
        <a:lstStyle/>
        <a:p>
          <a:endParaRPr lang="en-US"/>
        </a:p>
      </dgm:t>
    </dgm:pt>
    <dgm:pt modelId="{87E1E134-4623-4259-9981-B7ACBC663D53}" type="sibTrans" cxnId="{F332256D-B195-42D7-B812-BECEA138C54A}">
      <dgm:prSet/>
      <dgm:spPr/>
      <dgm:t>
        <a:bodyPr/>
        <a:lstStyle/>
        <a:p>
          <a:endParaRPr lang="en-US"/>
        </a:p>
      </dgm:t>
    </dgm:pt>
    <dgm:pt modelId="{8B72C559-FE63-462C-A2BF-00F2F5D95A8A}" type="pres">
      <dgm:prSet presAssocID="{D511E8BD-793E-4F95-A196-2201A7EF5F43}" presName="linear" presStyleCnt="0">
        <dgm:presLayoutVars>
          <dgm:dir/>
          <dgm:animLvl val="lvl"/>
          <dgm:resizeHandles val="exact"/>
        </dgm:presLayoutVars>
      </dgm:prSet>
      <dgm:spPr/>
    </dgm:pt>
    <dgm:pt modelId="{5FEE7499-70E4-495B-AC12-A85F0FBC9BEC}" type="pres">
      <dgm:prSet presAssocID="{C14A020F-2200-46A7-AE38-EE221F2FE4D3}" presName="parentLin" presStyleCnt="0"/>
      <dgm:spPr/>
    </dgm:pt>
    <dgm:pt modelId="{11FDDF8E-0C51-4D7E-9A6A-82E0D03D541D}" type="pres">
      <dgm:prSet presAssocID="{C14A020F-2200-46A7-AE38-EE221F2FE4D3}" presName="parentLeftMargin" presStyleLbl="node1" presStyleIdx="0" presStyleCnt="7"/>
      <dgm:spPr/>
    </dgm:pt>
    <dgm:pt modelId="{316D65CF-AB00-404D-B70F-7EAF714A5080}" type="pres">
      <dgm:prSet presAssocID="{C14A020F-2200-46A7-AE38-EE221F2FE4D3}" presName="parentText" presStyleLbl="node1" presStyleIdx="0" presStyleCnt="7" custScaleX="142857">
        <dgm:presLayoutVars>
          <dgm:chMax val="0"/>
          <dgm:bulletEnabled val="1"/>
        </dgm:presLayoutVars>
      </dgm:prSet>
      <dgm:spPr/>
    </dgm:pt>
    <dgm:pt modelId="{723FA753-8B39-4313-AD8F-096D3D0DB348}" type="pres">
      <dgm:prSet presAssocID="{C14A020F-2200-46A7-AE38-EE221F2FE4D3}" presName="negativeSpace" presStyleCnt="0"/>
      <dgm:spPr/>
    </dgm:pt>
    <dgm:pt modelId="{E8797270-F6C4-4A1A-8E78-68715F251830}" type="pres">
      <dgm:prSet presAssocID="{C14A020F-2200-46A7-AE38-EE221F2FE4D3}" presName="childText" presStyleLbl="conFgAcc1" presStyleIdx="0" presStyleCnt="7">
        <dgm:presLayoutVars>
          <dgm:bulletEnabled val="1"/>
        </dgm:presLayoutVars>
      </dgm:prSet>
      <dgm:spPr/>
    </dgm:pt>
    <dgm:pt modelId="{EAC83A03-77A5-48F6-BFF0-3DC06F5A5E3A}" type="pres">
      <dgm:prSet presAssocID="{FB73F7D0-F480-4FDB-A670-50E9B16DF453}" presName="spaceBetweenRectangles" presStyleCnt="0"/>
      <dgm:spPr/>
    </dgm:pt>
    <dgm:pt modelId="{B699BD4D-40BB-4371-A3CD-80BE6E5FCFE1}" type="pres">
      <dgm:prSet presAssocID="{0F908970-A54F-49ED-9223-CCB203E75744}" presName="parentLin" presStyleCnt="0"/>
      <dgm:spPr/>
    </dgm:pt>
    <dgm:pt modelId="{23906972-483A-4358-9E23-9D27E8C28E43}" type="pres">
      <dgm:prSet presAssocID="{0F908970-A54F-49ED-9223-CCB203E75744}" presName="parentLeftMargin" presStyleLbl="node1" presStyleIdx="0" presStyleCnt="7"/>
      <dgm:spPr/>
    </dgm:pt>
    <dgm:pt modelId="{3BBCDEF7-8BC1-4122-9F5E-E2E9E51B019B}" type="pres">
      <dgm:prSet presAssocID="{0F908970-A54F-49ED-9223-CCB203E75744}" presName="parentText" presStyleLbl="node1" presStyleIdx="1" presStyleCnt="7" custScaleX="142857">
        <dgm:presLayoutVars>
          <dgm:chMax val="0"/>
          <dgm:bulletEnabled val="1"/>
        </dgm:presLayoutVars>
      </dgm:prSet>
      <dgm:spPr/>
    </dgm:pt>
    <dgm:pt modelId="{5E14AA02-8370-4932-A8EC-09C0E528EE46}" type="pres">
      <dgm:prSet presAssocID="{0F908970-A54F-49ED-9223-CCB203E75744}" presName="negativeSpace" presStyleCnt="0"/>
      <dgm:spPr/>
    </dgm:pt>
    <dgm:pt modelId="{E5EC6DF4-8DC3-4313-AFFC-D738CBCE52CB}" type="pres">
      <dgm:prSet presAssocID="{0F908970-A54F-49ED-9223-CCB203E75744}" presName="childText" presStyleLbl="conFgAcc1" presStyleIdx="1" presStyleCnt="7">
        <dgm:presLayoutVars>
          <dgm:bulletEnabled val="1"/>
        </dgm:presLayoutVars>
      </dgm:prSet>
      <dgm:spPr/>
    </dgm:pt>
    <dgm:pt modelId="{00BC02DF-41E2-4CBF-A386-0F9A34DD44D9}" type="pres">
      <dgm:prSet presAssocID="{8FC8F25A-5354-49DB-AB92-6EE7BC586765}" presName="spaceBetweenRectangles" presStyleCnt="0"/>
      <dgm:spPr/>
    </dgm:pt>
    <dgm:pt modelId="{1ED5D65B-35C6-4BEA-81B2-AA37D7C82DE8}" type="pres">
      <dgm:prSet presAssocID="{53DC8491-46F1-4A71-8B5E-53B7F2C16A47}" presName="parentLin" presStyleCnt="0"/>
      <dgm:spPr/>
    </dgm:pt>
    <dgm:pt modelId="{F12DAE4B-9EC7-4CF4-B4BD-19ADA88E7B8F}" type="pres">
      <dgm:prSet presAssocID="{53DC8491-46F1-4A71-8B5E-53B7F2C16A47}" presName="parentLeftMargin" presStyleLbl="node1" presStyleIdx="1" presStyleCnt="7"/>
      <dgm:spPr/>
    </dgm:pt>
    <dgm:pt modelId="{9A53C292-CE94-45F7-A2B2-01E02754F1BF}" type="pres">
      <dgm:prSet presAssocID="{53DC8491-46F1-4A71-8B5E-53B7F2C16A47}" presName="parentText" presStyleLbl="node1" presStyleIdx="2" presStyleCnt="7" custScaleX="142857">
        <dgm:presLayoutVars>
          <dgm:chMax val="0"/>
          <dgm:bulletEnabled val="1"/>
        </dgm:presLayoutVars>
      </dgm:prSet>
      <dgm:spPr/>
    </dgm:pt>
    <dgm:pt modelId="{745BEEFF-8F49-49E3-8C40-F7A87ECF49C4}" type="pres">
      <dgm:prSet presAssocID="{53DC8491-46F1-4A71-8B5E-53B7F2C16A47}" presName="negativeSpace" presStyleCnt="0"/>
      <dgm:spPr/>
    </dgm:pt>
    <dgm:pt modelId="{DF49D77E-EF69-4C57-B548-130E7C41CBC7}" type="pres">
      <dgm:prSet presAssocID="{53DC8491-46F1-4A71-8B5E-53B7F2C16A47}" presName="childText" presStyleLbl="conFgAcc1" presStyleIdx="2" presStyleCnt="7">
        <dgm:presLayoutVars>
          <dgm:bulletEnabled val="1"/>
        </dgm:presLayoutVars>
      </dgm:prSet>
      <dgm:spPr/>
    </dgm:pt>
    <dgm:pt modelId="{CFAD0F75-A89D-43DE-8549-344C3076EE0C}" type="pres">
      <dgm:prSet presAssocID="{D763736F-4657-41CB-8942-A5E5246B56AE}" presName="spaceBetweenRectangles" presStyleCnt="0"/>
      <dgm:spPr/>
    </dgm:pt>
    <dgm:pt modelId="{77852E07-91B2-4D69-81A6-BD4B3559FA57}" type="pres">
      <dgm:prSet presAssocID="{92C4ACDD-C8FB-4693-9F1F-6031A54CA028}" presName="parentLin" presStyleCnt="0"/>
      <dgm:spPr/>
    </dgm:pt>
    <dgm:pt modelId="{E15C9937-DA7D-4BB1-A28F-92B2F0164580}" type="pres">
      <dgm:prSet presAssocID="{92C4ACDD-C8FB-4693-9F1F-6031A54CA028}" presName="parentLeftMargin" presStyleLbl="node1" presStyleIdx="2" presStyleCnt="7"/>
      <dgm:spPr/>
    </dgm:pt>
    <dgm:pt modelId="{CDFD4812-0770-40E8-B6B1-0988B664B85F}" type="pres">
      <dgm:prSet presAssocID="{92C4ACDD-C8FB-4693-9F1F-6031A54CA028}" presName="parentText" presStyleLbl="node1" presStyleIdx="3" presStyleCnt="7" custScaleX="142857">
        <dgm:presLayoutVars>
          <dgm:chMax val="0"/>
          <dgm:bulletEnabled val="1"/>
        </dgm:presLayoutVars>
      </dgm:prSet>
      <dgm:spPr/>
    </dgm:pt>
    <dgm:pt modelId="{B96647C4-A048-40B9-A3A2-3C518EAFE6EB}" type="pres">
      <dgm:prSet presAssocID="{92C4ACDD-C8FB-4693-9F1F-6031A54CA028}" presName="negativeSpace" presStyleCnt="0"/>
      <dgm:spPr/>
    </dgm:pt>
    <dgm:pt modelId="{A2C96B5C-7769-488D-B26B-28DC3173EC21}" type="pres">
      <dgm:prSet presAssocID="{92C4ACDD-C8FB-4693-9F1F-6031A54CA028}" presName="childText" presStyleLbl="conFgAcc1" presStyleIdx="3" presStyleCnt="7">
        <dgm:presLayoutVars>
          <dgm:bulletEnabled val="1"/>
        </dgm:presLayoutVars>
      </dgm:prSet>
      <dgm:spPr/>
    </dgm:pt>
    <dgm:pt modelId="{A2E30EFF-2E25-49D4-8159-EEC8DBF48EC4}" type="pres">
      <dgm:prSet presAssocID="{8903D19F-CDB7-40E1-A538-63B0107B96FB}" presName="spaceBetweenRectangles" presStyleCnt="0"/>
      <dgm:spPr/>
    </dgm:pt>
    <dgm:pt modelId="{5C022FC4-D738-48F3-8970-209D32E58212}" type="pres">
      <dgm:prSet presAssocID="{3C096B66-DA18-4EE8-8ECB-C7C3F8D1DDB2}" presName="parentLin" presStyleCnt="0"/>
      <dgm:spPr/>
    </dgm:pt>
    <dgm:pt modelId="{820FF400-61D0-4CF5-BD44-229AD8BA2509}" type="pres">
      <dgm:prSet presAssocID="{3C096B66-DA18-4EE8-8ECB-C7C3F8D1DDB2}" presName="parentLeftMargin" presStyleLbl="node1" presStyleIdx="3" presStyleCnt="7"/>
      <dgm:spPr/>
    </dgm:pt>
    <dgm:pt modelId="{EC1C8D3B-9DD2-4B86-B288-C2DE1D20C5AE}" type="pres">
      <dgm:prSet presAssocID="{3C096B66-DA18-4EE8-8ECB-C7C3F8D1DDB2}" presName="parentText" presStyleLbl="node1" presStyleIdx="4" presStyleCnt="7" custScaleX="142857">
        <dgm:presLayoutVars>
          <dgm:chMax val="0"/>
          <dgm:bulletEnabled val="1"/>
        </dgm:presLayoutVars>
      </dgm:prSet>
      <dgm:spPr/>
    </dgm:pt>
    <dgm:pt modelId="{ECD01114-7324-4279-8543-608BFB12CB41}" type="pres">
      <dgm:prSet presAssocID="{3C096B66-DA18-4EE8-8ECB-C7C3F8D1DDB2}" presName="negativeSpace" presStyleCnt="0"/>
      <dgm:spPr/>
    </dgm:pt>
    <dgm:pt modelId="{B87F02C6-8089-40EB-9686-C6DCD043D86D}" type="pres">
      <dgm:prSet presAssocID="{3C096B66-DA18-4EE8-8ECB-C7C3F8D1DDB2}" presName="childText" presStyleLbl="conFgAcc1" presStyleIdx="4" presStyleCnt="7">
        <dgm:presLayoutVars>
          <dgm:bulletEnabled val="1"/>
        </dgm:presLayoutVars>
      </dgm:prSet>
      <dgm:spPr/>
    </dgm:pt>
    <dgm:pt modelId="{C7E93EDC-AB5F-4BB3-851E-0F1746C57A2A}" type="pres">
      <dgm:prSet presAssocID="{BFE9E688-27A0-43E3-AAF4-24BFA0CC56F3}" presName="spaceBetweenRectangles" presStyleCnt="0"/>
      <dgm:spPr/>
    </dgm:pt>
    <dgm:pt modelId="{50460EA4-9124-4466-82F5-E39D467F65AD}" type="pres">
      <dgm:prSet presAssocID="{2573FE59-8860-4D34-A9B0-12C798F2A8A3}" presName="parentLin" presStyleCnt="0"/>
      <dgm:spPr/>
    </dgm:pt>
    <dgm:pt modelId="{6BFC7DEF-A287-45FF-9B8C-076A4309A962}" type="pres">
      <dgm:prSet presAssocID="{2573FE59-8860-4D34-A9B0-12C798F2A8A3}" presName="parentLeftMargin" presStyleLbl="node1" presStyleIdx="4" presStyleCnt="7"/>
      <dgm:spPr/>
    </dgm:pt>
    <dgm:pt modelId="{EC022A89-3423-4FA9-9A2C-BA2D487D8E49}" type="pres">
      <dgm:prSet presAssocID="{2573FE59-8860-4D34-A9B0-12C798F2A8A3}" presName="parentText" presStyleLbl="node1" presStyleIdx="5" presStyleCnt="7" custScaleX="142857">
        <dgm:presLayoutVars>
          <dgm:chMax val="0"/>
          <dgm:bulletEnabled val="1"/>
        </dgm:presLayoutVars>
      </dgm:prSet>
      <dgm:spPr/>
    </dgm:pt>
    <dgm:pt modelId="{FBFD10A9-2528-4B6F-938F-7F0892BF9458}" type="pres">
      <dgm:prSet presAssocID="{2573FE59-8860-4D34-A9B0-12C798F2A8A3}" presName="negativeSpace" presStyleCnt="0"/>
      <dgm:spPr/>
    </dgm:pt>
    <dgm:pt modelId="{745740C2-D3D6-45FF-9F49-94390BB0E079}" type="pres">
      <dgm:prSet presAssocID="{2573FE59-8860-4D34-A9B0-12C798F2A8A3}" presName="childText" presStyleLbl="conFgAcc1" presStyleIdx="5" presStyleCnt="7">
        <dgm:presLayoutVars>
          <dgm:bulletEnabled val="1"/>
        </dgm:presLayoutVars>
      </dgm:prSet>
      <dgm:spPr/>
    </dgm:pt>
    <dgm:pt modelId="{7E273D41-8060-4EA6-895D-EAC8DB3490EB}" type="pres">
      <dgm:prSet presAssocID="{9EB4EC8A-487D-4D4F-AFCA-AA861FCAD748}" presName="spaceBetweenRectangles" presStyleCnt="0"/>
      <dgm:spPr/>
    </dgm:pt>
    <dgm:pt modelId="{0D7DB1D7-C12F-4318-AE30-9590E84B4D65}" type="pres">
      <dgm:prSet presAssocID="{4A2CB5E5-E9FD-4000-B775-92E2A973F520}" presName="parentLin" presStyleCnt="0"/>
      <dgm:spPr/>
    </dgm:pt>
    <dgm:pt modelId="{CCF18512-53FB-4918-944B-15BB769F7A11}" type="pres">
      <dgm:prSet presAssocID="{4A2CB5E5-E9FD-4000-B775-92E2A973F520}" presName="parentLeftMargin" presStyleLbl="node1" presStyleIdx="5" presStyleCnt="7"/>
      <dgm:spPr/>
    </dgm:pt>
    <dgm:pt modelId="{E66EAE3F-F4A5-4119-9A41-EC533B4BB828}" type="pres">
      <dgm:prSet presAssocID="{4A2CB5E5-E9FD-4000-B775-92E2A973F520}" presName="parentText" presStyleLbl="node1" presStyleIdx="6" presStyleCnt="7" custScaleX="142857">
        <dgm:presLayoutVars>
          <dgm:chMax val="0"/>
          <dgm:bulletEnabled val="1"/>
        </dgm:presLayoutVars>
      </dgm:prSet>
      <dgm:spPr/>
    </dgm:pt>
    <dgm:pt modelId="{5EB8B00F-6E90-4F10-A135-D54808467247}" type="pres">
      <dgm:prSet presAssocID="{4A2CB5E5-E9FD-4000-B775-92E2A973F520}" presName="negativeSpace" presStyleCnt="0"/>
      <dgm:spPr/>
    </dgm:pt>
    <dgm:pt modelId="{126FB1C7-1CD9-402F-ACC3-7682E8837A52}" type="pres">
      <dgm:prSet presAssocID="{4A2CB5E5-E9FD-4000-B775-92E2A973F520}" presName="childText" presStyleLbl="conFgAcc1" presStyleIdx="6" presStyleCnt="7">
        <dgm:presLayoutVars>
          <dgm:bulletEnabled val="1"/>
        </dgm:presLayoutVars>
      </dgm:prSet>
      <dgm:spPr/>
    </dgm:pt>
  </dgm:ptLst>
  <dgm:cxnLst>
    <dgm:cxn modelId="{B72CC40A-CBCB-4CFB-B552-C1E7C58B119E}" srcId="{D511E8BD-793E-4F95-A196-2201A7EF5F43}" destId="{C14A020F-2200-46A7-AE38-EE221F2FE4D3}" srcOrd="0" destOrd="0" parTransId="{4FD560FB-1A36-4A23-A524-722214782F28}" sibTransId="{FB73F7D0-F480-4FDB-A670-50E9B16DF453}"/>
    <dgm:cxn modelId="{B6FDE32A-8686-4A45-ADE3-71C5A2CF3BF8}" type="presOf" srcId="{C14A020F-2200-46A7-AE38-EE221F2FE4D3}" destId="{11FDDF8E-0C51-4D7E-9A6A-82E0D03D541D}" srcOrd="0" destOrd="0" presId="urn:microsoft.com/office/officeart/2005/8/layout/list1"/>
    <dgm:cxn modelId="{765D6D32-24C5-41C5-9292-9CB5E637E808}" srcId="{D511E8BD-793E-4F95-A196-2201A7EF5F43}" destId="{3C096B66-DA18-4EE8-8ECB-C7C3F8D1DDB2}" srcOrd="4" destOrd="0" parTransId="{6AE11439-CCEF-4590-9F1B-83339B958F4C}" sibTransId="{BFE9E688-27A0-43E3-AAF4-24BFA0CC56F3}"/>
    <dgm:cxn modelId="{9ABE9433-4034-4042-8023-D47D8E563C8E}" srcId="{D511E8BD-793E-4F95-A196-2201A7EF5F43}" destId="{53DC8491-46F1-4A71-8B5E-53B7F2C16A47}" srcOrd="2" destOrd="0" parTransId="{3D49F42F-CE3E-4B12-8423-B30DF59EA45A}" sibTransId="{D763736F-4657-41CB-8942-A5E5246B56AE}"/>
    <dgm:cxn modelId="{0887233B-3D56-4FFF-95A3-BDA10AE780AE}" srcId="{D511E8BD-793E-4F95-A196-2201A7EF5F43}" destId="{92C4ACDD-C8FB-4693-9F1F-6031A54CA028}" srcOrd="3" destOrd="0" parTransId="{A71AF5B4-168C-43EF-ACD0-B64D66DDA5F7}" sibTransId="{8903D19F-CDB7-40E1-A538-63B0107B96FB}"/>
    <dgm:cxn modelId="{E1DAA760-CF8E-447D-A4C4-1B01FC95D88E}" type="presOf" srcId="{4A2CB5E5-E9FD-4000-B775-92E2A973F520}" destId="{CCF18512-53FB-4918-944B-15BB769F7A11}" srcOrd="0" destOrd="0" presId="urn:microsoft.com/office/officeart/2005/8/layout/list1"/>
    <dgm:cxn modelId="{5E7E2061-BC1D-4D7E-89A4-431AC9C9452B}" type="presOf" srcId="{C14A020F-2200-46A7-AE38-EE221F2FE4D3}" destId="{316D65CF-AB00-404D-B70F-7EAF714A5080}" srcOrd="1" destOrd="0" presId="urn:microsoft.com/office/officeart/2005/8/layout/list1"/>
    <dgm:cxn modelId="{1B03C462-29EA-4CA2-B42E-98A049A22201}" type="presOf" srcId="{0F908970-A54F-49ED-9223-CCB203E75744}" destId="{23906972-483A-4358-9E23-9D27E8C28E43}" srcOrd="0" destOrd="0" presId="urn:microsoft.com/office/officeart/2005/8/layout/list1"/>
    <dgm:cxn modelId="{885D8F43-C200-4DDE-A45E-CB83AF64410B}" srcId="{D511E8BD-793E-4F95-A196-2201A7EF5F43}" destId="{0F908970-A54F-49ED-9223-CCB203E75744}" srcOrd="1" destOrd="0" parTransId="{06016426-6A38-4BCE-B571-A9B1355C80EC}" sibTransId="{8FC8F25A-5354-49DB-AB92-6EE7BC586765}"/>
    <dgm:cxn modelId="{93AFFD43-077B-457F-B280-950983498B57}" type="presOf" srcId="{D511E8BD-793E-4F95-A196-2201A7EF5F43}" destId="{8B72C559-FE63-462C-A2BF-00F2F5D95A8A}" srcOrd="0" destOrd="0" presId="urn:microsoft.com/office/officeart/2005/8/layout/list1"/>
    <dgm:cxn modelId="{9668A96A-0FE7-4290-B243-6613A699C962}" type="presOf" srcId="{92C4ACDD-C8FB-4693-9F1F-6031A54CA028}" destId="{E15C9937-DA7D-4BB1-A28F-92B2F0164580}" srcOrd="0" destOrd="0" presId="urn:microsoft.com/office/officeart/2005/8/layout/list1"/>
    <dgm:cxn modelId="{F332256D-B195-42D7-B812-BECEA138C54A}" srcId="{D511E8BD-793E-4F95-A196-2201A7EF5F43}" destId="{4A2CB5E5-E9FD-4000-B775-92E2A973F520}" srcOrd="6" destOrd="0" parTransId="{6D9E9D76-2570-4CD6-8362-3BD4DAA9D96E}" sibTransId="{87E1E134-4623-4259-9981-B7ACBC663D53}"/>
    <dgm:cxn modelId="{D6B66686-FBD0-4F16-B299-7C49B23CB3C0}" type="presOf" srcId="{53DC8491-46F1-4A71-8B5E-53B7F2C16A47}" destId="{9A53C292-CE94-45F7-A2B2-01E02754F1BF}" srcOrd="1" destOrd="0" presId="urn:microsoft.com/office/officeart/2005/8/layout/list1"/>
    <dgm:cxn modelId="{3FECE088-9336-47E2-9980-6FCC52056F9F}" type="presOf" srcId="{4A2CB5E5-E9FD-4000-B775-92E2A973F520}" destId="{E66EAE3F-F4A5-4119-9A41-EC533B4BB828}" srcOrd="1" destOrd="0" presId="urn:microsoft.com/office/officeart/2005/8/layout/list1"/>
    <dgm:cxn modelId="{A3E1FA8C-6CF4-4C1A-AB5A-46FBCFB71C9A}" type="presOf" srcId="{3C096B66-DA18-4EE8-8ECB-C7C3F8D1DDB2}" destId="{820FF400-61D0-4CF5-BD44-229AD8BA2509}" srcOrd="0" destOrd="0" presId="urn:microsoft.com/office/officeart/2005/8/layout/list1"/>
    <dgm:cxn modelId="{D8F5DF8D-8236-4C34-A9F1-3361B98D3ACC}" type="presOf" srcId="{3C096B66-DA18-4EE8-8ECB-C7C3F8D1DDB2}" destId="{EC1C8D3B-9DD2-4B86-B288-C2DE1D20C5AE}" srcOrd="1" destOrd="0" presId="urn:microsoft.com/office/officeart/2005/8/layout/list1"/>
    <dgm:cxn modelId="{03EB2097-B927-4FA5-9B72-BC5ADE0E62AE}" type="presOf" srcId="{0F908970-A54F-49ED-9223-CCB203E75744}" destId="{3BBCDEF7-8BC1-4122-9F5E-E2E9E51B019B}" srcOrd="1" destOrd="0" presId="urn:microsoft.com/office/officeart/2005/8/layout/list1"/>
    <dgm:cxn modelId="{4D0BD4D0-FAA5-4E9B-BFC1-90F555B1CEE4}" type="presOf" srcId="{53DC8491-46F1-4A71-8B5E-53B7F2C16A47}" destId="{F12DAE4B-9EC7-4CF4-B4BD-19ADA88E7B8F}" srcOrd="0" destOrd="0" presId="urn:microsoft.com/office/officeart/2005/8/layout/list1"/>
    <dgm:cxn modelId="{C54B65D5-DC42-45C8-8494-4DA1D0E1162F}" type="presOf" srcId="{2573FE59-8860-4D34-A9B0-12C798F2A8A3}" destId="{6BFC7DEF-A287-45FF-9B8C-076A4309A962}" srcOrd="0" destOrd="0" presId="urn:microsoft.com/office/officeart/2005/8/layout/list1"/>
    <dgm:cxn modelId="{13F649F1-2A75-4444-A612-58794ADFAA8B}" srcId="{D511E8BD-793E-4F95-A196-2201A7EF5F43}" destId="{2573FE59-8860-4D34-A9B0-12C798F2A8A3}" srcOrd="5" destOrd="0" parTransId="{61EA0627-8C8C-49B7-9FB4-C6FD113C581F}" sibTransId="{9EB4EC8A-487D-4D4F-AFCA-AA861FCAD748}"/>
    <dgm:cxn modelId="{BDE361F8-B44A-41C2-8B0E-6358F8E1534E}" type="presOf" srcId="{2573FE59-8860-4D34-A9B0-12C798F2A8A3}" destId="{EC022A89-3423-4FA9-9A2C-BA2D487D8E49}" srcOrd="1" destOrd="0" presId="urn:microsoft.com/office/officeart/2005/8/layout/list1"/>
    <dgm:cxn modelId="{84CCB9FE-224A-4A6A-8360-68CCA1ACC751}" type="presOf" srcId="{92C4ACDD-C8FB-4693-9F1F-6031A54CA028}" destId="{CDFD4812-0770-40E8-B6B1-0988B664B85F}" srcOrd="1" destOrd="0" presId="urn:microsoft.com/office/officeart/2005/8/layout/list1"/>
    <dgm:cxn modelId="{AC1430E8-4C1E-46C7-8270-29F7A19B36B2}" type="presParOf" srcId="{8B72C559-FE63-462C-A2BF-00F2F5D95A8A}" destId="{5FEE7499-70E4-495B-AC12-A85F0FBC9BEC}" srcOrd="0" destOrd="0" presId="urn:microsoft.com/office/officeart/2005/8/layout/list1"/>
    <dgm:cxn modelId="{966AD461-DDD8-4483-9069-D91444AF5CBD}" type="presParOf" srcId="{5FEE7499-70E4-495B-AC12-A85F0FBC9BEC}" destId="{11FDDF8E-0C51-4D7E-9A6A-82E0D03D541D}" srcOrd="0" destOrd="0" presId="urn:microsoft.com/office/officeart/2005/8/layout/list1"/>
    <dgm:cxn modelId="{16EE169D-621A-4E38-A2C2-F5D91999F9B4}" type="presParOf" srcId="{5FEE7499-70E4-495B-AC12-A85F0FBC9BEC}" destId="{316D65CF-AB00-404D-B70F-7EAF714A5080}" srcOrd="1" destOrd="0" presId="urn:microsoft.com/office/officeart/2005/8/layout/list1"/>
    <dgm:cxn modelId="{4AB15F29-00EC-4EC2-91DC-359F076F2910}" type="presParOf" srcId="{8B72C559-FE63-462C-A2BF-00F2F5D95A8A}" destId="{723FA753-8B39-4313-AD8F-096D3D0DB348}" srcOrd="1" destOrd="0" presId="urn:microsoft.com/office/officeart/2005/8/layout/list1"/>
    <dgm:cxn modelId="{A1B5C39C-0682-4705-A908-49BEC70C5BE1}" type="presParOf" srcId="{8B72C559-FE63-462C-A2BF-00F2F5D95A8A}" destId="{E8797270-F6C4-4A1A-8E78-68715F251830}" srcOrd="2" destOrd="0" presId="urn:microsoft.com/office/officeart/2005/8/layout/list1"/>
    <dgm:cxn modelId="{30EEA2E8-1AB6-48C1-82EA-CC5CDA54D555}" type="presParOf" srcId="{8B72C559-FE63-462C-A2BF-00F2F5D95A8A}" destId="{EAC83A03-77A5-48F6-BFF0-3DC06F5A5E3A}" srcOrd="3" destOrd="0" presId="urn:microsoft.com/office/officeart/2005/8/layout/list1"/>
    <dgm:cxn modelId="{E83B41B4-36C1-4346-9476-93331CE8F731}" type="presParOf" srcId="{8B72C559-FE63-462C-A2BF-00F2F5D95A8A}" destId="{B699BD4D-40BB-4371-A3CD-80BE6E5FCFE1}" srcOrd="4" destOrd="0" presId="urn:microsoft.com/office/officeart/2005/8/layout/list1"/>
    <dgm:cxn modelId="{71705D40-4D6E-4D41-9EB2-9F91AFD34091}" type="presParOf" srcId="{B699BD4D-40BB-4371-A3CD-80BE6E5FCFE1}" destId="{23906972-483A-4358-9E23-9D27E8C28E43}" srcOrd="0" destOrd="0" presId="urn:microsoft.com/office/officeart/2005/8/layout/list1"/>
    <dgm:cxn modelId="{557492F6-E598-4AC8-A0D5-9C24DD47C2E7}" type="presParOf" srcId="{B699BD4D-40BB-4371-A3CD-80BE6E5FCFE1}" destId="{3BBCDEF7-8BC1-4122-9F5E-E2E9E51B019B}" srcOrd="1" destOrd="0" presId="urn:microsoft.com/office/officeart/2005/8/layout/list1"/>
    <dgm:cxn modelId="{54606637-7130-4D0A-A979-5C7BEB3A7446}" type="presParOf" srcId="{8B72C559-FE63-462C-A2BF-00F2F5D95A8A}" destId="{5E14AA02-8370-4932-A8EC-09C0E528EE46}" srcOrd="5" destOrd="0" presId="urn:microsoft.com/office/officeart/2005/8/layout/list1"/>
    <dgm:cxn modelId="{4DEE9690-B5D6-4327-9B69-2C4D943D2935}" type="presParOf" srcId="{8B72C559-FE63-462C-A2BF-00F2F5D95A8A}" destId="{E5EC6DF4-8DC3-4313-AFFC-D738CBCE52CB}" srcOrd="6" destOrd="0" presId="urn:microsoft.com/office/officeart/2005/8/layout/list1"/>
    <dgm:cxn modelId="{F229A82B-A698-4360-BA41-5EA2B0E32023}" type="presParOf" srcId="{8B72C559-FE63-462C-A2BF-00F2F5D95A8A}" destId="{00BC02DF-41E2-4CBF-A386-0F9A34DD44D9}" srcOrd="7" destOrd="0" presId="urn:microsoft.com/office/officeart/2005/8/layout/list1"/>
    <dgm:cxn modelId="{A4C72F68-002B-4545-B21F-2E0AA2B50F9F}" type="presParOf" srcId="{8B72C559-FE63-462C-A2BF-00F2F5D95A8A}" destId="{1ED5D65B-35C6-4BEA-81B2-AA37D7C82DE8}" srcOrd="8" destOrd="0" presId="urn:microsoft.com/office/officeart/2005/8/layout/list1"/>
    <dgm:cxn modelId="{679EFA26-C3E7-46F8-B31A-1753EBEBBF6F}" type="presParOf" srcId="{1ED5D65B-35C6-4BEA-81B2-AA37D7C82DE8}" destId="{F12DAE4B-9EC7-4CF4-B4BD-19ADA88E7B8F}" srcOrd="0" destOrd="0" presId="urn:microsoft.com/office/officeart/2005/8/layout/list1"/>
    <dgm:cxn modelId="{290A4272-374D-4866-8CD4-9E693DF0286B}" type="presParOf" srcId="{1ED5D65B-35C6-4BEA-81B2-AA37D7C82DE8}" destId="{9A53C292-CE94-45F7-A2B2-01E02754F1BF}" srcOrd="1" destOrd="0" presId="urn:microsoft.com/office/officeart/2005/8/layout/list1"/>
    <dgm:cxn modelId="{EFA9F651-D297-438D-B4C8-E5C626FEACED}" type="presParOf" srcId="{8B72C559-FE63-462C-A2BF-00F2F5D95A8A}" destId="{745BEEFF-8F49-49E3-8C40-F7A87ECF49C4}" srcOrd="9" destOrd="0" presId="urn:microsoft.com/office/officeart/2005/8/layout/list1"/>
    <dgm:cxn modelId="{7EEE402A-E0FD-4EA5-8E2D-94E19D6C4729}" type="presParOf" srcId="{8B72C559-FE63-462C-A2BF-00F2F5D95A8A}" destId="{DF49D77E-EF69-4C57-B548-130E7C41CBC7}" srcOrd="10" destOrd="0" presId="urn:microsoft.com/office/officeart/2005/8/layout/list1"/>
    <dgm:cxn modelId="{6265E5FE-9829-4188-824F-A05B22B5DDEF}" type="presParOf" srcId="{8B72C559-FE63-462C-A2BF-00F2F5D95A8A}" destId="{CFAD0F75-A89D-43DE-8549-344C3076EE0C}" srcOrd="11" destOrd="0" presId="urn:microsoft.com/office/officeart/2005/8/layout/list1"/>
    <dgm:cxn modelId="{4449CD4B-2C15-4B55-AA4B-E04DC428CCA5}" type="presParOf" srcId="{8B72C559-FE63-462C-A2BF-00F2F5D95A8A}" destId="{77852E07-91B2-4D69-81A6-BD4B3559FA57}" srcOrd="12" destOrd="0" presId="urn:microsoft.com/office/officeart/2005/8/layout/list1"/>
    <dgm:cxn modelId="{A633C1BF-34CC-436D-96EF-E7FD4C1E110D}" type="presParOf" srcId="{77852E07-91B2-4D69-81A6-BD4B3559FA57}" destId="{E15C9937-DA7D-4BB1-A28F-92B2F0164580}" srcOrd="0" destOrd="0" presId="urn:microsoft.com/office/officeart/2005/8/layout/list1"/>
    <dgm:cxn modelId="{8AB36ABD-DBED-4526-A4CD-380D9779D295}" type="presParOf" srcId="{77852E07-91B2-4D69-81A6-BD4B3559FA57}" destId="{CDFD4812-0770-40E8-B6B1-0988B664B85F}" srcOrd="1" destOrd="0" presId="urn:microsoft.com/office/officeart/2005/8/layout/list1"/>
    <dgm:cxn modelId="{14D2C061-BB2A-4E60-9824-F73535CAFE5E}" type="presParOf" srcId="{8B72C559-FE63-462C-A2BF-00F2F5D95A8A}" destId="{B96647C4-A048-40B9-A3A2-3C518EAFE6EB}" srcOrd="13" destOrd="0" presId="urn:microsoft.com/office/officeart/2005/8/layout/list1"/>
    <dgm:cxn modelId="{C659AEFF-9F7D-44A4-82AA-BD8132DFD450}" type="presParOf" srcId="{8B72C559-FE63-462C-A2BF-00F2F5D95A8A}" destId="{A2C96B5C-7769-488D-B26B-28DC3173EC21}" srcOrd="14" destOrd="0" presId="urn:microsoft.com/office/officeart/2005/8/layout/list1"/>
    <dgm:cxn modelId="{2AC7F06A-93E8-4B69-B31F-6882B5EEBD87}" type="presParOf" srcId="{8B72C559-FE63-462C-A2BF-00F2F5D95A8A}" destId="{A2E30EFF-2E25-49D4-8159-EEC8DBF48EC4}" srcOrd="15" destOrd="0" presId="urn:microsoft.com/office/officeart/2005/8/layout/list1"/>
    <dgm:cxn modelId="{578F8E9D-7F6D-4A1F-A452-EE204424BEF2}" type="presParOf" srcId="{8B72C559-FE63-462C-A2BF-00F2F5D95A8A}" destId="{5C022FC4-D738-48F3-8970-209D32E58212}" srcOrd="16" destOrd="0" presId="urn:microsoft.com/office/officeart/2005/8/layout/list1"/>
    <dgm:cxn modelId="{7E76B6FA-B9B6-4448-B20C-1B7F9414E8C4}" type="presParOf" srcId="{5C022FC4-D738-48F3-8970-209D32E58212}" destId="{820FF400-61D0-4CF5-BD44-229AD8BA2509}" srcOrd="0" destOrd="0" presId="urn:microsoft.com/office/officeart/2005/8/layout/list1"/>
    <dgm:cxn modelId="{147ACBBA-5184-431C-BBA5-3260D2A4BA3B}" type="presParOf" srcId="{5C022FC4-D738-48F3-8970-209D32E58212}" destId="{EC1C8D3B-9DD2-4B86-B288-C2DE1D20C5AE}" srcOrd="1" destOrd="0" presId="urn:microsoft.com/office/officeart/2005/8/layout/list1"/>
    <dgm:cxn modelId="{EB01617F-2D05-48BD-8570-BD4B43AAAD57}" type="presParOf" srcId="{8B72C559-FE63-462C-A2BF-00F2F5D95A8A}" destId="{ECD01114-7324-4279-8543-608BFB12CB41}" srcOrd="17" destOrd="0" presId="urn:microsoft.com/office/officeart/2005/8/layout/list1"/>
    <dgm:cxn modelId="{3D8ABF11-A1D8-4080-AEC5-F39B57AC5D99}" type="presParOf" srcId="{8B72C559-FE63-462C-A2BF-00F2F5D95A8A}" destId="{B87F02C6-8089-40EB-9686-C6DCD043D86D}" srcOrd="18" destOrd="0" presId="urn:microsoft.com/office/officeart/2005/8/layout/list1"/>
    <dgm:cxn modelId="{B4513692-6EE0-4F96-B3CF-8A6BBC27E683}" type="presParOf" srcId="{8B72C559-FE63-462C-A2BF-00F2F5D95A8A}" destId="{C7E93EDC-AB5F-4BB3-851E-0F1746C57A2A}" srcOrd="19" destOrd="0" presId="urn:microsoft.com/office/officeart/2005/8/layout/list1"/>
    <dgm:cxn modelId="{EB7B6CA1-D353-463B-B56A-DB69D8CA86E4}" type="presParOf" srcId="{8B72C559-FE63-462C-A2BF-00F2F5D95A8A}" destId="{50460EA4-9124-4466-82F5-E39D467F65AD}" srcOrd="20" destOrd="0" presId="urn:microsoft.com/office/officeart/2005/8/layout/list1"/>
    <dgm:cxn modelId="{83467821-E8D7-44BA-877A-F4B8168EDF62}" type="presParOf" srcId="{50460EA4-9124-4466-82F5-E39D467F65AD}" destId="{6BFC7DEF-A287-45FF-9B8C-076A4309A962}" srcOrd="0" destOrd="0" presId="urn:microsoft.com/office/officeart/2005/8/layout/list1"/>
    <dgm:cxn modelId="{74BC85DF-7313-4EF9-A778-46779B09A4ED}" type="presParOf" srcId="{50460EA4-9124-4466-82F5-E39D467F65AD}" destId="{EC022A89-3423-4FA9-9A2C-BA2D487D8E49}" srcOrd="1" destOrd="0" presId="urn:microsoft.com/office/officeart/2005/8/layout/list1"/>
    <dgm:cxn modelId="{AF921F48-4BBA-472B-87AD-A1349FBBCA10}" type="presParOf" srcId="{8B72C559-FE63-462C-A2BF-00F2F5D95A8A}" destId="{FBFD10A9-2528-4B6F-938F-7F0892BF9458}" srcOrd="21" destOrd="0" presId="urn:microsoft.com/office/officeart/2005/8/layout/list1"/>
    <dgm:cxn modelId="{87E27301-F6E2-42CE-A354-9233D5934CD3}" type="presParOf" srcId="{8B72C559-FE63-462C-A2BF-00F2F5D95A8A}" destId="{745740C2-D3D6-45FF-9F49-94390BB0E079}" srcOrd="22" destOrd="0" presId="urn:microsoft.com/office/officeart/2005/8/layout/list1"/>
    <dgm:cxn modelId="{6F8C761F-0F7C-40C4-B255-2DFD4733D515}" type="presParOf" srcId="{8B72C559-FE63-462C-A2BF-00F2F5D95A8A}" destId="{7E273D41-8060-4EA6-895D-EAC8DB3490EB}" srcOrd="23" destOrd="0" presId="urn:microsoft.com/office/officeart/2005/8/layout/list1"/>
    <dgm:cxn modelId="{53D8CE42-8A80-4CD9-A418-72EC894F0D3F}" type="presParOf" srcId="{8B72C559-FE63-462C-A2BF-00F2F5D95A8A}" destId="{0D7DB1D7-C12F-4318-AE30-9590E84B4D65}" srcOrd="24" destOrd="0" presId="urn:microsoft.com/office/officeart/2005/8/layout/list1"/>
    <dgm:cxn modelId="{C0B6B6A1-99AB-48F2-9586-CFDA24708BBA}" type="presParOf" srcId="{0D7DB1D7-C12F-4318-AE30-9590E84B4D65}" destId="{CCF18512-53FB-4918-944B-15BB769F7A11}" srcOrd="0" destOrd="0" presId="urn:microsoft.com/office/officeart/2005/8/layout/list1"/>
    <dgm:cxn modelId="{221A14F2-56AC-426C-8AB0-303A60617EA2}" type="presParOf" srcId="{0D7DB1D7-C12F-4318-AE30-9590E84B4D65}" destId="{E66EAE3F-F4A5-4119-9A41-EC533B4BB828}" srcOrd="1" destOrd="0" presId="urn:microsoft.com/office/officeart/2005/8/layout/list1"/>
    <dgm:cxn modelId="{B37B4699-696E-4F35-BE03-8A8E57E46E0B}" type="presParOf" srcId="{8B72C559-FE63-462C-A2BF-00F2F5D95A8A}" destId="{5EB8B00F-6E90-4F10-A135-D54808467247}" srcOrd="25" destOrd="0" presId="urn:microsoft.com/office/officeart/2005/8/layout/list1"/>
    <dgm:cxn modelId="{D7795C59-C38F-4EE3-9129-5B951A81EBCE}" type="presParOf" srcId="{8B72C559-FE63-462C-A2BF-00F2F5D95A8A}" destId="{126FB1C7-1CD9-402F-ACC3-7682E8837A52}" srcOrd="2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9B0982C-D4F1-4E11-B047-B6CD912FF735}" type="doc">
      <dgm:prSet loTypeId="urn:microsoft.com/office/officeart/2005/8/layout/list1" loCatId="list" qsTypeId="urn:microsoft.com/office/officeart/2005/8/quickstyle/simple3" qsCatId="simple" csTypeId="urn:microsoft.com/office/officeart/2005/8/colors/colorful1" csCatId="colorful" phldr="1"/>
      <dgm:spPr/>
      <dgm:t>
        <a:bodyPr/>
        <a:lstStyle/>
        <a:p>
          <a:endParaRPr lang="en-US"/>
        </a:p>
      </dgm:t>
    </dgm:pt>
    <dgm:pt modelId="{54038DF1-E4E9-4447-A19A-A363E47C54F8}">
      <dgm:prSet phldrT="[Text]"/>
      <dgm:spPr/>
      <dgm:t>
        <a:bodyPr/>
        <a:lstStyle/>
        <a:p>
          <a:r>
            <a:rPr lang="en-US" dirty="0"/>
            <a:t>Description of procedure</a:t>
          </a:r>
        </a:p>
      </dgm:t>
    </dgm:pt>
    <dgm:pt modelId="{2FF65628-41C5-4301-9259-C8276B55B66D}" type="parTrans" cxnId="{77308B18-C626-4A88-8822-2B54BE00F398}">
      <dgm:prSet/>
      <dgm:spPr/>
      <dgm:t>
        <a:bodyPr/>
        <a:lstStyle/>
        <a:p>
          <a:endParaRPr lang="en-US"/>
        </a:p>
      </dgm:t>
    </dgm:pt>
    <dgm:pt modelId="{7D4F5E94-40E9-4584-8982-7771D87825BA}" type="sibTrans" cxnId="{77308B18-C626-4A88-8822-2B54BE00F398}">
      <dgm:prSet/>
      <dgm:spPr/>
      <dgm:t>
        <a:bodyPr/>
        <a:lstStyle/>
        <a:p>
          <a:endParaRPr lang="en-US"/>
        </a:p>
      </dgm:t>
    </dgm:pt>
    <dgm:pt modelId="{774DEE8C-762E-4984-9802-8EA99BA97FFB}">
      <dgm:prSet/>
      <dgm:spPr/>
      <dgm:t>
        <a:bodyPr/>
        <a:lstStyle/>
        <a:p>
          <a:r>
            <a:rPr lang="en-US" dirty="0"/>
            <a:t>Identification, handling, transporting, storage, and preparation of items</a:t>
          </a:r>
        </a:p>
      </dgm:t>
    </dgm:pt>
    <dgm:pt modelId="{D9AFB300-5588-4B9F-80FF-AB067301EAD6}" type="parTrans" cxnId="{5434C461-CDB0-4F2D-B6F4-D7984D58545F}">
      <dgm:prSet/>
      <dgm:spPr/>
      <dgm:t>
        <a:bodyPr/>
        <a:lstStyle/>
        <a:p>
          <a:endParaRPr lang="en-US"/>
        </a:p>
      </dgm:t>
    </dgm:pt>
    <dgm:pt modelId="{1D63E989-BF6C-41EC-B2AB-94D2B15C3F50}" type="sibTrans" cxnId="{5434C461-CDB0-4F2D-B6F4-D7984D58545F}">
      <dgm:prSet/>
      <dgm:spPr/>
      <dgm:t>
        <a:bodyPr/>
        <a:lstStyle/>
        <a:p>
          <a:endParaRPr lang="en-US"/>
        </a:p>
      </dgm:t>
    </dgm:pt>
    <dgm:pt modelId="{FC96BA40-8255-4C0C-8855-CA1DF962CBD4}">
      <dgm:prSet/>
      <dgm:spPr/>
      <dgm:t>
        <a:bodyPr/>
        <a:lstStyle/>
        <a:p>
          <a:r>
            <a:rPr lang="en-US" dirty="0"/>
            <a:t>Checks to be made before work is started</a:t>
          </a:r>
        </a:p>
      </dgm:t>
    </dgm:pt>
    <dgm:pt modelId="{52346C90-D77E-4F79-BCC9-7B273C7E54F6}" type="parTrans" cxnId="{D6EABAED-70CD-4080-B6BC-33653BCE7733}">
      <dgm:prSet/>
      <dgm:spPr/>
      <dgm:t>
        <a:bodyPr/>
        <a:lstStyle/>
        <a:p>
          <a:endParaRPr lang="en-US"/>
        </a:p>
      </dgm:t>
    </dgm:pt>
    <dgm:pt modelId="{BFFB82F5-FF2D-45F0-AF06-E9F5400CB3DA}" type="sibTrans" cxnId="{D6EABAED-70CD-4080-B6BC-33653BCE7733}">
      <dgm:prSet/>
      <dgm:spPr/>
      <dgm:t>
        <a:bodyPr/>
        <a:lstStyle/>
        <a:p>
          <a:endParaRPr lang="en-US"/>
        </a:p>
      </dgm:t>
    </dgm:pt>
    <dgm:pt modelId="{F12ECEA5-EEA7-4020-858B-33E72ECDD4DC}">
      <dgm:prSet/>
      <dgm:spPr/>
      <dgm:t>
        <a:bodyPr/>
        <a:lstStyle/>
        <a:p>
          <a:r>
            <a:rPr lang="en-US" dirty="0"/>
            <a:t>Checks that equipment is working properly, required calibration and adjustments are made prior to each use</a:t>
          </a:r>
        </a:p>
      </dgm:t>
    </dgm:pt>
    <dgm:pt modelId="{FF3E57B0-7166-477E-B4C4-67674911267C}" type="parTrans" cxnId="{CB26CC9C-7A28-4C01-B155-844915FD8F2F}">
      <dgm:prSet/>
      <dgm:spPr/>
      <dgm:t>
        <a:bodyPr/>
        <a:lstStyle/>
        <a:p>
          <a:endParaRPr lang="en-US"/>
        </a:p>
      </dgm:t>
    </dgm:pt>
    <dgm:pt modelId="{ABCA8CAF-29FA-404A-8000-1766FDB7356F}" type="sibTrans" cxnId="{CB26CC9C-7A28-4C01-B155-844915FD8F2F}">
      <dgm:prSet/>
      <dgm:spPr/>
      <dgm:t>
        <a:bodyPr/>
        <a:lstStyle/>
        <a:p>
          <a:endParaRPr lang="en-US"/>
        </a:p>
      </dgm:t>
    </dgm:pt>
    <dgm:pt modelId="{B2058918-1981-49DA-8709-467DFEF4A187}">
      <dgm:prSet/>
      <dgm:spPr/>
      <dgm:t>
        <a:bodyPr/>
        <a:lstStyle/>
        <a:p>
          <a:r>
            <a:rPr lang="en-US" dirty="0"/>
            <a:t>Method of recording observations and results</a:t>
          </a:r>
        </a:p>
      </dgm:t>
    </dgm:pt>
    <dgm:pt modelId="{EB819149-D650-4E88-BED8-93B6DA9BFB06}" type="parTrans" cxnId="{27103020-091E-4F10-8231-173733310349}">
      <dgm:prSet/>
      <dgm:spPr/>
      <dgm:t>
        <a:bodyPr/>
        <a:lstStyle/>
        <a:p>
          <a:endParaRPr lang="en-US"/>
        </a:p>
      </dgm:t>
    </dgm:pt>
    <dgm:pt modelId="{3E5FC4E1-FC28-4F69-BBD2-3E60E7EC5C60}" type="sibTrans" cxnId="{27103020-091E-4F10-8231-173733310349}">
      <dgm:prSet/>
      <dgm:spPr/>
      <dgm:t>
        <a:bodyPr/>
        <a:lstStyle/>
        <a:p>
          <a:endParaRPr lang="en-US"/>
        </a:p>
      </dgm:t>
    </dgm:pt>
    <dgm:pt modelId="{A9D45EF7-4B71-4B02-884B-A9E092914369}">
      <dgm:prSet/>
      <dgm:spPr/>
      <dgm:t>
        <a:bodyPr/>
        <a:lstStyle/>
        <a:p>
          <a:r>
            <a:rPr lang="en-US" dirty="0"/>
            <a:t>Safety measures to be observed</a:t>
          </a:r>
        </a:p>
      </dgm:t>
    </dgm:pt>
    <dgm:pt modelId="{9842EFDF-0547-455B-9A93-DEE5C0FFB59B}" type="parTrans" cxnId="{E5DF1CD6-C990-42FE-8362-D9BF57ABE64C}">
      <dgm:prSet/>
      <dgm:spPr/>
      <dgm:t>
        <a:bodyPr/>
        <a:lstStyle/>
        <a:p>
          <a:endParaRPr lang="en-US"/>
        </a:p>
      </dgm:t>
    </dgm:pt>
    <dgm:pt modelId="{3399EFDF-7F0C-426C-87FC-7BCEAF51D49C}" type="sibTrans" cxnId="{E5DF1CD6-C990-42FE-8362-D9BF57ABE64C}">
      <dgm:prSet/>
      <dgm:spPr/>
      <dgm:t>
        <a:bodyPr/>
        <a:lstStyle/>
        <a:p>
          <a:endParaRPr lang="en-US"/>
        </a:p>
      </dgm:t>
    </dgm:pt>
    <dgm:pt modelId="{AA849C70-8875-496E-B31C-2610910F6EF6}">
      <dgm:prSet/>
      <dgm:spPr/>
      <dgm:t>
        <a:bodyPr/>
        <a:lstStyle/>
        <a:p>
          <a:r>
            <a:rPr lang="en-US" dirty="0"/>
            <a:t>Criteria and requirements for approval/rejection</a:t>
          </a:r>
        </a:p>
      </dgm:t>
    </dgm:pt>
    <dgm:pt modelId="{BA41CFB1-8FB6-47E4-BC4C-C121D64F655A}" type="parTrans" cxnId="{E9501BD8-F6FB-414C-89BD-482AA9B7C202}">
      <dgm:prSet/>
      <dgm:spPr/>
      <dgm:t>
        <a:bodyPr/>
        <a:lstStyle/>
        <a:p>
          <a:endParaRPr lang="en-US"/>
        </a:p>
      </dgm:t>
    </dgm:pt>
    <dgm:pt modelId="{764B6A64-A85F-4463-9043-8464B70659C7}" type="sibTrans" cxnId="{E9501BD8-F6FB-414C-89BD-482AA9B7C202}">
      <dgm:prSet/>
      <dgm:spPr/>
      <dgm:t>
        <a:bodyPr/>
        <a:lstStyle/>
        <a:p>
          <a:endParaRPr lang="en-US"/>
        </a:p>
      </dgm:t>
    </dgm:pt>
    <dgm:pt modelId="{1D964FF3-F24E-433E-B1D0-67BDBD82CE9A}">
      <dgm:prSet/>
      <dgm:spPr/>
      <dgm:t>
        <a:bodyPr/>
        <a:lstStyle/>
        <a:p>
          <a:r>
            <a:rPr lang="en-US" dirty="0"/>
            <a:t>Data to be recorded and method of analysis and presentation </a:t>
          </a:r>
        </a:p>
      </dgm:t>
    </dgm:pt>
    <dgm:pt modelId="{604BA546-7EF0-4660-9448-D6F8A6316A92}" type="parTrans" cxnId="{5CAABE4E-EF43-4FAC-A376-4F9BF5C5A3F8}">
      <dgm:prSet/>
      <dgm:spPr/>
      <dgm:t>
        <a:bodyPr/>
        <a:lstStyle/>
        <a:p>
          <a:endParaRPr lang="en-US"/>
        </a:p>
      </dgm:t>
    </dgm:pt>
    <dgm:pt modelId="{C9C6B323-81D9-421D-B15E-1F452EEDD438}" type="sibTrans" cxnId="{5CAABE4E-EF43-4FAC-A376-4F9BF5C5A3F8}">
      <dgm:prSet/>
      <dgm:spPr/>
      <dgm:t>
        <a:bodyPr/>
        <a:lstStyle/>
        <a:p>
          <a:endParaRPr lang="en-US"/>
        </a:p>
      </dgm:t>
    </dgm:pt>
    <dgm:pt modelId="{2C1D9F08-4FCF-4593-8C7C-8714AB375ECA}">
      <dgm:prSet/>
      <dgm:spPr/>
      <dgm:t>
        <a:bodyPr/>
        <a:lstStyle/>
        <a:p>
          <a:r>
            <a:rPr lang="en-US" dirty="0"/>
            <a:t>Uncertainty or the procedure for estimating uncertainty</a:t>
          </a:r>
        </a:p>
      </dgm:t>
    </dgm:pt>
    <dgm:pt modelId="{65743D39-6028-49F7-94F3-420EC1129FC0}" type="parTrans" cxnId="{B8386CCC-06BD-4CA0-BDE3-08ADA39F8FC3}">
      <dgm:prSet/>
      <dgm:spPr/>
      <dgm:t>
        <a:bodyPr/>
        <a:lstStyle/>
        <a:p>
          <a:endParaRPr lang="en-US"/>
        </a:p>
      </dgm:t>
    </dgm:pt>
    <dgm:pt modelId="{41EE20A7-7F21-44C7-B459-5E24682EB51F}" type="sibTrans" cxnId="{B8386CCC-06BD-4CA0-BDE3-08ADA39F8FC3}">
      <dgm:prSet/>
      <dgm:spPr/>
      <dgm:t>
        <a:bodyPr/>
        <a:lstStyle/>
        <a:p>
          <a:endParaRPr lang="en-US"/>
        </a:p>
      </dgm:t>
    </dgm:pt>
    <dgm:pt modelId="{8B27F518-823C-41E7-8532-922C46C00D55}" type="pres">
      <dgm:prSet presAssocID="{89B0982C-D4F1-4E11-B047-B6CD912FF735}" presName="linear" presStyleCnt="0">
        <dgm:presLayoutVars>
          <dgm:dir/>
          <dgm:animLvl val="lvl"/>
          <dgm:resizeHandles val="exact"/>
        </dgm:presLayoutVars>
      </dgm:prSet>
      <dgm:spPr/>
    </dgm:pt>
    <dgm:pt modelId="{C669C073-F376-48EE-947F-FC32CE5C5E0E}" type="pres">
      <dgm:prSet presAssocID="{54038DF1-E4E9-4447-A19A-A363E47C54F8}" presName="parentLin" presStyleCnt="0"/>
      <dgm:spPr/>
    </dgm:pt>
    <dgm:pt modelId="{72C0F392-DB22-43A8-A57C-2A283004E6B9}" type="pres">
      <dgm:prSet presAssocID="{54038DF1-E4E9-4447-A19A-A363E47C54F8}" presName="parentLeftMargin" presStyleLbl="node1" presStyleIdx="0" presStyleCnt="4"/>
      <dgm:spPr/>
    </dgm:pt>
    <dgm:pt modelId="{DAC25ABB-59BD-4A32-B0EF-068136A6BDF4}" type="pres">
      <dgm:prSet presAssocID="{54038DF1-E4E9-4447-A19A-A363E47C54F8}" presName="parentText" presStyleLbl="node1" presStyleIdx="0" presStyleCnt="4">
        <dgm:presLayoutVars>
          <dgm:chMax val="0"/>
          <dgm:bulletEnabled val="1"/>
        </dgm:presLayoutVars>
      </dgm:prSet>
      <dgm:spPr/>
    </dgm:pt>
    <dgm:pt modelId="{3B2A7E4F-96BF-4CC0-AC1A-4E5B7EBC4DF5}" type="pres">
      <dgm:prSet presAssocID="{54038DF1-E4E9-4447-A19A-A363E47C54F8}" presName="negativeSpace" presStyleCnt="0"/>
      <dgm:spPr/>
    </dgm:pt>
    <dgm:pt modelId="{E52A6CAA-8100-4D59-9092-3C275CF6A753}" type="pres">
      <dgm:prSet presAssocID="{54038DF1-E4E9-4447-A19A-A363E47C54F8}" presName="childText" presStyleLbl="conFgAcc1" presStyleIdx="0" presStyleCnt="4">
        <dgm:presLayoutVars>
          <dgm:bulletEnabled val="1"/>
        </dgm:presLayoutVars>
      </dgm:prSet>
      <dgm:spPr/>
    </dgm:pt>
    <dgm:pt modelId="{821062DC-7635-43B3-BD61-7BC25285576C}" type="pres">
      <dgm:prSet presAssocID="{7D4F5E94-40E9-4584-8982-7771D87825BA}" presName="spaceBetweenRectangles" presStyleCnt="0"/>
      <dgm:spPr/>
    </dgm:pt>
    <dgm:pt modelId="{6D76A4E9-8D59-4C07-A960-0F1AFBF1F19F}" type="pres">
      <dgm:prSet presAssocID="{AA849C70-8875-496E-B31C-2610910F6EF6}" presName="parentLin" presStyleCnt="0"/>
      <dgm:spPr/>
    </dgm:pt>
    <dgm:pt modelId="{BB035890-79F3-493E-BAF2-4F68656F349B}" type="pres">
      <dgm:prSet presAssocID="{AA849C70-8875-496E-B31C-2610910F6EF6}" presName="parentLeftMargin" presStyleLbl="node1" presStyleIdx="0" presStyleCnt="4"/>
      <dgm:spPr/>
    </dgm:pt>
    <dgm:pt modelId="{75BF67BF-B28F-46B8-B9C1-D02E3169F4D4}" type="pres">
      <dgm:prSet presAssocID="{AA849C70-8875-496E-B31C-2610910F6EF6}" presName="parentText" presStyleLbl="node1" presStyleIdx="1" presStyleCnt="4">
        <dgm:presLayoutVars>
          <dgm:chMax val="0"/>
          <dgm:bulletEnabled val="1"/>
        </dgm:presLayoutVars>
      </dgm:prSet>
      <dgm:spPr/>
    </dgm:pt>
    <dgm:pt modelId="{1D591267-FFE3-4299-8C6B-C1AF25DCD698}" type="pres">
      <dgm:prSet presAssocID="{AA849C70-8875-496E-B31C-2610910F6EF6}" presName="negativeSpace" presStyleCnt="0"/>
      <dgm:spPr/>
    </dgm:pt>
    <dgm:pt modelId="{999DE9A0-04C9-4DD5-B936-389ED4ACF987}" type="pres">
      <dgm:prSet presAssocID="{AA849C70-8875-496E-B31C-2610910F6EF6}" presName="childText" presStyleLbl="conFgAcc1" presStyleIdx="1" presStyleCnt="4">
        <dgm:presLayoutVars>
          <dgm:bulletEnabled val="1"/>
        </dgm:presLayoutVars>
      </dgm:prSet>
      <dgm:spPr/>
    </dgm:pt>
    <dgm:pt modelId="{F35CD64D-53D6-4797-8DB0-8BC14DED5F05}" type="pres">
      <dgm:prSet presAssocID="{764B6A64-A85F-4463-9043-8464B70659C7}" presName="spaceBetweenRectangles" presStyleCnt="0"/>
      <dgm:spPr/>
    </dgm:pt>
    <dgm:pt modelId="{18A2DB3C-9E93-4953-818B-0AEBF6CA0543}" type="pres">
      <dgm:prSet presAssocID="{1D964FF3-F24E-433E-B1D0-67BDBD82CE9A}" presName="parentLin" presStyleCnt="0"/>
      <dgm:spPr/>
    </dgm:pt>
    <dgm:pt modelId="{C525398B-96C7-47F6-814C-4539AB9AE144}" type="pres">
      <dgm:prSet presAssocID="{1D964FF3-F24E-433E-B1D0-67BDBD82CE9A}" presName="parentLeftMargin" presStyleLbl="node1" presStyleIdx="1" presStyleCnt="4"/>
      <dgm:spPr/>
    </dgm:pt>
    <dgm:pt modelId="{E3A31EA9-9B98-439D-BDAE-484FD61607AA}" type="pres">
      <dgm:prSet presAssocID="{1D964FF3-F24E-433E-B1D0-67BDBD82CE9A}" presName="parentText" presStyleLbl="node1" presStyleIdx="2" presStyleCnt="4">
        <dgm:presLayoutVars>
          <dgm:chMax val="0"/>
          <dgm:bulletEnabled val="1"/>
        </dgm:presLayoutVars>
      </dgm:prSet>
      <dgm:spPr/>
    </dgm:pt>
    <dgm:pt modelId="{7B8C6163-3B92-44BE-9874-6386D192EB26}" type="pres">
      <dgm:prSet presAssocID="{1D964FF3-F24E-433E-B1D0-67BDBD82CE9A}" presName="negativeSpace" presStyleCnt="0"/>
      <dgm:spPr/>
    </dgm:pt>
    <dgm:pt modelId="{03C8E95A-6FF2-40AB-9245-A79BEDE8ED28}" type="pres">
      <dgm:prSet presAssocID="{1D964FF3-F24E-433E-B1D0-67BDBD82CE9A}" presName="childText" presStyleLbl="conFgAcc1" presStyleIdx="2" presStyleCnt="4">
        <dgm:presLayoutVars>
          <dgm:bulletEnabled val="1"/>
        </dgm:presLayoutVars>
      </dgm:prSet>
      <dgm:spPr/>
    </dgm:pt>
    <dgm:pt modelId="{A5693CF9-F7DB-4DD2-929A-9796776E1F08}" type="pres">
      <dgm:prSet presAssocID="{C9C6B323-81D9-421D-B15E-1F452EEDD438}" presName="spaceBetweenRectangles" presStyleCnt="0"/>
      <dgm:spPr/>
    </dgm:pt>
    <dgm:pt modelId="{75C6AF2A-0C87-43F3-AB32-37C4BE4D11E8}" type="pres">
      <dgm:prSet presAssocID="{2C1D9F08-4FCF-4593-8C7C-8714AB375ECA}" presName="parentLin" presStyleCnt="0"/>
      <dgm:spPr/>
    </dgm:pt>
    <dgm:pt modelId="{B31A86FE-3C71-4E05-B227-74A6340C44C5}" type="pres">
      <dgm:prSet presAssocID="{2C1D9F08-4FCF-4593-8C7C-8714AB375ECA}" presName="parentLeftMargin" presStyleLbl="node1" presStyleIdx="2" presStyleCnt="4"/>
      <dgm:spPr/>
    </dgm:pt>
    <dgm:pt modelId="{CED7EB11-3DEF-431A-AD59-338011414F69}" type="pres">
      <dgm:prSet presAssocID="{2C1D9F08-4FCF-4593-8C7C-8714AB375ECA}" presName="parentText" presStyleLbl="node1" presStyleIdx="3" presStyleCnt="4">
        <dgm:presLayoutVars>
          <dgm:chMax val="0"/>
          <dgm:bulletEnabled val="1"/>
        </dgm:presLayoutVars>
      </dgm:prSet>
      <dgm:spPr/>
    </dgm:pt>
    <dgm:pt modelId="{94385734-42A8-4D5F-8CDB-8E69486F3466}" type="pres">
      <dgm:prSet presAssocID="{2C1D9F08-4FCF-4593-8C7C-8714AB375ECA}" presName="negativeSpace" presStyleCnt="0"/>
      <dgm:spPr/>
    </dgm:pt>
    <dgm:pt modelId="{4938AC07-AEB9-4968-BED1-EE4B97C09CB4}" type="pres">
      <dgm:prSet presAssocID="{2C1D9F08-4FCF-4593-8C7C-8714AB375ECA}" presName="childText" presStyleLbl="conFgAcc1" presStyleIdx="3" presStyleCnt="4">
        <dgm:presLayoutVars>
          <dgm:bulletEnabled val="1"/>
        </dgm:presLayoutVars>
      </dgm:prSet>
      <dgm:spPr/>
    </dgm:pt>
  </dgm:ptLst>
  <dgm:cxnLst>
    <dgm:cxn modelId="{A06D250C-7FDF-4C77-9F41-DE13B0F096BC}" type="presOf" srcId="{89B0982C-D4F1-4E11-B047-B6CD912FF735}" destId="{8B27F518-823C-41E7-8532-922C46C00D55}" srcOrd="0" destOrd="0" presId="urn:microsoft.com/office/officeart/2005/8/layout/list1"/>
    <dgm:cxn modelId="{E3C3830F-F810-457A-B352-90B7CA1671A6}" type="presOf" srcId="{2C1D9F08-4FCF-4593-8C7C-8714AB375ECA}" destId="{CED7EB11-3DEF-431A-AD59-338011414F69}" srcOrd="1" destOrd="0" presId="urn:microsoft.com/office/officeart/2005/8/layout/list1"/>
    <dgm:cxn modelId="{77308B18-C626-4A88-8822-2B54BE00F398}" srcId="{89B0982C-D4F1-4E11-B047-B6CD912FF735}" destId="{54038DF1-E4E9-4447-A19A-A363E47C54F8}" srcOrd="0" destOrd="0" parTransId="{2FF65628-41C5-4301-9259-C8276B55B66D}" sibTransId="{7D4F5E94-40E9-4584-8982-7771D87825BA}"/>
    <dgm:cxn modelId="{27103020-091E-4F10-8231-173733310349}" srcId="{54038DF1-E4E9-4447-A19A-A363E47C54F8}" destId="{B2058918-1981-49DA-8709-467DFEF4A187}" srcOrd="3" destOrd="0" parTransId="{EB819149-D650-4E88-BED8-93B6DA9BFB06}" sibTransId="{3E5FC4E1-FC28-4F69-BBD2-3E60E7EC5C60}"/>
    <dgm:cxn modelId="{5434C461-CDB0-4F2D-B6F4-D7984D58545F}" srcId="{54038DF1-E4E9-4447-A19A-A363E47C54F8}" destId="{774DEE8C-762E-4984-9802-8EA99BA97FFB}" srcOrd="0" destOrd="0" parTransId="{D9AFB300-5588-4B9F-80FF-AB067301EAD6}" sibTransId="{1D63E989-BF6C-41EC-B2AB-94D2B15C3F50}"/>
    <dgm:cxn modelId="{80E96265-3EFD-4A4D-A2CC-A21C72B2523B}" type="presOf" srcId="{774DEE8C-762E-4984-9802-8EA99BA97FFB}" destId="{E52A6CAA-8100-4D59-9092-3C275CF6A753}" srcOrd="0" destOrd="0" presId="urn:microsoft.com/office/officeart/2005/8/layout/list1"/>
    <dgm:cxn modelId="{5CAABE4E-EF43-4FAC-A376-4F9BF5C5A3F8}" srcId="{89B0982C-D4F1-4E11-B047-B6CD912FF735}" destId="{1D964FF3-F24E-433E-B1D0-67BDBD82CE9A}" srcOrd="2" destOrd="0" parTransId="{604BA546-7EF0-4660-9448-D6F8A6316A92}" sibTransId="{C9C6B323-81D9-421D-B15E-1F452EEDD438}"/>
    <dgm:cxn modelId="{FAE47B54-0B3A-4EE0-9B37-9E8DB4B44180}" type="presOf" srcId="{AA849C70-8875-496E-B31C-2610910F6EF6}" destId="{BB035890-79F3-493E-BAF2-4F68656F349B}" srcOrd="0" destOrd="0" presId="urn:microsoft.com/office/officeart/2005/8/layout/list1"/>
    <dgm:cxn modelId="{1C0E077E-6FB5-4057-8C82-A9F3D3E866B7}" type="presOf" srcId="{2C1D9F08-4FCF-4593-8C7C-8714AB375ECA}" destId="{B31A86FE-3C71-4E05-B227-74A6340C44C5}" srcOrd="0" destOrd="0" presId="urn:microsoft.com/office/officeart/2005/8/layout/list1"/>
    <dgm:cxn modelId="{8F64337E-615D-476C-8E6F-2C6613C8A9F5}" type="presOf" srcId="{F12ECEA5-EEA7-4020-858B-33E72ECDD4DC}" destId="{E52A6CAA-8100-4D59-9092-3C275CF6A753}" srcOrd="0" destOrd="2" presId="urn:microsoft.com/office/officeart/2005/8/layout/list1"/>
    <dgm:cxn modelId="{2162638F-AE10-4B94-A3B7-2A8ACF9CF738}" type="presOf" srcId="{1D964FF3-F24E-433E-B1D0-67BDBD82CE9A}" destId="{E3A31EA9-9B98-439D-BDAE-484FD61607AA}" srcOrd="1" destOrd="0" presId="urn:microsoft.com/office/officeart/2005/8/layout/list1"/>
    <dgm:cxn modelId="{C009FF92-CC10-45BB-B84C-82C161D8FF16}" type="presOf" srcId="{1D964FF3-F24E-433E-B1D0-67BDBD82CE9A}" destId="{C525398B-96C7-47F6-814C-4539AB9AE144}" srcOrd="0" destOrd="0" presId="urn:microsoft.com/office/officeart/2005/8/layout/list1"/>
    <dgm:cxn modelId="{6BC0EF94-C951-4E7C-9E22-9EC957DAC8AF}" type="presOf" srcId="{FC96BA40-8255-4C0C-8855-CA1DF962CBD4}" destId="{E52A6CAA-8100-4D59-9092-3C275CF6A753}" srcOrd="0" destOrd="1" presId="urn:microsoft.com/office/officeart/2005/8/layout/list1"/>
    <dgm:cxn modelId="{CB26CC9C-7A28-4C01-B155-844915FD8F2F}" srcId="{54038DF1-E4E9-4447-A19A-A363E47C54F8}" destId="{F12ECEA5-EEA7-4020-858B-33E72ECDD4DC}" srcOrd="2" destOrd="0" parTransId="{FF3E57B0-7166-477E-B4C4-67674911267C}" sibTransId="{ABCA8CAF-29FA-404A-8000-1766FDB7356F}"/>
    <dgm:cxn modelId="{E1A522A3-701C-4ED7-BD0A-41CD87DB0DE5}" type="presOf" srcId="{54038DF1-E4E9-4447-A19A-A363E47C54F8}" destId="{DAC25ABB-59BD-4A32-B0EF-068136A6BDF4}" srcOrd="1" destOrd="0" presId="urn:microsoft.com/office/officeart/2005/8/layout/list1"/>
    <dgm:cxn modelId="{A1F24AA9-16BB-4460-8385-0486C35CBC7D}" type="presOf" srcId="{54038DF1-E4E9-4447-A19A-A363E47C54F8}" destId="{72C0F392-DB22-43A8-A57C-2A283004E6B9}" srcOrd="0" destOrd="0" presId="urn:microsoft.com/office/officeart/2005/8/layout/list1"/>
    <dgm:cxn modelId="{B8386CCC-06BD-4CA0-BDE3-08ADA39F8FC3}" srcId="{89B0982C-D4F1-4E11-B047-B6CD912FF735}" destId="{2C1D9F08-4FCF-4593-8C7C-8714AB375ECA}" srcOrd="3" destOrd="0" parTransId="{65743D39-6028-49F7-94F3-420EC1129FC0}" sibTransId="{41EE20A7-7F21-44C7-B459-5E24682EB51F}"/>
    <dgm:cxn modelId="{10C1D5CE-F64C-4B78-AEF2-38803D712C25}" type="presOf" srcId="{B2058918-1981-49DA-8709-467DFEF4A187}" destId="{E52A6CAA-8100-4D59-9092-3C275CF6A753}" srcOrd="0" destOrd="3" presId="urn:microsoft.com/office/officeart/2005/8/layout/list1"/>
    <dgm:cxn modelId="{E5DF1CD6-C990-42FE-8362-D9BF57ABE64C}" srcId="{54038DF1-E4E9-4447-A19A-A363E47C54F8}" destId="{A9D45EF7-4B71-4B02-884B-A9E092914369}" srcOrd="4" destOrd="0" parTransId="{9842EFDF-0547-455B-9A93-DEE5C0FFB59B}" sibTransId="{3399EFDF-7F0C-426C-87FC-7BCEAF51D49C}"/>
    <dgm:cxn modelId="{E9501BD8-F6FB-414C-89BD-482AA9B7C202}" srcId="{89B0982C-D4F1-4E11-B047-B6CD912FF735}" destId="{AA849C70-8875-496E-B31C-2610910F6EF6}" srcOrd="1" destOrd="0" parTransId="{BA41CFB1-8FB6-47E4-BC4C-C121D64F655A}" sibTransId="{764B6A64-A85F-4463-9043-8464B70659C7}"/>
    <dgm:cxn modelId="{BA83B4DE-2927-4FFA-85E3-72C5DC4560E6}" type="presOf" srcId="{A9D45EF7-4B71-4B02-884B-A9E092914369}" destId="{E52A6CAA-8100-4D59-9092-3C275CF6A753}" srcOrd="0" destOrd="4" presId="urn:microsoft.com/office/officeart/2005/8/layout/list1"/>
    <dgm:cxn modelId="{A5C118E7-7EEF-4B56-B9AB-BB8A76C13321}" type="presOf" srcId="{AA849C70-8875-496E-B31C-2610910F6EF6}" destId="{75BF67BF-B28F-46B8-B9C1-D02E3169F4D4}" srcOrd="1" destOrd="0" presId="urn:microsoft.com/office/officeart/2005/8/layout/list1"/>
    <dgm:cxn modelId="{D6EABAED-70CD-4080-B6BC-33653BCE7733}" srcId="{54038DF1-E4E9-4447-A19A-A363E47C54F8}" destId="{FC96BA40-8255-4C0C-8855-CA1DF962CBD4}" srcOrd="1" destOrd="0" parTransId="{52346C90-D77E-4F79-BCC9-7B273C7E54F6}" sibTransId="{BFFB82F5-FF2D-45F0-AF06-E9F5400CB3DA}"/>
    <dgm:cxn modelId="{C2006C3C-5F53-481C-8902-3308149C4289}" type="presParOf" srcId="{8B27F518-823C-41E7-8532-922C46C00D55}" destId="{C669C073-F376-48EE-947F-FC32CE5C5E0E}" srcOrd="0" destOrd="0" presId="urn:microsoft.com/office/officeart/2005/8/layout/list1"/>
    <dgm:cxn modelId="{04742B78-D45C-4158-A245-58DC42A4666A}" type="presParOf" srcId="{C669C073-F376-48EE-947F-FC32CE5C5E0E}" destId="{72C0F392-DB22-43A8-A57C-2A283004E6B9}" srcOrd="0" destOrd="0" presId="urn:microsoft.com/office/officeart/2005/8/layout/list1"/>
    <dgm:cxn modelId="{035417D8-E11E-4534-9557-89A62331BCE6}" type="presParOf" srcId="{C669C073-F376-48EE-947F-FC32CE5C5E0E}" destId="{DAC25ABB-59BD-4A32-B0EF-068136A6BDF4}" srcOrd="1" destOrd="0" presId="urn:microsoft.com/office/officeart/2005/8/layout/list1"/>
    <dgm:cxn modelId="{F47136FE-A945-441C-9929-C3E72CB47861}" type="presParOf" srcId="{8B27F518-823C-41E7-8532-922C46C00D55}" destId="{3B2A7E4F-96BF-4CC0-AC1A-4E5B7EBC4DF5}" srcOrd="1" destOrd="0" presId="urn:microsoft.com/office/officeart/2005/8/layout/list1"/>
    <dgm:cxn modelId="{3F4BAFEB-71E9-4080-B5A5-DB5EF4574029}" type="presParOf" srcId="{8B27F518-823C-41E7-8532-922C46C00D55}" destId="{E52A6CAA-8100-4D59-9092-3C275CF6A753}" srcOrd="2" destOrd="0" presId="urn:microsoft.com/office/officeart/2005/8/layout/list1"/>
    <dgm:cxn modelId="{92DCB58F-CF07-4624-939E-18E7E7F9D707}" type="presParOf" srcId="{8B27F518-823C-41E7-8532-922C46C00D55}" destId="{821062DC-7635-43B3-BD61-7BC25285576C}" srcOrd="3" destOrd="0" presId="urn:microsoft.com/office/officeart/2005/8/layout/list1"/>
    <dgm:cxn modelId="{15F3C6A9-A9F4-4DB4-922D-0EFCB1BE9205}" type="presParOf" srcId="{8B27F518-823C-41E7-8532-922C46C00D55}" destId="{6D76A4E9-8D59-4C07-A960-0F1AFBF1F19F}" srcOrd="4" destOrd="0" presId="urn:microsoft.com/office/officeart/2005/8/layout/list1"/>
    <dgm:cxn modelId="{CF254E6D-CCDD-4F4F-91EC-5439A999D9C2}" type="presParOf" srcId="{6D76A4E9-8D59-4C07-A960-0F1AFBF1F19F}" destId="{BB035890-79F3-493E-BAF2-4F68656F349B}" srcOrd="0" destOrd="0" presId="urn:microsoft.com/office/officeart/2005/8/layout/list1"/>
    <dgm:cxn modelId="{BDC8D1B1-3F60-420E-A7C2-D3101847C3A4}" type="presParOf" srcId="{6D76A4E9-8D59-4C07-A960-0F1AFBF1F19F}" destId="{75BF67BF-B28F-46B8-B9C1-D02E3169F4D4}" srcOrd="1" destOrd="0" presId="urn:microsoft.com/office/officeart/2005/8/layout/list1"/>
    <dgm:cxn modelId="{BEC680F6-37AC-4488-8347-C7A46A064383}" type="presParOf" srcId="{8B27F518-823C-41E7-8532-922C46C00D55}" destId="{1D591267-FFE3-4299-8C6B-C1AF25DCD698}" srcOrd="5" destOrd="0" presId="urn:microsoft.com/office/officeart/2005/8/layout/list1"/>
    <dgm:cxn modelId="{59E54990-4086-46B1-B5E7-20D6AA0FE30D}" type="presParOf" srcId="{8B27F518-823C-41E7-8532-922C46C00D55}" destId="{999DE9A0-04C9-4DD5-B936-389ED4ACF987}" srcOrd="6" destOrd="0" presId="urn:microsoft.com/office/officeart/2005/8/layout/list1"/>
    <dgm:cxn modelId="{498EE766-CA42-4C84-AA45-28C3E4E572DB}" type="presParOf" srcId="{8B27F518-823C-41E7-8532-922C46C00D55}" destId="{F35CD64D-53D6-4797-8DB0-8BC14DED5F05}" srcOrd="7" destOrd="0" presId="urn:microsoft.com/office/officeart/2005/8/layout/list1"/>
    <dgm:cxn modelId="{6C6C44AD-3985-43B0-8B47-0B69CA7B1D0B}" type="presParOf" srcId="{8B27F518-823C-41E7-8532-922C46C00D55}" destId="{18A2DB3C-9E93-4953-818B-0AEBF6CA0543}" srcOrd="8" destOrd="0" presId="urn:microsoft.com/office/officeart/2005/8/layout/list1"/>
    <dgm:cxn modelId="{2D368B22-77D2-4AA1-B195-70961EB9B4D4}" type="presParOf" srcId="{18A2DB3C-9E93-4953-818B-0AEBF6CA0543}" destId="{C525398B-96C7-47F6-814C-4539AB9AE144}" srcOrd="0" destOrd="0" presId="urn:microsoft.com/office/officeart/2005/8/layout/list1"/>
    <dgm:cxn modelId="{DC2B469D-F408-42FC-9892-BAC07B287C83}" type="presParOf" srcId="{18A2DB3C-9E93-4953-818B-0AEBF6CA0543}" destId="{E3A31EA9-9B98-439D-BDAE-484FD61607AA}" srcOrd="1" destOrd="0" presId="urn:microsoft.com/office/officeart/2005/8/layout/list1"/>
    <dgm:cxn modelId="{3772B197-D7B8-4F3D-86A7-967993380588}" type="presParOf" srcId="{8B27F518-823C-41E7-8532-922C46C00D55}" destId="{7B8C6163-3B92-44BE-9874-6386D192EB26}" srcOrd="9" destOrd="0" presId="urn:microsoft.com/office/officeart/2005/8/layout/list1"/>
    <dgm:cxn modelId="{378CE959-C4F4-4BC6-A335-7A7605964105}" type="presParOf" srcId="{8B27F518-823C-41E7-8532-922C46C00D55}" destId="{03C8E95A-6FF2-40AB-9245-A79BEDE8ED28}" srcOrd="10" destOrd="0" presId="urn:microsoft.com/office/officeart/2005/8/layout/list1"/>
    <dgm:cxn modelId="{640EA752-41A8-4245-BB97-C55A2B363EC6}" type="presParOf" srcId="{8B27F518-823C-41E7-8532-922C46C00D55}" destId="{A5693CF9-F7DB-4DD2-929A-9796776E1F08}" srcOrd="11" destOrd="0" presId="urn:microsoft.com/office/officeart/2005/8/layout/list1"/>
    <dgm:cxn modelId="{A03B0A76-F2F5-4A5A-B93D-C38DC07FF648}" type="presParOf" srcId="{8B27F518-823C-41E7-8532-922C46C00D55}" destId="{75C6AF2A-0C87-43F3-AB32-37C4BE4D11E8}" srcOrd="12" destOrd="0" presId="urn:microsoft.com/office/officeart/2005/8/layout/list1"/>
    <dgm:cxn modelId="{FF10A389-05C3-48C8-A496-F0BE4D4057EA}" type="presParOf" srcId="{75C6AF2A-0C87-43F3-AB32-37C4BE4D11E8}" destId="{B31A86FE-3C71-4E05-B227-74A6340C44C5}" srcOrd="0" destOrd="0" presId="urn:microsoft.com/office/officeart/2005/8/layout/list1"/>
    <dgm:cxn modelId="{39A3FB7D-A95B-4D29-B56D-2E58F5BDE294}" type="presParOf" srcId="{75C6AF2A-0C87-43F3-AB32-37C4BE4D11E8}" destId="{CED7EB11-3DEF-431A-AD59-338011414F69}" srcOrd="1" destOrd="0" presId="urn:microsoft.com/office/officeart/2005/8/layout/list1"/>
    <dgm:cxn modelId="{A3B27427-DCA3-474A-BA28-EB5F04419BBF}" type="presParOf" srcId="{8B27F518-823C-41E7-8532-922C46C00D55}" destId="{94385734-42A8-4D5F-8CDB-8E69486F3466}" srcOrd="13" destOrd="0" presId="urn:microsoft.com/office/officeart/2005/8/layout/list1"/>
    <dgm:cxn modelId="{24C6E723-27CF-41E4-825C-D4DE6E9C08D8}" type="presParOf" srcId="{8B27F518-823C-41E7-8532-922C46C00D55}" destId="{4938AC07-AEB9-4968-BED1-EE4B97C09CB4}"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FEDA22A-E666-4B38-9631-D73737D3F374}" type="doc">
      <dgm:prSet loTypeId="urn:microsoft.com/office/officeart/2005/8/layout/vList2" loCatId="list" qsTypeId="urn:microsoft.com/office/officeart/2005/8/quickstyle/simple3" qsCatId="simple" csTypeId="urn:microsoft.com/office/officeart/2005/8/colors/colorful3" csCatId="colorful" phldr="1"/>
      <dgm:spPr/>
      <dgm:t>
        <a:bodyPr/>
        <a:lstStyle/>
        <a:p>
          <a:endParaRPr lang="en-US"/>
        </a:p>
      </dgm:t>
    </dgm:pt>
    <dgm:pt modelId="{2AA3AE6B-475A-42F2-9838-F605531EC006}">
      <dgm:prSet phldrT="[Text]"/>
      <dgm:spPr>
        <a:gradFill rotWithShape="0">
          <a:gsLst>
            <a:gs pos="0">
              <a:schemeClr val="accent3">
                <a:hueOff val="0"/>
                <a:satOff val="0"/>
                <a:lumOff val="0"/>
                <a:alphaOff val="0"/>
                <a:tint val="50000"/>
                <a:shade val="86000"/>
                <a:satMod val="140000"/>
              </a:schemeClr>
            </a:gs>
            <a:gs pos="17000">
              <a:schemeClr val="accent3">
                <a:hueOff val="0"/>
                <a:satOff val="0"/>
                <a:lumOff val="0"/>
                <a:alphaOff val="0"/>
                <a:tint val="48000"/>
                <a:satMod val="150000"/>
              </a:schemeClr>
            </a:gs>
            <a:gs pos="25000">
              <a:schemeClr val="accent3">
                <a:hueOff val="0"/>
                <a:satOff val="0"/>
                <a:lumOff val="0"/>
                <a:alphaOff val="0"/>
                <a:tint val="28000"/>
                <a:satMod val="160000"/>
              </a:schemeClr>
            </a:gs>
          </a:gsLst>
        </a:gradFill>
        <a:scene3d>
          <a:camera prst="orthographicFront"/>
          <a:lightRig rig="flat" dir="t"/>
        </a:scene3d>
        <a:sp3d prstMaterial="dkEdge">
          <a:bevelT w="8200" h="38100"/>
        </a:sp3d>
      </dgm:spPr>
      <dgm:t>
        <a:bodyPr/>
        <a:lstStyle/>
        <a:p>
          <a:r>
            <a:rPr lang="en-US" dirty="0"/>
            <a:t>Range and accuracy of the values obtained should include:</a:t>
          </a:r>
        </a:p>
      </dgm:t>
    </dgm:pt>
    <dgm:pt modelId="{6FC19734-73C2-4636-86D6-CC35A48B0EFE}" type="parTrans" cxnId="{761968AE-56B2-42C3-9C2E-D51305D79736}">
      <dgm:prSet/>
      <dgm:spPr/>
      <dgm:t>
        <a:bodyPr/>
        <a:lstStyle/>
        <a:p>
          <a:endParaRPr lang="en-US"/>
        </a:p>
      </dgm:t>
    </dgm:pt>
    <dgm:pt modelId="{2FFB8542-FE50-42F7-939E-0017A35AC1AD}" type="sibTrans" cxnId="{761968AE-56B2-42C3-9C2E-D51305D79736}">
      <dgm:prSet/>
      <dgm:spPr/>
      <dgm:t>
        <a:bodyPr/>
        <a:lstStyle/>
        <a:p>
          <a:endParaRPr lang="en-US"/>
        </a:p>
      </dgm:t>
    </dgm:pt>
    <dgm:pt modelId="{4F73F37E-A76C-4169-9152-A03BF358C39E}">
      <dgm:prSet phldrT="[Text]"/>
      <dgm:spPr/>
      <dgm:t>
        <a:bodyPr/>
        <a:lstStyle/>
        <a:p>
          <a:r>
            <a:rPr lang="en-US" dirty="0"/>
            <a:t>Uncertainty of the results</a:t>
          </a:r>
        </a:p>
      </dgm:t>
    </dgm:pt>
    <dgm:pt modelId="{BC5C6C32-F219-45BF-98EF-66DD935D316D}" type="parTrans" cxnId="{4299FF6A-87E6-4E96-86EE-6FD9375C5C49}">
      <dgm:prSet/>
      <dgm:spPr/>
      <dgm:t>
        <a:bodyPr/>
        <a:lstStyle/>
        <a:p>
          <a:endParaRPr lang="en-US"/>
        </a:p>
      </dgm:t>
    </dgm:pt>
    <dgm:pt modelId="{22AEB54C-2F6C-4160-8000-97AB92A5F314}" type="sibTrans" cxnId="{4299FF6A-87E6-4E96-86EE-6FD9375C5C49}">
      <dgm:prSet/>
      <dgm:spPr/>
      <dgm:t>
        <a:bodyPr/>
        <a:lstStyle/>
        <a:p>
          <a:endParaRPr lang="en-US"/>
        </a:p>
      </dgm:t>
    </dgm:pt>
    <dgm:pt modelId="{AB434C75-3B4B-4AB1-8F05-DCC28F44A3A2}">
      <dgm:prSet/>
      <dgm:spPr/>
      <dgm:t>
        <a:bodyPr/>
        <a:lstStyle/>
        <a:p>
          <a:r>
            <a:rPr lang="en-US"/>
            <a:t>Detection limit</a:t>
          </a:r>
          <a:endParaRPr lang="en-US" dirty="0"/>
        </a:p>
      </dgm:t>
    </dgm:pt>
    <dgm:pt modelId="{E9969A40-4E92-4CFF-A5AD-4F4E2B28CAB7}" type="parTrans" cxnId="{1AE0B3ED-001B-41A4-B8E0-97C5316C8BA3}">
      <dgm:prSet/>
      <dgm:spPr/>
      <dgm:t>
        <a:bodyPr/>
        <a:lstStyle/>
        <a:p>
          <a:endParaRPr lang="en-US"/>
        </a:p>
      </dgm:t>
    </dgm:pt>
    <dgm:pt modelId="{31F826A8-B3DE-46B2-8530-13E7988AA1A5}" type="sibTrans" cxnId="{1AE0B3ED-001B-41A4-B8E0-97C5316C8BA3}">
      <dgm:prSet/>
      <dgm:spPr/>
      <dgm:t>
        <a:bodyPr/>
        <a:lstStyle/>
        <a:p>
          <a:endParaRPr lang="en-US"/>
        </a:p>
      </dgm:t>
    </dgm:pt>
    <dgm:pt modelId="{A686FF37-C5C2-4E4F-9F70-3A7E41D44C16}">
      <dgm:prSet/>
      <dgm:spPr/>
      <dgm:t>
        <a:bodyPr/>
        <a:lstStyle/>
        <a:p>
          <a:r>
            <a:rPr lang="en-US" dirty="0"/>
            <a:t>Selectivity of the method</a:t>
          </a:r>
        </a:p>
      </dgm:t>
    </dgm:pt>
    <dgm:pt modelId="{D4B332C1-C3E2-45FA-A6AA-79A6CADFEC9E}" type="parTrans" cxnId="{092E029E-7001-47D2-B648-F23E7C89477E}">
      <dgm:prSet/>
      <dgm:spPr/>
      <dgm:t>
        <a:bodyPr/>
        <a:lstStyle/>
        <a:p>
          <a:endParaRPr lang="en-US"/>
        </a:p>
      </dgm:t>
    </dgm:pt>
    <dgm:pt modelId="{43C53745-C305-4085-9BCC-6A5446B1D7E8}" type="sibTrans" cxnId="{092E029E-7001-47D2-B648-F23E7C89477E}">
      <dgm:prSet/>
      <dgm:spPr/>
      <dgm:t>
        <a:bodyPr/>
        <a:lstStyle/>
        <a:p>
          <a:endParaRPr lang="en-US"/>
        </a:p>
      </dgm:t>
    </dgm:pt>
    <dgm:pt modelId="{761511EF-F513-4866-87EB-58613051AF84}">
      <dgm:prSet/>
      <dgm:spPr/>
      <dgm:t>
        <a:bodyPr/>
        <a:lstStyle/>
        <a:p>
          <a:r>
            <a:rPr lang="en-US" dirty="0"/>
            <a:t>Linearity</a:t>
          </a:r>
        </a:p>
      </dgm:t>
    </dgm:pt>
    <dgm:pt modelId="{C3E736A1-2E7F-425D-9656-75DF30FF25DB}" type="parTrans" cxnId="{81DB6B3F-AC00-4163-8F08-E5C6A6BA5857}">
      <dgm:prSet/>
      <dgm:spPr/>
      <dgm:t>
        <a:bodyPr/>
        <a:lstStyle/>
        <a:p>
          <a:endParaRPr lang="en-US"/>
        </a:p>
      </dgm:t>
    </dgm:pt>
    <dgm:pt modelId="{974F5E78-C859-4D5A-9DE1-AC66A195056C}" type="sibTrans" cxnId="{81DB6B3F-AC00-4163-8F08-E5C6A6BA5857}">
      <dgm:prSet/>
      <dgm:spPr/>
      <dgm:t>
        <a:bodyPr/>
        <a:lstStyle/>
        <a:p>
          <a:endParaRPr lang="en-US"/>
        </a:p>
      </dgm:t>
    </dgm:pt>
    <dgm:pt modelId="{ECD26654-BC28-4586-9B5E-3FB4259BFCEF}">
      <dgm:prSet/>
      <dgm:spPr/>
      <dgm:t>
        <a:bodyPr/>
        <a:lstStyle/>
        <a:p>
          <a:r>
            <a:rPr lang="en-US"/>
            <a:t>Limit of repeatability and/or reproducibility</a:t>
          </a:r>
          <a:endParaRPr lang="en-US" dirty="0"/>
        </a:p>
      </dgm:t>
    </dgm:pt>
    <dgm:pt modelId="{FD93E80C-9FA5-430D-BC28-D51179ED1EE7}" type="parTrans" cxnId="{D450D7AD-7339-47AE-B7E9-DF520FEEE18D}">
      <dgm:prSet/>
      <dgm:spPr/>
      <dgm:t>
        <a:bodyPr/>
        <a:lstStyle/>
        <a:p>
          <a:endParaRPr lang="en-US"/>
        </a:p>
      </dgm:t>
    </dgm:pt>
    <dgm:pt modelId="{BC87261B-AF34-428A-917E-96BC9AF96D31}" type="sibTrans" cxnId="{D450D7AD-7339-47AE-B7E9-DF520FEEE18D}">
      <dgm:prSet/>
      <dgm:spPr/>
      <dgm:t>
        <a:bodyPr/>
        <a:lstStyle/>
        <a:p>
          <a:endParaRPr lang="en-US"/>
        </a:p>
      </dgm:t>
    </dgm:pt>
    <dgm:pt modelId="{BB8BE3B2-257F-40D0-92D6-E0DE55CC5F6B}">
      <dgm:prSet/>
      <dgm:spPr/>
      <dgm:t>
        <a:bodyPr/>
        <a:lstStyle/>
        <a:p>
          <a:r>
            <a:rPr lang="en-US"/>
            <a:t>Robustness against external influences and/or cross-sensitivity against interference from the sample matrix</a:t>
          </a:r>
          <a:endParaRPr lang="en-US" dirty="0"/>
        </a:p>
      </dgm:t>
    </dgm:pt>
    <dgm:pt modelId="{24DFD570-17F8-4B42-9629-E28F6727D6DD}" type="parTrans" cxnId="{70C5E53F-E694-450D-A377-27AE485FEDD9}">
      <dgm:prSet/>
      <dgm:spPr/>
      <dgm:t>
        <a:bodyPr/>
        <a:lstStyle/>
        <a:p>
          <a:endParaRPr lang="en-US"/>
        </a:p>
      </dgm:t>
    </dgm:pt>
    <dgm:pt modelId="{2EB43C32-489B-489F-96FD-1FCC0AFEBE23}" type="sibTrans" cxnId="{70C5E53F-E694-450D-A377-27AE485FEDD9}">
      <dgm:prSet/>
      <dgm:spPr/>
      <dgm:t>
        <a:bodyPr/>
        <a:lstStyle/>
        <a:p>
          <a:endParaRPr lang="en-US"/>
        </a:p>
      </dgm:t>
    </dgm:pt>
    <dgm:pt modelId="{A910402E-11D9-4718-BD91-D17413180614}">
      <dgm:prSet/>
      <dgm:spPr/>
      <dgm:t>
        <a:bodyPr/>
        <a:lstStyle/>
        <a:p>
          <a:r>
            <a:rPr lang="en-US"/>
            <a:t>Assessed for the intended use</a:t>
          </a:r>
          <a:endParaRPr lang="en-US" dirty="0"/>
        </a:p>
      </dgm:t>
    </dgm:pt>
    <dgm:pt modelId="{87F261B9-1386-444B-BCB8-D52F4D85B45F}" type="parTrans" cxnId="{CA4AD8AF-4E59-45D9-A249-23990A915A73}">
      <dgm:prSet/>
      <dgm:spPr/>
      <dgm:t>
        <a:bodyPr/>
        <a:lstStyle/>
        <a:p>
          <a:endParaRPr lang="en-US"/>
        </a:p>
      </dgm:t>
    </dgm:pt>
    <dgm:pt modelId="{BAE601E5-88FB-41FE-9F48-CC62A5DBE9D9}" type="sibTrans" cxnId="{CA4AD8AF-4E59-45D9-A249-23990A915A73}">
      <dgm:prSet/>
      <dgm:spPr/>
      <dgm:t>
        <a:bodyPr/>
        <a:lstStyle/>
        <a:p>
          <a:endParaRPr lang="en-US"/>
        </a:p>
      </dgm:t>
    </dgm:pt>
    <dgm:pt modelId="{BB88C868-FB4C-4244-8436-7B33DBDEA1CB}">
      <dgm:prSet/>
      <dgm:spPr/>
      <dgm:t>
        <a:bodyPr/>
        <a:lstStyle/>
        <a:p>
          <a:r>
            <a:rPr lang="en-US" dirty="0"/>
            <a:t>Relevant to the customer</a:t>
          </a:r>
        </a:p>
      </dgm:t>
    </dgm:pt>
    <dgm:pt modelId="{0643A14B-5AAD-458C-9F03-A6FB55B02601}" type="parTrans" cxnId="{77D50577-268B-4AE9-8F6C-9E94EEAE1C57}">
      <dgm:prSet/>
      <dgm:spPr/>
      <dgm:t>
        <a:bodyPr/>
        <a:lstStyle/>
        <a:p>
          <a:endParaRPr lang="en-US"/>
        </a:p>
      </dgm:t>
    </dgm:pt>
    <dgm:pt modelId="{98182BD7-144D-4E18-8003-5BB82FD94659}" type="sibTrans" cxnId="{77D50577-268B-4AE9-8F6C-9E94EEAE1C57}">
      <dgm:prSet/>
      <dgm:spPr/>
      <dgm:t>
        <a:bodyPr/>
        <a:lstStyle/>
        <a:p>
          <a:endParaRPr lang="en-US"/>
        </a:p>
      </dgm:t>
    </dgm:pt>
    <dgm:pt modelId="{3445F5A2-158D-424C-945F-D554EB585D89}" type="pres">
      <dgm:prSet presAssocID="{9FEDA22A-E666-4B38-9631-D73737D3F374}" presName="linear" presStyleCnt="0">
        <dgm:presLayoutVars>
          <dgm:animLvl val="lvl"/>
          <dgm:resizeHandles val="exact"/>
        </dgm:presLayoutVars>
      </dgm:prSet>
      <dgm:spPr/>
    </dgm:pt>
    <dgm:pt modelId="{4DD92B7E-A919-4CFB-B08B-29605BA1902C}" type="pres">
      <dgm:prSet presAssocID="{2AA3AE6B-475A-42F2-9838-F605531EC006}" presName="parentText" presStyleLbl="node1" presStyleIdx="0" presStyleCnt="1">
        <dgm:presLayoutVars>
          <dgm:chMax val="0"/>
          <dgm:bulletEnabled val="1"/>
        </dgm:presLayoutVars>
      </dgm:prSet>
      <dgm:spPr/>
    </dgm:pt>
    <dgm:pt modelId="{65010FED-E484-4CE9-A55A-E307A6321A89}" type="pres">
      <dgm:prSet presAssocID="{2AA3AE6B-475A-42F2-9838-F605531EC006}" presName="childText" presStyleLbl="revTx" presStyleIdx="0" presStyleCnt="1">
        <dgm:presLayoutVars>
          <dgm:bulletEnabled val="1"/>
        </dgm:presLayoutVars>
      </dgm:prSet>
      <dgm:spPr/>
    </dgm:pt>
  </dgm:ptLst>
  <dgm:cxnLst>
    <dgm:cxn modelId="{17A19B29-4BE0-40DD-B9E0-F6BA4CB82939}" type="presOf" srcId="{4F73F37E-A76C-4169-9152-A03BF358C39E}" destId="{65010FED-E484-4CE9-A55A-E307A6321A89}" srcOrd="0" destOrd="0" presId="urn:microsoft.com/office/officeart/2005/8/layout/vList2"/>
    <dgm:cxn modelId="{81DB6B3F-AC00-4163-8F08-E5C6A6BA5857}" srcId="{2AA3AE6B-475A-42F2-9838-F605531EC006}" destId="{761511EF-F513-4866-87EB-58613051AF84}" srcOrd="3" destOrd="0" parTransId="{C3E736A1-2E7F-425D-9656-75DF30FF25DB}" sibTransId="{974F5E78-C859-4D5A-9DE1-AC66A195056C}"/>
    <dgm:cxn modelId="{70C5E53F-E694-450D-A377-27AE485FEDD9}" srcId="{2AA3AE6B-475A-42F2-9838-F605531EC006}" destId="{BB8BE3B2-257F-40D0-92D6-E0DE55CC5F6B}" srcOrd="5" destOrd="0" parTransId="{24DFD570-17F8-4B42-9629-E28F6727D6DD}" sibTransId="{2EB43C32-489B-489F-96FD-1FCC0AFEBE23}"/>
    <dgm:cxn modelId="{4299FF6A-87E6-4E96-86EE-6FD9375C5C49}" srcId="{2AA3AE6B-475A-42F2-9838-F605531EC006}" destId="{4F73F37E-A76C-4169-9152-A03BF358C39E}" srcOrd="0" destOrd="0" parTransId="{BC5C6C32-F219-45BF-98EF-66DD935D316D}" sibTransId="{22AEB54C-2F6C-4160-8000-97AB92A5F314}"/>
    <dgm:cxn modelId="{3A212850-9CD3-47DA-B1CF-BF0DA969329E}" type="presOf" srcId="{761511EF-F513-4866-87EB-58613051AF84}" destId="{65010FED-E484-4CE9-A55A-E307A6321A89}" srcOrd="0" destOrd="3" presId="urn:microsoft.com/office/officeart/2005/8/layout/vList2"/>
    <dgm:cxn modelId="{EE2EE074-883A-4BC2-A7BF-F632F8832C89}" type="presOf" srcId="{2AA3AE6B-475A-42F2-9838-F605531EC006}" destId="{4DD92B7E-A919-4CFB-B08B-29605BA1902C}" srcOrd="0" destOrd="0" presId="urn:microsoft.com/office/officeart/2005/8/layout/vList2"/>
    <dgm:cxn modelId="{77D50577-268B-4AE9-8F6C-9E94EEAE1C57}" srcId="{2AA3AE6B-475A-42F2-9838-F605531EC006}" destId="{BB88C868-FB4C-4244-8436-7B33DBDEA1CB}" srcOrd="7" destOrd="0" parTransId="{0643A14B-5AAD-458C-9F03-A6FB55B02601}" sibTransId="{98182BD7-144D-4E18-8003-5BB82FD94659}"/>
    <dgm:cxn modelId="{4B73DE99-2299-44AB-9F83-0FA45E003874}" type="presOf" srcId="{A910402E-11D9-4718-BD91-D17413180614}" destId="{65010FED-E484-4CE9-A55A-E307A6321A89}" srcOrd="0" destOrd="6" presId="urn:microsoft.com/office/officeart/2005/8/layout/vList2"/>
    <dgm:cxn modelId="{A667479C-5D9A-4206-B2AA-07F73819683D}" type="presOf" srcId="{ECD26654-BC28-4586-9B5E-3FB4259BFCEF}" destId="{65010FED-E484-4CE9-A55A-E307A6321A89}" srcOrd="0" destOrd="4" presId="urn:microsoft.com/office/officeart/2005/8/layout/vList2"/>
    <dgm:cxn modelId="{092E029E-7001-47D2-B648-F23E7C89477E}" srcId="{2AA3AE6B-475A-42F2-9838-F605531EC006}" destId="{A686FF37-C5C2-4E4F-9F70-3A7E41D44C16}" srcOrd="2" destOrd="0" parTransId="{D4B332C1-C3E2-45FA-A6AA-79A6CADFEC9E}" sibTransId="{43C53745-C305-4085-9BCC-6A5446B1D7E8}"/>
    <dgm:cxn modelId="{D52E50A8-E86F-48BA-B405-65A013951087}" type="presOf" srcId="{9FEDA22A-E666-4B38-9631-D73737D3F374}" destId="{3445F5A2-158D-424C-945F-D554EB585D89}" srcOrd="0" destOrd="0" presId="urn:microsoft.com/office/officeart/2005/8/layout/vList2"/>
    <dgm:cxn modelId="{D450D7AD-7339-47AE-B7E9-DF520FEEE18D}" srcId="{2AA3AE6B-475A-42F2-9838-F605531EC006}" destId="{ECD26654-BC28-4586-9B5E-3FB4259BFCEF}" srcOrd="4" destOrd="0" parTransId="{FD93E80C-9FA5-430D-BC28-D51179ED1EE7}" sibTransId="{BC87261B-AF34-428A-917E-96BC9AF96D31}"/>
    <dgm:cxn modelId="{761968AE-56B2-42C3-9C2E-D51305D79736}" srcId="{9FEDA22A-E666-4B38-9631-D73737D3F374}" destId="{2AA3AE6B-475A-42F2-9838-F605531EC006}" srcOrd="0" destOrd="0" parTransId="{6FC19734-73C2-4636-86D6-CC35A48B0EFE}" sibTransId="{2FFB8542-FE50-42F7-939E-0017A35AC1AD}"/>
    <dgm:cxn modelId="{CA4AD8AF-4E59-45D9-A249-23990A915A73}" srcId="{2AA3AE6B-475A-42F2-9838-F605531EC006}" destId="{A910402E-11D9-4718-BD91-D17413180614}" srcOrd="6" destOrd="0" parTransId="{87F261B9-1386-444B-BCB8-D52F4D85B45F}" sibTransId="{BAE601E5-88FB-41FE-9F48-CC62A5DBE9D9}"/>
    <dgm:cxn modelId="{03DAB6C1-8BD6-49DF-B3AA-74A2C14216A1}" type="presOf" srcId="{BB88C868-FB4C-4244-8436-7B33DBDEA1CB}" destId="{65010FED-E484-4CE9-A55A-E307A6321A89}" srcOrd="0" destOrd="7" presId="urn:microsoft.com/office/officeart/2005/8/layout/vList2"/>
    <dgm:cxn modelId="{CEAE76D6-8131-46B4-9567-19687580C9A1}" type="presOf" srcId="{BB8BE3B2-257F-40D0-92D6-E0DE55CC5F6B}" destId="{65010FED-E484-4CE9-A55A-E307A6321A89}" srcOrd="0" destOrd="5" presId="urn:microsoft.com/office/officeart/2005/8/layout/vList2"/>
    <dgm:cxn modelId="{592DF5EB-ABA6-4B5A-BA5B-1BED6FB4BB1B}" type="presOf" srcId="{A686FF37-C5C2-4E4F-9F70-3A7E41D44C16}" destId="{65010FED-E484-4CE9-A55A-E307A6321A89}" srcOrd="0" destOrd="2" presId="urn:microsoft.com/office/officeart/2005/8/layout/vList2"/>
    <dgm:cxn modelId="{1AE0B3ED-001B-41A4-B8E0-97C5316C8BA3}" srcId="{2AA3AE6B-475A-42F2-9838-F605531EC006}" destId="{AB434C75-3B4B-4AB1-8F05-DCC28F44A3A2}" srcOrd="1" destOrd="0" parTransId="{E9969A40-4E92-4CFF-A5AD-4F4E2B28CAB7}" sibTransId="{31F826A8-B3DE-46B2-8530-13E7988AA1A5}"/>
    <dgm:cxn modelId="{07C790F5-9ECA-400E-84A9-C3A34F021C73}" type="presOf" srcId="{AB434C75-3B4B-4AB1-8F05-DCC28F44A3A2}" destId="{65010FED-E484-4CE9-A55A-E307A6321A89}" srcOrd="0" destOrd="1" presId="urn:microsoft.com/office/officeart/2005/8/layout/vList2"/>
    <dgm:cxn modelId="{3011FDA5-D422-4DBA-B31D-73872A43C8EE}" type="presParOf" srcId="{3445F5A2-158D-424C-945F-D554EB585D89}" destId="{4DD92B7E-A919-4CFB-B08B-29605BA1902C}" srcOrd="0" destOrd="0" presId="urn:microsoft.com/office/officeart/2005/8/layout/vList2"/>
    <dgm:cxn modelId="{DEB9B457-457D-4644-B712-2618CB7F17AD}" type="presParOf" srcId="{3445F5A2-158D-424C-945F-D554EB585D89}" destId="{65010FED-E484-4CE9-A55A-E307A6321A89}"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487730-3D31-42C8-B904-4EF0197CE9B0}">
      <dsp:nvSpPr>
        <dsp:cNvPr id="0" name=""/>
        <dsp:cNvSpPr/>
      </dsp:nvSpPr>
      <dsp:spPr>
        <a:xfrm>
          <a:off x="2289685" y="0"/>
          <a:ext cx="1592828" cy="1220354"/>
        </a:xfrm>
        <a:prstGeom prst="trapezoid">
          <a:avLst>
            <a:gd name="adj" fmla="val 63221"/>
          </a:avLst>
        </a:prstGeom>
        <a:solidFill>
          <a:schemeClr val="accent4">
            <a:lumMod val="40000"/>
            <a:lumOff val="6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rtl="0">
            <a:lnSpc>
              <a:spcPct val="90000"/>
            </a:lnSpc>
            <a:spcBef>
              <a:spcPct val="0"/>
            </a:spcBef>
            <a:spcAft>
              <a:spcPct val="35000"/>
            </a:spcAft>
            <a:buNone/>
          </a:pPr>
          <a:endParaRPr lang="en-US" sz="2000" kern="1200" dirty="0"/>
        </a:p>
        <a:p>
          <a:pPr marL="0" lvl="0" indent="0" algn="ctr" defTabSz="889000" rtl="0">
            <a:lnSpc>
              <a:spcPct val="90000"/>
            </a:lnSpc>
            <a:spcBef>
              <a:spcPct val="0"/>
            </a:spcBef>
            <a:spcAft>
              <a:spcPct val="35000"/>
            </a:spcAft>
            <a:buNone/>
          </a:pPr>
          <a:r>
            <a:rPr lang="en-US" sz="2000" kern="1200" dirty="0"/>
            <a:t>Policies</a:t>
          </a:r>
        </a:p>
        <a:p>
          <a:pPr marL="0" lvl="0" indent="0" algn="ctr" defTabSz="889000" rtl="0">
            <a:lnSpc>
              <a:spcPct val="90000"/>
            </a:lnSpc>
            <a:spcBef>
              <a:spcPct val="0"/>
            </a:spcBef>
            <a:spcAft>
              <a:spcPct val="35000"/>
            </a:spcAft>
            <a:buNone/>
          </a:pPr>
          <a:r>
            <a:rPr lang="en-US" sz="2100" kern="1200" dirty="0"/>
            <a:t> </a:t>
          </a:r>
          <a:r>
            <a:rPr lang="en-US" sz="1600" kern="1200" dirty="0"/>
            <a:t>“What we do”</a:t>
          </a:r>
        </a:p>
      </dsp:txBody>
      <dsp:txXfrm>
        <a:off x="2289685" y="0"/>
        <a:ext cx="1592828" cy="1220354"/>
      </dsp:txXfrm>
    </dsp:sp>
    <dsp:sp modelId="{D25D2B8E-31A1-489B-ABE0-966795241725}">
      <dsp:nvSpPr>
        <dsp:cNvPr id="0" name=""/>
        <dsp:cNvSpPr/>
      </dsp:nvSpPr>
      <dsp:spPr>
        <a:xfrm>
          <a:off x="1543049" y="1220354"/>
          <a:ext cx="3086099" cy="1220354"/>
        </a:xfrm>
        <a:prstGeom prst="trapezoid">
          <a:avLst>
            <a:gd name="adj" fmla="val 63221"/>
          </a:avLst>
        </a:prstGeom>
        <a:solidFill>
          <a:schemeClr val="accent5">
            <a:lumMod val="40000"/>
            <a:lumOff val="6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rtl="0">
            <a:lnSpc>
              <a:spcPct val="90000"/>
            </a:lnSpc>
            <a:spcBef>
              <a:spcPct val="0"/>
            </a:spcBef>
            <a:spcAft>
              <a:spcPct val="35000"/>
            </a:spcAft>
            <a:buNone/>
          </a:pPr>
          <a:r>
            <a:rPr lang="en-US" sz="2000" kern="1200" dirty="0"/>
            <a:t>Processes</a:t>
          </a:r>
          <a:br>
            <a:rPr lang="en-US" sz="2000" kern="1200" dirty="0"/>
          </a:br>
          <a:r>
            <a:rPr lang="en-US" sz="2300" kern="1200" dirty="0"/>
            <a:t> </a:t>
          </a:r>
          <a:r>
            <a:rPr lang="en-US" sz="1600" kern="1200" dirty="0"/>
            <a:t>“How it happens”</a:t>
          </a:r>
        </a:p>
      </dsp:txBody>
      <dsp:txXfrm>
        <a:off x="2083117" y="1220354"/>
        <a:ext cx="2005965" cy="1220354"/>
      </dsp:txXfrm>
    </dsp:sp>
    <dsp:sp modelId="{122DF267-4418-40E3-9A70-CD3A7A525F2F}">
      <dsp:nvSpPr>
        <dsp:cNvPr id="0" name=""/>
        <dsp:cNvSpPr/>
      </dsp:nvSpPr>
      <dsp:spPr>
        <a:xfrm>
          <a:off x="771525" y="2440709"/>
          <a:ext cx="4629149" cy="1220354"/>
        </a:xfrm>
        <a:prstGeom prst="trapezoid">
          <a:avLst>
            <a:gd name="adj" fmla="val 63221"/>
          </a:avLst>
        </a:prstGeom>
        <a:solidFill>
          <a:schemeClr val="accent6">
            <a:lumMod val="40000"/>
            <a:lumOff val="6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rtl="0">
            <a:lnSpc>
              <a:spcPct val="90000"/>
            </a:lnSpc>
            <a:spcBef>
              <a:spcPct val="0"/>
            </a:spcBef>
            <a:spcAft>
              <a:spcPct val="35000"/>
            </a:spcAft>
            <a:buNone/>
          </a:pPr>
          <a:r>
            <a:rPr lang="en-US" sz="2000" kern="1200" dirty="0"/>
            <a:t>Procedures and Job Aids  </a:t>
          </a:r>
        </a:p>
        <a:p>
          <a:pPr marL="0" lvl="0" indent="0" algn="ctr" defTabSz="889000" rtl="0">
            <a:lnSpc>
              <a:spcPct val="90000"/>
            </a:lnSpc>
            <a:spcBef>
              <a:spcPct val="0"/>
            </a:spcBef>
            <a:spcAft>
              <a:spcPct val="35000"/>
            </a:spcAft>
            <a:buNone/>
          </a:pPr>
          <a:r>
            <a:rPr lang="en-US" sz="1600" kern="1200" dirty="0"/>
            <a:t>“How to do it”</a:t>
          </a:r>
        </a:p>
      </dsp:txBody>
      <dsp:txXfrm>
        <a:off x="1581626" y="2440709"/>
        <a:ext cx="3008947" cy="1220354"/>
      </dsp:txXfrm>
    </dsp:sp>
    <dsp:sp modelId="{47179ED7-B0B5-40CB-976E-8650BB8B7776}">
      <dsp:nvSpPr>
        <dsp:cNvPr id="0" name=""/>
        <dsp:cNvSpPr/>
      </dsp:nvSpPr>
      <dsp:spPr>
        <a:xfrm>
          <a:off x="0" y="3661064"/>
          <a:ext cx="6172199" cy="1220354"/>
        </a:xfrm>
        <a:prstGeom prst="trapezoid">
          <a:avLst>
            <a:gd name="adj" fmla="val 63221"/>
          </a:avLst>
        </a:prstGeom>
        <a:solidFill>
          <a:schemeClr val="accent2">
            <a:lumMod val="40000"/>
            <a:lumOff val="6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rtl="0">
            <a:lnSpc>
              <a:spcPct val="90000"/>
            </a:lnSpc>
            <a:spcBef>
              <a:spcPct val="0"/>
            </a:spcBef>
            <a:spcAft>
              <a:spcPct val="35000"/>
            </a:spcAft>
            <a:buNone/>
          </a:pPr>
          <a:r>
            <a:rPr lang="en-US" sz="2000" kern="1200" dirty="0"/>
            <a:t>Forms &amp; Records</a:t>
          </a:r>
          <a:br>
            <a:rPr lang="en-US" sz="2000" kern="1200" dirty="0"/>
          </a:br>
          <a:r>
            <a:rPr lang="en-US" sz="2000" kern="1200" dirty="0"/>
            <a:t>   </a:t>
          </a:r>
          <a:r>
            <a:rPr lang="en-US" sz="1600" kern="1200" dirty="0"/>
            <a:t>“What happened”</a:t>
          </a:r>
        </a:p>
      </dsp:txBody>
      <dsp:txXfrm>
        <a:off x="1080134" y="3661064"/>
        <a:ext cx="4011930" cy="122035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5E8EAF-903F-4BCD-A6BC-005C414F0B29}">
      <dsp:nvSpPr>
        <dsp:cNvPr id="0" name=""/>
        <dsp:cNvSpPr/>
      </dsp:nvSpPr>
      <dsp:spPr>
        <a:xfrm>
          <a:off x="0" y="79259"/>
          <a:ext cx="7010400" cy="1158300"/>
        </a:xfrm>
        <a:prstGeom prst="roundRect">
          <a:avLst/>
        </a:prstGeom>
        <a:gradFill rotWithShape="0">
          <a:gsLst>
            <a:gs pos="0">
              <a:schemeClr val="accent5">
                <a:hueOff val="0"/>
                <a:satOff val="0"/>
                <a:lumOff val="0"/>
                <a:alphaOff val="0"/>
                <a:tint val="50000"/>
                <a:shade val="86000"/>
                <a:satMod val="140000"/>
              </a:schemeClr>
            </a:gs>
            <a:gs pos="45000">
              <a:schemeClr val="accent5">
                <a:hueOff val="0"/>
                <a:satOff val="0"/>
                <a:lumOff val="0"/>
                <a:alphaOff val="0"/>
                <a:tint val="48000"/>
                <a:satMod val="150000"/>
              </a:schemeClr>
            </a:gs>
            <a:gs pos="100000">
              <a:schemeClr val="accent5">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When changes are made to a validated method, the influence of the changes should be documented, and if appropriate, a new validation carried out</a:t>
          </a:r>
        </a:p>
      </dsp:txBody>
      <dsp:txXfrm>
        <a:off x="56544" y="135803"/>
        <a:ext cx="6897312" cy="1045212"/>
      </dsp:txXfrm>
    </dsp:sp>
    <dsp:sp modelId="{F7A3D20E-9FFC-4213-816A-088700ABFED3}">
      <dsp:nvSpPr>
        <dsp:cNvPr id="0" name=""/>
        <dsp:cNvSpPr/>
      </dsp:nvSpPr>
      <dsp:spPr>
        <a:xfrm>
          <a:off x="0" y="1300919"/>
          <a:ext cx="7010400" cy="1158300"/>
        </a:xfrm>
        <a:prstGeom prst="roundRect">
          <a:avLst/>
        </a:prstGeom>
        <a:gradFill rotWithShape="0">
          <a:gsLst>
            <a:gs pos="0">
              <a:schemeClr val="accent5">
                <a:hueOff val="-9933876"/>
                <a:satOff val="39811"/>
                <a:lumOff val="8628"/>
                <a:alphaOff val="0"/>
                <a:tint val="50000"/>
                <a:shade val="86000"/>
                <a:satMod val="140000"/>
              </a:schemeClr>
            </a:gs>
            <a:gs pos="45000">
              <a:schemeClr val="accent5">
                <a:hueOff val="-9933876"/>
                <a:satOff val="39811"/>
                <a:lumOff val="8628"/>
                <a:alphaOff val="0"/>
                <a:tint val="48000"/>
                <a:satMod val="150000"/>
              </a:schemeClr>
            </a:gs>
            <a:gs pos="100000">
              <a:schemeClr val="accent5">
                <a:hueOff val="-9933876"/>
                <a:satOff val="39811"/>
                <a:lumOff val="8628"/>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These </a:t>
          </a:r>
          <a:r>
            <a:rPr lang="en-US" sz="2200" kern="1200" dirty="0"/>
            <a:t>items shall be relevant to the customer’s needs:</a:t>
          </a:r>
        </a:p>
      </dsp:txBody>
      <dsp:txXfrm>
        <a:off x="56544" y="1357463"/>
        <a:ext cx="6897312" cy="1045212"/>
      </dsp:txXfrm>
    </dsp:sp>
    <dsp:sp modelId="{FD481F11-3C6E-4007-B95C-4D3A963E1CFF}">
      <dsp:nvSpPr>
        <dsp:cNvPr id="0" name=""/>
        <dsp:cNvSpPr/>
      </dsp:nvSpPr>
      <dsp:spPr>
        <a:xfrm>
          <a:off x="0" y="2459220"/>
          <a:ext cx="7010400" cy="218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2580"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dirty="0"/>
            <a:t>Range and accuracy of the values (uncertainty)</a:t>
          </a:r>
        </a:p>
        <a:p>
          <a:pPr marL="171450" lvl="1" indent="-171450" algn="l" defTabSz="755650">
            <a:lnSpc>
              <a:spcPct val="90000"/>
            </a:lnSpc>
            <a:spcBef>
              <a:spcPct val="0"/>
            </a:spcBef>
            <a:spcAft>
              <a:spcPct val="20000"/>
            </a:spcAft>
            <a:buChar char="•"/>
          </a:pPr>
          <a:r>
            <a:rPr lang="en-US" sz="1700" kern="1200" dirty="0"/>
            <a:t>Detection limit </a:t>
          </a:r>
        </a:p>
        <a:p>
          <a:pPr marL="171450" lvl="1" indent="-171450" algn="l" defTabSz="755650">
            <a:lnSpc>
              <a:spcPct val="90000"/>
            </a:lnSpc>
            <a:spcBef>
              <a:spcPct val="0"/>
            </a:spcBef>
            <a:spcAft>
              <a:spcPct val="20000"/>
            </a:spcAft>
            <a:buChar char="•"/>
          </a:pPr>
          <a:r>
            <a:rPr lang="en-US" sz="1700" kern="1200" dirty="0"/>
            <a:t>Selectivity of the method </a:t>
          </a:r>
        </a:p>
        <a:p>
          <a:pPr marL="171450" lvl="1" indent="-171450" algn="l" defTabSz="755650">
            <a:lnSpc>
              <a:spcPct val="90000"/>
            </a:lnSpc>
            <a:spcBef>
              <a:spcPct val="0"/>
            </a:spcBef>
            <a:spcAft>
              <a:spcPct val="20000"/>
            </a:spcAft>
            <a:buChar char="•"/>
          </a:pPr>
          <a:r>
            <a:rPr lang="en-US" sz="1700" kern="1200" dirty="0"/>
            <a:t>Linearity </a:t>
          </a:r>
        </a:p>
        <a:p>
          <a:pPr marL="171450" lvl="1" indent="-171450" algn="l" defTabSz="755650">
            <a:lnSpc>
              <a:spcPct val="90000"/>
            </a:lnSpc>
            <a:spcBef>
              <a:spcPct val="0"/>
            </a:spcBef>
            <a:spcAft>
              <a:spcPct val="20000"/>
            </a:spcAft>
            <a:buChar char="•"/>
          </a:pPr>
          <a:r>
            <a:rPr lang="en-US" sz="1700" kern="1200" dirty="0"/>
            <a:t>Limit of repeatability and/or reproducibility </a:t>
          </a:r>
        </a:p>
        <a:p>
          <a:pPr marL="171450" lvl="1" indent="-171450" algn="l" defTabSz="755650">
            <a:lnSpc>
              <a:spcPct val="90000"/>
            </a:lnSpc>
            <a:spcBef>
              <a:spcPct val="0"/>
            </a:spcBef>
            <a:spcAft>
              <a:spcPct val="20000"/>
            </a:spcAft>
            <a:buChar char="•"/>
          </a:pPr>
          <a:r>
            <a:rPr lang="en-US" sz="1700" kern="1200" dirty="0"/>
            <a:t>Robustness against external influences</a:t>
          </a:r>
        </a:p>
        <a:p>
          <a:pPr marL="171450" lvl="1" indent="-171450" algn="l" defTabSz="755650">
            <a:lnSpc>
              <a:spcPct val="90000"/>
            </a:lnSpc>
            <a:spcBef>
              <a:spcPct val="0"/>
            </a:spcBef>
            <a:spcAft>
              <a:spcPct val="20000"/>
            </a:spcAft>
            <a:buChar char="•"/>
          </a:pPr>
          <a:r>
            <a:rPr lang="en-US" sz="1700" kern="1200" dirty="0"/>
            <a:t>And/or cross-sensitivity against interferences from the matrix of the sample</a:t>
          </a:r>
        </a:p>
      </dsp:txBody>
      <dsp:txXfrm>
        <a:off x="0" y="2459220"/>
        <a:ext cx="7010400" cy="21859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F964EF-A830-4E2F-9F94-6FE9069F1F52}">
      <dsp:nvSpPr>
        <dsp:cNvPr id="0" name=""/>
        <dsp:cNvSpPr/>
      </dsp:nvSpPr>
      <dsp:spPr>
        <a:xfrm>
          <a:off x="3302678" y="2727132"/>
          <a:ext cx="1276822" cy="2436324"/>
        </a:xfrm>
        <a:custGeom>
          <a:avLst/>
          <a:gdLst/>
          <a:ahLst/>
          <a:cxnLst/>
          <a:rect l="0" t="0" r="0" b="0"/>
          <a:pathLst>
            <a:path>
              <a:moveTo>
                <a:pt x="0" y="0"/>
              </a:moveTo>
              <a:lnTo>
                <a:pt x="638411" y="0"/>
              </a:lnTo>
              <a:lnTo>
                <a:pt x="638411" y="2436324"/>
              </a:lnTo>
              <a:lnTo>
                <a:pt x="1276822" y="2436324"/>
              </a:lnTo>
            </a:path>
          </a:pathLst>
        </a:custGeom>
        <a:noFill/>
        <a:ln w="26425"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3872323" y="3876529"/>
        <a:ext cx="137531" cy="137531"/>
      </dsp:txXfrm>
    </dsp:sp>
    <dsp:sp modelId="{2C8DABBE-CF0E-4EA4-97FE-6274F250131E}">
      <dsp:nvSpPr>
        <dsp:cNvPr id="0" name=""/>
        <dsp:cNvSpPr/>
      </dsp:nvSpPr>
      <dsp:spPr>
        <a:xfrm>
          <a:off x="3302678" y="2727132"/>
          <a:ext cx="1276822" cy="1629572"/>
        </a:xfrm>
        <a:custGeom>
          <a:avLst/>
          <a:gdLst/>
          <a:ahLst/>
          <a:cxnLst/>
          <a:rect l="0" t="0" r="0" b="0"/>
          <a:pathLst>
            <a:path>
              <a:moveTo>
                <a:pt x="0" y="0"/>
              </a:moveTo>
              <a:lnTo>
                <a:pt x="638411" y="0"/>
              </a:lnTo>
              <a:lnTo>
                <a:pt x="638411" y="1629572"/>
              </a:lnTo>
              <a:lnTo>
                <a:pt x="1276822" y="1629572"/>
              </a:lnTo>
            </a:path>
          </a:pathLst>
        </a:custGeom>
        <a:noFill/>
        <a:ln w="26425"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a:off x="3889334" y="3490163"/>
        <a:ext cx="103510" cy="103510"/>
      </dsp:txXfrm>
    </dsp:sp>
    <dsp:sp modelId="{277371C4-9515-40C0-83D6-88CC1FDD5EB2}">
      <dsp:nvSpPr>
        <dsp:cNvPr id="0" name=""/>
        <dsp:cNvSpPr/>
      </dsp:nvSpPr>
      <dsp:spPr>
        <a:xfrm>
          <a:off x="3302678" y="2727132"/>
          <a:ext cx="1276822" cy="822819"/>
        </a:xfrm>
        <a:custGeom>
          <a:avLst/>
          <a:gdLst/>
          <a:ahLst/>
          <a:cxnLst/>
          <a:rect l="0" t="0" r="0" b="0"/>
          <a:pathLst>
            <a:path>
              <a:moveTo>
                <a:pt x="0" y="0"/>
              </a:moveTo>
              <a:lnTo>
                <a:pt x="638411" y="0"/>
              </a:lnTo>
              <a:lnTo>
                <a:pt x="638411" y="822819"/>
              </a:lnTo>
              <a:lnTo>
                <a:pt x="1276822" y="822819"/>
              </a:lnTo>
            </a:path>
          </a:pathLst>
        </a:custGeom>
        <a:noFill/>
        <a:ln w="26425"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903114" y="3100568"/>
        <a:ext cx="75949" cy="75949"/>
      </dsp:txXfrm>
    </dsp:sp>
    <dsp:sp modelId="{0B91A78A-4F7F-4F41-A57D-CF759E6300DE}">
      <dsp:nvSpPr>
        <dsp:cNvPr id="0" name=""/>
        <dsp:cNvSpPr/>
      </dsp:nvSpPr>
      <dsp:spPr>
        <a:xfrm>
          <a:off x="3302678" y="2681412"/>
          <a:ext cx="1276822" cy="91440"/>
        </a:xfrm>
        <a:custGeom>
          <a:avLst/>
          <a:gdLst/>
          <a:ahLst/>
          <a:cxnLst/>
          <a:rect l="0" t="0" r="0" b="0"/>
          <a:pathLst>
            <a:path>
              <a:moveTo>
                <a:pt x="0" y="45720"/>
              </a:moveTo>
              <a:lnTo>
                <a:pt x="638411" y="45720"/>
              </a:lnTo>
              <a:lnTo>
                <a:pt x="638411" y="61787"/>
              </a:lnTo>
              <a:lnTo>
                <a:pt x="1276822" y="61787"/>
              </a:lnTo>
            </a:path>
          </a:pathLst>
        </a:custGeom>
        <a:noFill/>
        <a:ln w="26425"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909166" y="2695209"/>
        <a:ext cx="63846" cy="63846"/>
      </dsp:txXfrm>
    </dsp:sp>
    <dsp:sp modelId="{7466425F-6D47-4F79-9697-07ADF54AA98A}">
      <dsp:nvSpPr>
        <dsp:cNvPr id="0" name=""/>
        <dsp:cNvSpPr/>
      </dsp:nvSpPr>
      <dsp:spPr>
        <a:xfrm>
          <a:off x="3302678" y="1936447"/>
          <a:ext cx="1276822" cy="790685"/>
        </a:xfrm>
        <a:custGeom>
          <a:avLst/>
          <a:gdLst/>
          <a:ahLst/>
          <a:cxnLst/>
          <a:rect l="0" t="0" r="0" b="0"/>
          <a:pathLst>
            <a:path>
              <a:moveTo>
                <a:pt x="0" y="790685"/>
              </a:moveTo>
              <a:lnTo>
                <a:pt x="638411" y="790685"/>
              </a:lnTo>
              <a:lnTo>
                <a:pt x="638411" y="0"/>
              </a:lnTo>
              <a:lnTo>
                <a:pt x="1276822" y="0"/>
              </a:lnTo>
            </a:path>
          </a:pathLst>
        </a:custGeom>
        <a:noFill/>
        <a:ln w="26425"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903543" y="2294244"/>
        <a:ext cx="75090" cy="75090"/>
      </dsp:txXfrm>
    </dsp:sp>
    <dsp:sp modelId="{A491710A-6CF8-423B-980F-0513BA2F0C27}">
      <dsp:nvSpPr>
        <dsp:cNvPr id="0" name=""/>
        <dsp:cNvSpPr/>
      </dsp:nvSpPr>
      <dsp:spPr>
        <a:xfrm>
          <a:off x="3302678" y="1129694"/>
          <a:ext cx="1276822" cy="1597438"/>
        </a:xfrm>
        <a:custGeom>
          <a:avLst/>
          <a:gdLst/>
          <a:ahLst/>
          <a:cxnLst/>
          <a:rect l="0" t="0" r="0" b="0"/>
          <a:pathLst>
            <a:path>
              <a:moveTo>
                <a:pt x="0" y="1597438"/>
              </a:moveTo>
              <a:lnTo>
                <a:pt x="638411" y="1597438"/>
              </a:lnTo>
              <a:lnTo>
                <a:pt x="638411" y="0"/>
              </a:lnTo>
              <a:lnTo>
                <a:pt x="1276822" y="0"/>
              </a:lnTo>
            </a:path>
          </a:pathLst>
        </a:custGeom>
        <a:noFill/>
        <a:ln w="26425"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a:off x="3889964" y="1877288"/>
        <a:ext cx="102250" cy="102250"/>
      </dsp:txXfrm>
    </dsp:sp>
    <dsp:sp modelId="{8473F145-1A9D-48A7-A92C-CFCEFDE8325F}">
      <dsp:nvSpPr>
        <dsp:cNvPr id="0" name=""/>
        <dsp:cNvSpPr/>
      </dsp:nvSpPr>
      <dsp:spPr>
        <a:xfrm>
          <a:off x="3302678" y="322942"/>
          <a:ext cx="1276822" cy="2404190"/>
        </a:xfrm>
        <a:custGeom>
          <a:avLst/>
          <a:gdLst/>
          <a:ahLst/>
          <a:cxnLst/>
          <a:rect l="0" t="0" r="0" b="0"/>
          <a:pathLst>
            <a:path>
              <a:moveTo>
                <a:pt x="0" y="2404190"/>
              </a:moveTo>
              <a:lnTo>
                <a:pt x="638411" y="2404190"/>
              </a:lnTo>
              <a:lnTo>
                <a:pt x="638411" y="0"/>
              </a:lnTo>
              <a:lnTo>
                <a:pt x="1276822" y="0"/>
              </a:lnTo>
            </a:path>
          </a:pathLst>
        </a:custGeom>
        <a:noFill/>
        <a:ln w="26425"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3873034" y="1456982"/>
        <a:ext cx="136110" cy="136110"/>
      </dsp:txXfrm>
    </dsp:sp>
    <dsp:sp modelId="{FABF0517-6652-4575-A273-7A5948F56720}">
      <dsp:nvSpPr>
        <dsp:cNvPr id="0" name=""/>
        <dsp:cNvSpPr/>
      </dsp:nvSpPr>
      <dsp:spPr>
        <a:xfrm>
          <a:off x="0" y="1187064"/>
          <a:ext cx="3525220" cy="3080136"/>
        </a:xfrm>
        <a:prstGeom prst="rect">
          <a:avLst/>
        </a:prstGeom>
        <a:gradFill rotWithShape="0">
          <a:gsLst>
            <a:gs pos="0">
              <a:schemeClr val="accent2">
                <a:lumMod val="20000"/>
                <a:lumOff val="80000"/>
              </a:schemeClr>
            </a:gs>
            <a:gs pos="45000">
              <a:schemeClr val="lt1">
                <a:hueOff val="0"/>
                <a:satOff val="0"/>
                <a:lumOff val="0"/>
                <a:alphaOff val="0"/>
                <a:tint val="48000"/>
                <a:satMod val="150000"/>
              </a:schemeClr>
            </a:gs>
            <a:gs pos="100000">
              <a:schemeClr val="accent6">
                <a:lumMod val="20000"/>
                <a:lumOff val="8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en-US" sz="2700" kern="1200" dirty="0"/>
            <a:t>The laboratory shall use appropriate methods that meet the </a:t>
          </a:r>
          <a:r>
            <a:rPr lang="en-US" sz="2700" u="sng" kern="1200" dirty="0"/>
            <a:t>needs of the customer </a:t>
          </a:r>
          <a:r>
            <a:rPr lang="en-US" sz="2700" kern="1200" dirty="0"/>
            <a:t>and use procedures for all tests that should include these items:</a:t>
          </a:r>
        </a:p>
      </dsp:txBody>
      <dsp:txXfrm>
        <a:off x="0" y="1187064"/>
        <a:ext cx="3525220" cy="3080136"/>
      </dsp:txXfrm>
    </dsp:sp>
    <dsp:sp modelId="{1B4EA78F-94B8-42DF-88B0-9FBC6BA869DF}">
      <dsp:nvSpPr>
        <dsp:cNvPr id="0" name=""/>
        <dsp:cNvSpPr/>
      </dsp:nvSpPr>
      <dsp:spPr>
        <a:xfrm>
          <a:off x="4579500" y="241"/>
          <a:ext cx="2116918" cy="645402"/>
        </a:xfrm>
        <a:prstGeom prst="rect">
          <a:avLst/>
        </a:prstGeom>
        <a:gradFill rotWithShape="0">
          <a:gsLst>
            <a:gs pos="0">
              <a:schemeClr val="lt1">
                <a:hueOff val="0"/>
                <a:satOff val="0"/>
                <a:lumOff val="0"/>
                <a:alphaOff val="0"/>
                <a:tint val="50000"/>
                <a:shade val="86000"/>
                <a:satMod val="140000"/>
              </a:schemeClr>
            </a:gs>
            <a:gs pos="45000">
              <a:schemeClr val="lt1">
                <a:hueOff val="0"/>
                <a:satOff val="0"/>
                <a:lumOff val="0"/>
                <a:alphaOff val="0"/>
                <a:tint val="48000"/>
                <a:satMod val="150000"/>
              </a:schemeClr>
            </a:gs>
            <a:gs pos="100000">
              <a:schemeClr val="lt1">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dirty="0"/>
            <a:t>Sampling</a:t>
          </a:r>
        </a:p>
      </dsp:txBody>
      <dsp:txXfrm>
        <a:off x="4579500" y="241"/>
        <a:ext cx="2116918" cy="645402"/>
      </dsp:txXfrm>
    </dsp:sp>
    <dsp:sp modelId="{0C2CAC6F-EF7C-44D0-9E92-FC7F01D0D711}">
      <dsp:nvSpPr>
        <dsp:cNvPr id="0" name=""/>
        <dsp:cNvSpPr/>
      </dsp:nvSpPr>
      <dsp:spPr>
        <a:xfrm>
          <a:off x="4579500" y="806993"/>
          <a:ext cx="2116918" cy="645402"/>
        </a:xfrm>
        <a:prstGeom prst="rect">
          <a:avLst/>
        </a:prstGeom>
        <a:gradFill rotWithShape="0">
          <a:gsLst>
            <a:gs pos="0">
              <a:schemeClr val="lt1">
                <a:hueOff val="0"/>
                <a:satOff val="0"/>
                <a:lumOff val="0"/>
                <a:alphaOff val="0"/>
                <a:tint val="50000"/>
                <a:shade val="86000"/>
                <a:satMod val="140000"/>
              </a:schemeClr>
            </a:gs>
            <a:gs pos="45000">
              <a:schemeClr val="lt1">
                <a:hueOff val="0"/>
                <a:satOff val="0"/>
                <a:lumOff val="0"/>
                <a:alphaOff val="0"/>
                <a:tint val="48000"/>
                <a:satMod val="150000"/>
              </a:schemeClr>
            </a:gs>
            <a:gs pos="100000">
              <a:schemeClr val="lt1">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a:t>Handling</a:t>
          </a:r>
          <a:endParaRPr lang="en-US" sz="1500" kern="1200" dirty="0"/>
        </a:p>
      </dsp:txBody>
      <dsp:txXfrm>
        <a:off x="4579500" y="806993"/>
        <a:ext cx="2116918" cy="645402"/>
      </dsp:txXfrm>
    </dsp:sp>
    <dsp:sp modelId="{3BCFD2DE-CAA7-4B6B-8DE0-0010EC701465}">
      <dsp:nvSpPr>
        <dsp:cNvPr id="0" name=""/>
        <dsp:cNvSpPr/>
      </dsp:nvSpPr>
      <dsp:spPr>
        <a:xfrm>
          <a:off x="4579500" y="1613746"/>
          <a:ext cx="2116918" cy="645402"/>
        </a:xfrm>
        <a:prstGeom prst="rect">
          <a:avLst/>
        </a:prstGeom>
        <a:gradFill rotWithShape="0">
          <a:gsLst>
            <a:gs pos="0">
              <a:schemeClr val="lt1">
                <a:hueOff val="0"/>
                <a:satOff val="0"/>
                <a:lumOff val="0"/>
                <a:alphaOff val="0"/>
                <a:tint val="50000"/>
                <a:shade val="86000"/>
                <a:satMod val="140000"/>
              </a:schemeClr>
            </a:gs>
            <a:gs pos="45000">
              <a:schemeClr val="lt1">
                <a:hueOff val="0"/>
                <a:satOff val="0"/>
                <a:lumOff val="0"/>
                <a:alphaOff val="0"/>
                <a:tint val="48000"/>
                <a:satMod val="150000"/>
              </a:schemeClr>
            </a:gs>
            <a:gs pos="100000">
              <a:schemeClr val="lt1">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a:t>Transport</a:t>
          </a:r>
          <a:endParaRPr lang="en-US" sz="1500" kern="1200" dirty="0"/>
        </a:p>
      </dsp:txBody>
      <dsp:txXfrm>
        <a:off x="4579500" y="1613746"/>
        <a:ext cx="2116918" cy="645402"/>
      </dsp:txXfrm>
    </dsp:sp>
    <dsp:sp modelId="{9A3AA640-D37B-4A2E-80AC-345341C14326}">
      <dsp:nvSpPr>
        <dsp:cNvPr id="0" name=""/>
        <dsp:cNvSpPr/>
      </dsp:nvSpPr>
      <dsp:spPr>
        <a:xfrm>
          <a:off x="4579500" y="2420498"/>
          <a:ext cx="2116918" cy="645402"/>
        </a:xfrm>
        <a:prstGeom prst="rect">
          <a:avLst/>
        </a:prstGeom>
        <a:gradFill rotWithShape="0">
          <a:gsLst>
            <a:gs pos="0">
              <a:schemeClr val="lt1">
                <a:hueOff val="0"/>
                <a:satOff val="0"/>
                <a:lumOff val="0"/>
                <a:alphaOff val="0"/>
                <a:tint val="50000"/>
                <a:shade val="86000"/>
                <a:satMod val="140000"/>
              </a:schemeClr>
            </a:gs>
            <a:gs pos="45000">
              <a:schemeClr val="lt1">
                <a:hueOff val="0"/>
                <a:satOff val="0"/>
                <a:lumOff val="0"/>
                <a:alphaOff val="0"/>
                <a:tint val="48000"/>
                <a:satMod val="150000"/>
              </a:schemeClr>
            </a:gs>
            <a:gs pos="100000">
              <a:schemeClr val="lt1">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a:t>Storage</a:t>
          </a:r>
          <a:endParaRPr lang="en-US" sz="1500" kern="1200" dirty="0"/>
        </a:p>
      </dsp:txBody>
      <dsp:txXfrm>
        <a:off x="4579500" y="2420498"/>
        <a:ext cx="2116918" cy="645402"/>
      </dsp:txXfrm>
    </dsp:sp>
    <dsp:sp modelId="{8C820ACF-A742-44D4-A86F-7B5975A87980}">
      <dsp:nvSpPr>
        <dsp:cNvPr id="0" name=""/>
        <dsp:cNvSpPr/>
      </dsp:nvSpPr>
      <dsp:spPr>
        <a:xfrm>
          <a:off x="4579500" y="3227251"/>
          <a:ext cx="2116918" cy="645402"/>
        </a:xfrm>
        <a:prstGeom prst="rect">
          <a:avLst/>
        </a:prstGeom>
        <a:gradFill rotWithShape="0">
          <a:gsLst>
            <a:gs pos="0">
              <a:schemeClr val="lt1">
                <a:hueOff val="0"/>
                <a:satOff val="0"/>
                <a:lumOff val="0"/>
                <a:alphaOff val="0"/>
                <a:tint val="50000"/>
                <a:shade val="86000"/>
                <a:satMod val="140000"/>
              </a:schemeClr>
            </a:gs>
            <a:gs pos="45000">
              <a:schemeClr val="lt1">
                <a:hueOff val="0"/>
                <a:satOff val="0"/>
                <a:lumOff val="0"/>
                <a:alphaOff val="0"/>
                <a:tint val="48000"/>
                <a:satMod val="150000"/>
              </a:schemeClr>
            </a:gs>
            <a:gs pos="100000">
              <a:schemeClr val="lt1">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a:t>Sample Preparation</a:t>
          </a:r>
          <a:endParaRPr lang="en-US" sz="1500" kern="1200" dirty="0"/>
        </a:p>
      </dsp:txBody>
      <dsp:txXfrm>
        <a:off x="4579500" y="3227251"/>
        <a:ext cx="2116918" cy="645402"/>
      </dsp:txXfrm>
    </dsp:sp>
    <dsp:sp modelId="{B598A38B-85E8-4B83-8BD0-FA60A3EE31D2}">
      <dsp:nvSpPr>
        <dsp:cNvPr id="0" name=""/>
        <dsp:cNvSpPr/>
      </dsp:nvSpPr>
      <dsp:spPr>
        <a:xfrm>
          <a:off x="4579500" y="4034004"/>
          <a:ext cx="2116918" cy="645402"/>
        </a:xfrm>
        <a:prstGeom prst="rect">
          <a:avLst/>
        </a:prstGeom>
        <a:gradFill rotWithShape="0">
          <a:gsLst>
            <a:gs pos="0">
              <a:schemeClr val="lt1">
                <a:hueOff val="0"/>
                <a:satOff val="0"/>
                <a:lumOff val="0"/>
                <a:alphaOff val="0"/>
                <a:tint val="50000"/>
                <a:shade val="86000"/>
                <a:satMod val="140000"/>
              </a:schemeClr>
            </a:gs>
            <a:gs pos="45000">
              <a:schemeClr val="lt1">
                <a:hueOff val="0"/>
                <a:satOff val="0"/>
                <a:lumOff val="0"/>
                <a:alphaOff val="0"/>
                <a:tint val="48000"/>
                <a:satMod val="150000"/>
              </a:schemeClr>
            </a:gs>
            <a:gs pos="100000">
              <a:schemeClr val="lt1">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a:t>Estimation of measurement uncertainty</a:t>
          </a:r>
          <a:endParaRPr lang="en-US" sz="1500" kern="1200" dirty="0"/>
        </a:p>
      </dsp:txBody>
      <dsp:txXfrm>
        <a:off x="4579500" y="4034004"/>
        <a:ext cx="2116918" cy="645402"/>
      </dsp:txXfrm>
    </dsp:sp>
    <dsp:sp modelId="{2B23A56E-EBF4-4CF2-9956-3F2C0A6A6D1E}">
      <dsp:nvSpPr>
        <dsp:cNvPr id="0" name=""/>
        <dsp:cNvSpPr/>
      </dsp:nvSpPr>
      <dsp:spPr>
        <a:xfrm>
          <a:off x="4579500" y="4840756"/>
          <a:ext cx="2116918" cy="645402"/>
        </a:xfrm>
        <a:prstGeom prst="rect">
          <a:avLst/>
        </a:prstGeom>
        <a:gradFill rotWithShape="0">
          <a:gsLst>
            <a:gs pos="0">
              <a:schemeClr val="lt1">
                <a:hueOff val="0"/>
                <a:satOff val="0"/>
                <a:lumOff val="0"/>
                <a:alphaOff val="0"/>
                <a:tint val="50000"/>
                <a:shade val="86000"/>
                <a:satMod val="140000"/>
              </a:schemeClr>
            </a:gs>
            <a:gs pos="45000">
              <a:schemeClr val="lt1">
                <a:hueOff val="0"/>
                <a:satOff val="0"/>
                <a:lumOff val="0"/>
                <a:alphaOff val="0"/>
                <a:tint val="48000"/>
                <a:satMod val="150000"/>
              </a:schemeClr>
            </a:gs>
            <a:gs pos="100000">
              <a:schemeClr val="lt1">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a:t>Statistical techniques for analysis </a:t>
          </a:r>
          <a:endParaRPr lang="en-US" sz="1500" kern="1200" dirty="0"/>
        </a:p>
      </dsp:txBody>
      <dsp:txXfrm>
        <a:off x="4579500" y="4840756"/>
        <a:ext cx="2116918" cy="6454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C4A745-3737-4B6C-875B-A858AD878256}">
      <dsp:nvSpPr>
        <dsp:cNvPr id="0" name=""/>
        <dsp:cNvSpPr/>
      </dsp:nvSpPr>
      <dsp:spPr>
        <a:xfrm>
          <a:off x="0" y="455645"/>
          <a:ext cx="8229600" cy="1984500"/>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38708" tIns="624840" rIns="638708"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International, regional or national standards </a:t>
          </a:r>
        </a:p>
        <a:p>
          <a:pPr marL="228600" lvl="1" indent="-228600" algn="l" defTabSz="889000">
            <a:lnSpc>
              <a:spcPct val="90000"/>
            </a:lnSpc>
            <a:spcBef>
              <a:spcPct val="0"/>
            </a:spcBef>
            <a:spcAft>
              <a:spcPct val="15000"/>
            </a:spcAft>
            <a:buChar char="•"/>
          </a:pPr>
          <a:r>
            <a:rPr lang="en-US" sz="2000" kern="1200" dirty="0"/>
            <a:t>Reputable technical organizations </a:t>
          </a:r>
        </a:p>
        <a:p>
          <a:pPr marL="228600" lvl="1" indent="-228600" algn="l" defTabSz="889000">
            <a:lnSpc>
              <a:spcPct val="90000"/>
            </a:lnSpc>
            <a:spcBef>
              <a:spcPct val="0"/>
            </a:spcBef>
            <a:spcAft>
              <a:spcPct val="15000"/>
            </a:spcAft>
            <a:buChar char="•"/>
          </a:pPr>
          <a:r>
            <a:rPr lang="en-US" sz="2000" kern="1200" dirty="0"/>
            <a:t>Relevant scientific journals </a:t>
          </a:r>
        </a:p>
        <a:p>
          <a:pPr marL="228600" lvl="1" indent="-228600" algn="l" defTabSz="889000">
            <a:lnSpc>
              <a:spcPct val="90000"/>
            </a:lnSpc>
            <a:spcBef>
              <a:spcPct val="0"/>
            </a:spcBef>
            <a:spcAft>
              <a:spcPct val="15000"/>
            </a:spcAft>
            <a:buChar char="•"/>
          </a:pPr>
          <a:r>
            <a:rPr lang="en-US" sz="2000" kern="1200" dirty="0"/>
            <a:t>Specified by manufacturer of equipment</a:t>
          </a:r>
        </a:p>
      </dsp:txBody>
      <dsp:txXfrm>
        <a:off x="0" y="455645"/>
        <a:ext cx="8229600" cy="1984500"/>
      </dsp:txXfrm>
    </dsp:sp>
    <dsp:sp modelId="{D4BFD60A-CAA5-4AFD-BE4D-EE7EB306BD82}">
      <dsp:nvSpPr>
        <dsp:cNvPr id="0" name=""/>
        <dsp:cNvSpPr/>
      </dsp:nvSpPr>
      <dsp:spPr>
        <a:xfrm>
          <a:off x="381001" y="17645"/>
          <a:ext cx="5760720" cy="885600"/>
        </a:xfrm>
        <a:prstGeom prst="roundRect">
          <a:avLst/>
        </a:prstGeom>
        <a:gradFill rotWithShape="0">
          <a:gsLst>
            <a:gs pos="0">
              <a:schemeClr val="accent2">
                <a:hueOff val="0"/>
                <a:satOff val="0"/>
                <a:lumOff val="0"/>
                <a:alphaOff val="0"/>
                <a:tint val="50000"/>
                <a:shade val="86000"/>
                <a:satMod val="140000"/>
              </a:schemeClr>
            </a:gs>
            <a:gs pos="45000">
              <a:schemeClr val="accent2">
                <a:hueOff val="0"/>
                <a:satOff val="0"/>
                <a:lumOff val="0"/>
                <a:alphaOff val="0"/>
                <a:tint val="48000"/>
                <a:satMod val="150000"/>
              </a:schemeClr>
            </a:gs>
            <a:gs pos="100000">
              <a:schemeClr val="accent2">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7742" tIns="0" rIns="217742" bIns="0" numCol="1" spcCol="1270" anchor="ctr" anchorCtr="0">
          <a:noAutofit/>
        </a:bodyPr>
        <a:lstStyle/>
        <a:p>
          <a:pPr marL="0" lvl="0" indent="0" algn="l" defTabSz="889000" rtl="0">
            <a:lnSpc>
              <a:spcPct val="90000"/>
            </a:lnSpc>
            <a:spcBef>
              <a:spcPct val="0"/>
            </a:spcBef>
            <a:spcAft>
              <a:spcPct val="35000"/>
            </a:spcAft>
            <a:buNone/>
          </a:pPr>
          <a:r>
            <a:rPr lang="en-US" sz="2000" kern="1200" dirty="0"/>
            <a:t>It should </a:t>
          </a:r>
          <a:r>
            <a:rPr lang="en-US" sz="2000" kern="1200"/>
            <a:t>be approved </a:t>
          </a:r>
          <a:r>
            <a:rPr lang="en-US" sz="2000" kern="1200" dirty="0"/>
            <a:t>or published in </a:t>
          </a:r>
        </a:p>
      </dsp:txBody>
      <dsp:txXfrm>
        <a:off x="424232" y="60876"/>
        <a:ext cx="5674258" cy="799138"/>
      </dsp:txXfrm>
    </dsp:sp>
    <dsp:sp modelId="{C4C351CA-55F7-4A1C-8907-7C3C1DB211A4}">
      <dsp:nvSpPr>
        <dsp:cNvPr id="0" name=""/>
        <dsp:cNvSpPr/>
      </dsp:nvSpPr>
      <dsp:spPr>
        <a:xfrm>
          <a:off x="0" y="3044945"/>
          <a:ext cx="8229600" cy="1890000"/>
        </a:xfrm>
        <a:prstGeom prst="rect">
          <a:avLst/>
        </a:prstGeom>
        <a:solidFill>
          <a:schemeClr val="lt1">
            <a:alpha val="90000"/>
            <a:hueOff val="0"/>
            <a:satOff val="0"/>
            <a:lumOff val="0"/>
            <a:alphaOff val="0"/>
          </a:schemeClr>
        </a:solidFill>
        <a:ln w="9525" cap="flat" cmpd="sng" algn="ctr">
          <a:solidFill>
            <a:schemeClr val="accent2">
              <a:hueOff val="17217717"/>
              <a:satOff val="-40399"/>
              <a:lumOff val="-17648"/>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38708" tIns="624840" rIns="638708"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Supplement with additional details when necessary to ensure consistent application</a:t>
          </a:r>
        </a:p>
        <a:p>
          <a:pPr marL="228600" lvl="1" indent="-228600" algn="l" defTabSz="889000">
            <a:lnSpc>
              <a:spcPct val="90000"/>
            </a:lnSpc>
            <a:spcBef>
              <a:spcPct val="0"/>
            </a:spcBef>
            <a:spcAft>
              <a:spcPct val="15000"/>
            </a:spcAft>
            <a:buChar char="•"/>
          </a:pPr>
          <a:r>
            <a:rPr lang="en-US" sz="2000" kern="1200" dirty="0"/>
            <a:t>The laboratory must confirm they can properly operate any standard method</a:t>
          </a:r>
        </a:p>
      </dsp:txBody>
      <dsp:txXfrm>
        <a:off x="0" y="3044945"/>
        <a:ext cx="8229600" cy="1890000"/>
      </dsp:txXfrm>
    </dsp:sp>
    <dsp:sp modelId="{5BC55F73-195D-45C7-8ECF-8C8C2CA9AFFC}">
      <dsp:nvSpPr>
        <dsp:cNvPr id="0" name=""/>
        <dsp:cNvSpPr/>
      </dsp:nvSpPr>
      <dsp:spPr>
        <a:xfrm>
          <a:off x="411480" y="2602145"/>
          <a:ext cx="5760720" cy="885600"/>
        </a:xfrm>
        <a:prstGeom prst="roundRect">
          <a:avLst/>
        </a:prstGeom>
        <a:gradFill rotWithShape="0">
          <a:gsLst>
            <a:gs pos="0">
              <a:schemeClr val="accent2">
                <a:hueOff val="17217717"/>
                <a:satOff val="-40399"/>
                <a:lumOff val="-17648"/>
                <a:alphaOff val="0"/>
                <a:tint val="50000"/>
                <a:shade val="86000"/>
                <a:satMod val="140000"/>
              </a:schemeClr>
            </a:gs>
            <a:gs pos="45000">
              <a:schemeClr val="accent2">
                <a:hueOff val="17217717"/>
                <a:satOff val="-40399"/>
                <a:lumOff val="-17648"/>
                <a:alphaOff val="0"/>
                <a:tint val="48000"/>
                <a:satMod val="150000"/>
              </a:schemeClr>
            </a:gs>
            <a:gs pos="100000">
              <a:schemeClr val="accent2">
                <a:hueOff val="17217717"/>
                <a:satOff val="-40399"/>
                <a:lumOff val="-17648"/>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7742" tIns="0" rIns="217742" bIns="0" numCol="1" spcCol="1270" anchor="ctr" anchorCtr="0">
          <a:noAutofit/>
        </a:bodyPr>
        <a:lstStyle/>
        <a:p>
          <a:pPr marL="0" lvl="0" indent="0" algn="l" defTabSz="889000">
            <a:lnSpc>
              <a:spcPct val="90000"/>
            </a:lnSpc>
            <a:spcBef>
              <a:spcPct val="0"/>
            </a:spcBef>
            <a:spcAft>
              <a:spcPct val="35000"/>
            </a:spcAft>
            <a:buNone/>
          </a:pPr>
          <a:r>
            <a:rPr lang="en-US" sz="2000" kern="1200" dirty="0"/>
            <a:t>Use the latest valid edition unless it is not appropriate or possible to do so</a:t>
          </a:r>
        </a:p>
      </dsp:txBody>
      <dsp:txXfrm>
        <a:off x="454711" y="2645376"/>
        <a:ext cx="5674258" cy="79913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97B5B5-BF3E-487E-9D1B-A3100D231802}">
      <dsp:nvSpPr>
        <dsp:cNvPr id="0" name=""/>
        <dsp:cNvSpPr/>
      </dsp:nvSpPr>
      <dsp:spPr>
        <a:xfrm>
          <a:off x="0" y="452308"/>
          <a:ext cx="8229600" cy="1615949"/>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38708" tIns="562356" rIns="638708" bIns="142240" numCol="1" spcCol="1270" anchor="t" anchorCtr="0">
          <a:noAutofit/>
        </a:bodyPr>
        <a:lstStyle/>
        <a:p>
          <a:pPr marL="228600" lvl="1" indent="-228600" algn="l" defTabSz="889000" rtl="0">
            <a:lnSpc>
              <a:spcPct val="90000"/>
            </a:lnSpc>
            <a:spcBef>
              <a:spcPct val="0"/>
            </a:spcBef>
            <a:spcAft>
              <a:spcPct val="15000"/>
            </a:spcAft>
            <a:buChar char="•"/>
          </a:pPr>
          <a:r>
            <a:rPr lang="en-US" sz="2000" kern="1200" dirty="0"/>
            <a:t>Documented</a:t>
          </a:r>
        </a:p>
        <a:p>
          <a:pPr marL="228600" lvl="1" indent="-228600" algn="l" defTabSz="889000" rtl="0">
            <a:lnSpc>
              <a:spcPct val="90000"/>
            </a:lnSpc>
            <a:spcBef>
              <a:spcPct val="0"/>
            </a:spcBef>
            <a:spcAft>
              <a:spcPct val="15000"/>
            </a:spcAft>
            <a:buChar char="•"/>
          </a:pPr>
          <a:r>
            <a:rPr lang="en-US" sz="2000" kern="1200" dirty="0"/>
            <a:t>Technically justified</a:t>
          </a:r>
        </a:p>
        <a:p>
          <a:pPr marL="228600" lvl="1" indent="-228600" algn="l" defTabSz="889000" rtl="0">
            <a:lnSpc>
              <a:spcPct val="90000"/>
            </a:lnSpc>
            <a:spcBef>
              <a:spcPct val="0"/>
            </a:spcBef>
            <a:spcAft>
              <a:spcPct val="15000"/>
            </a:spcAft>
            <a:buChar char="•"/>
          </a:pPr>
          <a:r>
            <a:rPr lang="en-US" sz="2000" kern="1200" dirty="0"/>
            <a:t>Authorized and accepted by the customer </a:t>
          </a:r>
        </a:p>
      </dsp:txBody>
      <dsp:txXfrm>
        <a:off x="0" y="452308"/>
        <a:ext cx="8229600" cy="1615949"/>
      </dsp:txXfrm>
    </dsp:sp>
    <dsp:sp modelId="{7F83811B-6C1D-40E3-A247-2EC632E3E176}">
      <dsp:nvSpPr>
        <dsp:cNvPr id="0" name=""/>
        <dsp:cNvSpPr/>
      </dsp:nvSpPr>
      <dsp:spPr>
        <a:xfrm>
          <a:off x="411480" y="53788"/>
          <a:ext cx="5760720" cy="797040"/>
        </a:xfrm>
        <a:prstGeom prst="roundRect">
          <a:avLst/>
        </a:prstGeom>
        <a:gradFill rotWithShape="0">
          <a:gsLst>
            <a:gs pos="0">
              <a:schemeClr val="accent2">
                <a:hueOff val="0"/>
                <a:satOff val="0"/>
                <a:lumOff val="0"/>
                <a:alphaOff val="0"/>
                <a:tint val="50000"/>
                <a:shade val="86000"/>
                <a:satMod val="140000"/>
              </a:schemeClr>
            </a:gs>
            <a:gs pos="45000">
              <a:schemeClr val="accent2">
                <a:hueOff val="0"/>
                <a:satOff val="0"/>
                <a:lumOff val="0"/>
                <a:alphaOff val="0"/>
                <a:tint val="48000"/>
                <a:satMod val="150000"/>
              </a:schemeClr>
            </a:gs>
            <a:gs pos="100000">
              <a:schemeClr val="accent2">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7742" tIns="0" rIns="217742" bIns="0" numCol="1" spcCol="1270" anchor="ctr" anchorCtr="0">
          <a:noAutofit/>
        </a:bodyPr>
        <a:lstStyle/>
        <a:p>
          <a:pPr marL="0" lvl="0" indent="0" algn="l" defTabSz="889000">
            <a:lnSpc>
              <a:spcPct val="90000"/>
            </a:lnSpc>
            <a:spcBef>
              <a:spcPct val="0"/>
            </a:spcBef>
            <a:spcAft>
              <a:spcPct val="35000"/>
            </a:spcAft>
            <a:buNone/>
          </a:pPr>
          <a:r>
            <a:rPr lang="en-US" sz="2000" kern="1200" dirty="0"/>
            <a:t>Deviations shall occur only if the deviation has been </a:t>
          </a:r>
        </a:p>
      </dsp:txBody>
      <dsp:txXfrm>
        <a:off x="450388" y="92696"/>
        <a:ext cx="5682904" cy="719224"/>
      </dsp:txXfrm>
    </dsp:sp>
    <dsp:sp modelId="{FC219943-B847-4060-A5BF-6679F848AB95}">
      <dsp:nvSpPr>
        <dsp:cNvPr id="0" name=""/>
        <dsp:cNvSpPr/>
      </dsp:nvSpPr>
      <dsp:spPr>
        <a:xfrm>
          <a:off x="0" y="2612578"/>
          <a:ext cx="8229600" cy="680400"/>
        </a:xfrm>
        <a:prstGeom prst="rect">
          <a:avLst/>
        </a:prstGeom>
        <a:solidFill>
          <a:schemeClr val="lt1">
            <a:alpha val="90000"/>
            <a:hueOff val="0"/>
            <a:satOff val="0"/>
            <a:lumOff val="0"/>
            <a:alphaOff val="0"/>
          </a:schemeClr>
        </a:solidFill>
        <a:ln w="9525" cap="flat" cmpd="sng" algn="ctr">
          <a:solidFill>
            <a:schemeClr val="accent2">
              <a:hueOff val="8608858"/>
              <a:satOff val="-20199"/>
              <a:lumOff val="-8824"/>
              <a:alphaOff val="0"/>
            </a:schemeClr>
          </a:solidFill>
          <a:prstDash val="solid"/>
        </a:ln>
        <a:effectLst/>
      </dsp:spPr>
      <dsp:style>
        <a:lnRef idx="1">
          <a:scrgbClr r="0" g="0" b="0"/>
        </a:lnRef>
        <a:fillRef idx="1">
          <a:scrgbClr r="0" g="0" b="0"/>
        </a:fillRef>
        <a:effectRef idx="0">
          <a:scrgbClr r="0" g="0" b="0"/>
        </a:effectRef>
        <a:fontRef idx="minor"/>
      </dsp:style>
    </dsp:sp>
    <dsp:sp modelId="{F8FE8B73-4485-49B2-8328-AEDEEC9B6E4A}">
      <dsp:nvSpPr>
        <dsp:cNvPr id="0" name=""/>
        <dsp:cNvSpPr/>
      </dsp:nvSpPr>
      <dsp:spPr>
        <a:xfrm>
          <a:off x="411480" y="2214058"/>
          <a:ext cx="5760720" cy="797040"/>
        </a:xfrm>
        <a:prstGeom prst="roundRect">
          <a:avLst/>
        </a:prstGeom>
        <a:gradFill rotWithShape="0">
          <a:gsLst>
            <a:gs pos="0">
              <a:schemeClr val="accent2">
                <a:hueOff val="8608858"/>
                <a:satOff val="-20199"/>
                <a:lumOff val="-8824"/>
                <a:alphaOff val="0"/>
                <a:tint val="50000"/>
                <a:shade val="86000"/>
                <a:satMod val="140000"/>
              </a:schemeClr>
            </a:gs>
            <a:gs pos="45000">
              <a:schemeClr val="accent2">
                <a:hueOff val="8608858"/>
                <a:satOff val="-20199"/>
                <a:lumOff val="-8824"/>
                <a:alphaOff val="0"/>
                <a:tint val="48000"/>
                <a:satMod val="150000"/>
              </a:schemeClr>
            </a:gs>
            <a:gs pos="100000">
              <a:schemeClr val="accent2">
                <a:hueOff val="8608858"/>
                <a:satOff val="-20199"/>
                <a:lumOff val="-8824"/>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7742" tIns="0" rIns="217742" bIns="0" numCol="1" spcCol="1270" anchor="ctr" anchorCtr="0">
          <a:noAutofit/>
        </a:bodyPr>
        <a:lstStyle/>
        <a:p>
          <a:pPr marL="0" lvl="0" indent="0" algn="l" defTabSz="889000" rtl="0">
            <a:lnSpc>
              <a:spcPct val="90000"/>
            </a:lnSpc>
            <a:spcBef>
              <a:spcPct val="0"/>
            </a:spcBef>
            <a:spcAft>
              <a:spcPct val="35000"/>
            </a:spcAft>
            <a:buNone/>
          </a:pPr>
          <a:r>
            <a:rPr lang="en-US" sz="2000" kern="1200" dirty="0"/>
            <a:t>Appropriate for the test</a:t>
          </a:r>
        </a:p>
      </dsp:txBody>
      <dsp:txXfrm>
        <a:off x="450388" y="2252966"/>
        <a:ext cx="5682904" cy="719224"/>
      </dsp:txXfrm>
    </dsp:sp>
    <dsp:sp modelId="{F4BE3A3B-FBDB-426F-824B-13F46B471E09}">
      <dsp:nvSpPr>
        <dsp:cNvPr id="0" name=""/>
        <dsp:cNvSpPr/>
      </dsp:nvSpPr>
      <dsp:spPr>
        <a:xfrm>
          <a:off x="0" y="4061202"/>
          <a:ext cx="8229600" cy="680400"/>
        </a:xfrm>
        <a:prstGeom prst="rect">
          <a:avLst/>
        </a:prstGeom>
        <a:solidFill>
          <a:schemeClr val="lt1">
            <a:alpha val="90000"/>
            <a:hueOff val="0"/>
            <a:satOff val="0"/>
            <a:lumOff val="0"/>
            <a:alphaOff val="0"/>
          </a:schemeClr>
        </a:solidFill>
        <a:ln w="9525" cap="flat" cmpd="sng" algn="ctr">
          <a:solidFill>
            <a:schemeClr val="accent2">
              <a:hueOff val="17217717"/>
              <a:satOff val="-40399"/>
              <a:lumOff val="-17648"/>
              <a:alphaOff val="0"/>
            </a:schemeClr>
          </a:solidFill>
          <a:prstDash val="solid"/>
        </a:ln>
        <a:effectLst/>
      </dsp:spPr>
      <dsp:style>
        <a:lnRef idx="1">
          <a:scrgbClr r="0" g="0" b="0"/>
        </a:lnRef>
        <a:fillRef idx="1">
          <a:scrgbClr r="0" g="0" b="0"/>
        </a:fillRef>
        <a:effectRef idx="0">
          <a:scrgbClr r="0" g="0" b="0"/>
        </a:effectRef>
        <a:fontRef idx="minor"/>
      </dsp:style>
    </dsp:sp>
    <dsp:sp modelId="{9CB25361-934A-45B9-A976-746145375FDD}">
      <dsp:nvSpPr>
        <dsp:cNvPr id="0" name=""/>
        <dsp:cNvSpPr/>
      </dsp:nvSpPr>
      <dsp:spPr>
        <a:xfrm>
          <a:off x="411480" y="3438778"/>
          <a:ext cx="5913148" cy="1020944"/>
        </a:xfrm>
        <a:prstGeom prst="roundRect">
          <a:avLst/>
        </a:prstGeom>
        <a:gradFill rotWithShape="0">
          <a:gsLst>
            <a:gs pos="0">
              <a:schemeClr val="accent2">
                <a:hueOff val="17217717"/>
                <a:satOff val="-40399"/>
                <a:lumOff val="-17648"/>
                <a:alphaOff val="0"/>
                <a:tint val="50000"/>
                <a:shade val="86000"/>
                <a:satMod val="140000"/>
              </a:schemeClr>
            </a:gs>
            <a:gs pos="45000">
              <a:schemeClr val="accent2">
                <a:hueOff val="17217717"/>
                <a:satOff val="-40399"/>
                <a:lumOff val="-17648"/>
                <a:alphaOff val="0"/>
                <a:tint val="48000"/>
                <a:satMod val="150000"/>
              </a:schemeClr>
            </a:gs>
            <a:gs pos="100000">
              <a:schemeClr val="accent2">
                <a:hueOff val="17217717"/>
                <a:satOff val="-40399"/>
                <a:lumOff val="-17648"/>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7742" tIns="0" rIns="217742" bIns="0" numCol="1" spcCol="1270" anchor="ctr" anchorCtr="0">
          <a:noAutofit/>
        </a:bodyPr>
        <a:lstStyle/>
        <a:p>
          <a:pPr marL="0" lvl="0" indent="0" algn="l" defTabSz="889000" rtl="0">
            <a:lnSpc>
              <a:spcPct val="90000"/>
            </a:lnSpc>
            <a:spcBef>
              <a:spcPct val="0"/>
            </a:spcBef>
            <a:spcAft>
              <a:spcPct val="35000"/>
            </a:spcAft>
            <a:buNone/>
          </a:pPr>
          <a:r>
            <a:rPr lang="en-US" sz="2000" kern="1200" dirty="0"/>
            <a:t>Laboratory must confirm that it can properly operate the method before introducing the test. If the method changes, the confirmation must be repeated.</a:t>
          </a:r>
        </a:p>
      </dsp:txBody>
      <dsp:txXfrm>
        <a:off x="461318" y="3488616"/>
        <a:ext cx="5813472" cy="92126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D8A5DC-B9CC-4B75-89E0-0EFF5BA3BE1C}">
      <dsp:nvSpPr>
        <dsp:cNvPr id="0" name=""/>
        <dsp:cNvSpPr/>
      </dsp:nvSpPr>
      <dsp:spPr>
        <a:xfrm>
          <a:off x="0" y="319830"/>
          <a:ext cx="8229600" cy="302400"/>
        </a:xfrm>
        <a:prstGeom prst="rect">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E302D9C7-9DE1-48C7-890C-63BA1EE74F0D}">
      <dsp:nvSpPr>
        <dsp:cNvPr id="0" name=""/>
        <dsp:cNvSpPr/>
      </dsp:nvSpPr>
      <dsp:spPr>
        <a:xfrm>
          <a:off x="411480" y="142710"/>
          <a:ext cx="5760720" cy="354240"/>
        </a:xfrm>
        <a:prstGeom prst="roundRect">
          <a:avLst/>
        </a:prstGeom>
        <a:gradFill rotWithShape="0">
          <a:gsLst>
            <a:gs pos="0">
              <a:schemeClr val="accent4">
                <a:hueOff val="0"/>
                <a:satOff val="0"/>
                <a:lumOff val="0"/>
                <a:alphaOff val="0"/>
                <a:tint val="50000"/>
                <a:shade val="86000"/>
                <a:satMod val="140000"/>
              </a:schemeClr>
            </a:gs>
            <a:gs pos="45000">
              <a:schemeClr val="accent4">
                <a:hueOff val="0"/>
                <a:satOff val="0"/>
                <a:lumOff val="0"/>
                <a:alphaOff val="0"/>
                <a:tint val="48000"/>
                <a:satMod val="150000"/>
              </a:schemeClr>
            </a:gs>
            <a:gs pos="100000">
              <a:schemeClr val="accent4">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7742" tIns="0" rIns="217742" bIns="0" numCol="1" spcCol="1270" anchor="ctr" anchorCtr="0">
          <a:noAutofit/>
        </a:bodyPr>
        <a:lstStyle/>
        <a:p>
          <a:pPr marL="0" lvl="0" indent="0" algn="l" defTabSz="800100" rtl="0">
            <a:lnSpc>
              <a:spcPct val="90000"/>
            </a:lnSpc>
            <a:spcBef>
              <a:spcPct val="0"/>
            </a:spcBef>
            <a:spcAft>
              <a:spcPct val="35000"/>
            </a:spcAft>
            <a:buNone/>
          </a:pPr>
          <a:r>
            <a:rPr lang="en-US" sz="1800" kern="1200" dirty="0"/>
            <a:t>Must  be appropriate for intended use </a:t>
          </a:r>
        </a:p>
      </dsp:txBody>
      <dsp:txXfrm>
        <a:off x="428773" y="160003"/>
        <a:ext cx="5726134" cy="319654"/>
      </dsp:txXfrm>
    </dsp:sp>
    <dsp:sp modelId="{5C7F26CB-E5DB-438B-9F64-282FDF135D26}">
      <dsp:nvSpPr>
        <dsp:cNvPr id="0" name=""/>
        <dsp:cNvSpPr/>
      </dsp:nvSpPr>
      <dsp:spPr>
        <a:xfrm>
          <a:off x="0" y="864150"/>
          <a:ext cx="8229600" cy="302400"/>
        </a:xfrm>
        <a:prstGeom prst="rect">
          <a:avLst/>
        </a:prstGeom>
        <a:solidFill>
          <a:schemeClr val="lt1">
            <a:alpha val="90000"/>
            <a:hueOff val="0"/>
            <a:satOff val="0"/>
            <a:lumOff val="0"/>
            <a:alphaOff val="0"/>
          </a:schemeClr>
        </a:solidFill>
        <a:ln w="9525" cap="flat" cmpd="sng" algn="ctr">
          <a:solidFill>
            <a:schemeClr val="accent4">
              <a:hueOff val="-1488257"/>
              <a:satOff val="8966"/>
              <a:lumOff val="719"/>
              <a:alphaOff val="0"/>
            </a:schemeClr>
          </a:solidFill>
          <a:prstDash val="solid"/>
        </a:ln>
        <a:effectLst/>
      </dsp:spPr>
      <dsp:style>
        <a:lnRef idx="1">
          <a:scrgbClr r="0" g="0" b="0"/>
        </a:lnRef>
        <a:fillRef idx="1">
          <a:scrgbClr r="0" g="0" b="0"/>
        </a:fillRef>
        <a:effectRef idx="0">
          <a:scrgbClr r="0" g="0" b="0"/>
        </a:effectRef>
        <a:fontRef idx="minor"/>
      </dsp:style>
    </dsp:sp>
    <dsp:sp modelId="{26A22CB0-5067-425F-A425-E6BA616BFE72}">
      <dsp:nvSpPr>
        <dsp:cNvPr id="0" name=""/>
        <dsp:cNvSpPr/>
      </dsp:nvSpPr>
      <dsp:spPr>
        <a:xfrm>
          <a:off x="411480" y="687030"/>
          <a:ext cx="5760720" cy="354240"/>
        </a:xfrm>
        <a:prstGeom prst="roundRect">
          <a:avLst/>
        </a:prstGeom>
        <a:gradFill rotWithShape="0">
          <a:gsLst>
            <a:gs pos="0">
              <a:schemeClr val="accent4">
                <a:hueOff val="-1488257"/>
                <a:satOff val="8966"/>
                <a:lumOff val="719"/>
                <a:alphaOff val="0"/>
                <a:tint val="50000"/>
                <a:shade val="86000"/>
                <a:satMod val="140000"/>
              </a:schemeClr>
            </a:gs>
            <a:gs pos="45000">
              <a:schemeClr val="accent4">
                <a:hueOff val="-1488257"/>
                <a:satOff val="8966"/>
                <a:lumOff val="719"/>
                <a:alphaOff val="0"/>
                <a:tint val="48000"/>
                <a:satMod val="150000"/>
              </a:schemeClr>
            </a:gs>
            <a:gs pos="100000">
              <a:schemeClr val="accent4">
                <a:hueOff val="-1488257"/>
                <a:satOff val="8966"/>
                <a:lumOff val="719"/>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7742" tIns="0" rIns="217742" bIns="0" numCol="1" spcCol="1270" anchor="ctr" anchorCtr="0">
          <a:noAutofit/>
        </a:bodyPr>
        <a:lstStyle/>
        <a:p>
          <a:pPr marL="0" lvl="0" indent="0" algn="l" defTabSz="800100" rtl="0">
            <a:lnSpc>
              <a:spcPct val="90000"/>
            </a:lnSpc>
            <a:spcBef>
              <a:spcPct val="0"/>
            </a:spcBef>
            <a:spcAft>
              <a:spcPct val="35000"/>
            </a:spcAft>
            <a:buNone/>
          </a:pPr>
          <a:r>
            <a:rPr lang="en-US" sz="1800" kern="1200" dirty="0"/>
            <a:t>Customer must be informed</a:t>
          </a:r>
        </a:p>
      </dsp:txBody>
      <dsp:txXfrm>
        <a:off x="428773" y="704323"/>
        <a:ext cx="5726134" cy="319654"/>
      </dsp:txXfrm>
    </dsp:sp>
    <dsp:sp modelId="{483929B1-A040-4A84-BD28-E4FD20F7266F}">
      <dsp:nvSpPr>
        <dsp:cNvPr id="0" name=""/>
        <dsp:cNvSpPr/>
      </dsp:nvSpPr>
      <dsp:spPr>
        <a:xfrm>
          <a:off x="0" y="1408470"/>
          <a:ext cx="8229600" cy="963900"/>
        </a:xfrm>
        <a:prstGeom prst="rect">
          <a:avLst/>
        </a:prstGeom>
        <a:solidFill>
          <a:schemeClr val="lt1">
            <a:alpha val="90000"/>
            <a:hueOff val="0"/>
            <a:satOff val="0"/>
            <a:lumOff val="0"/>
            <a:alphaOff val="0"/>
          </a:schemeClr>
        </a:solidFill>
        <a:ln w="9525" cap="flat" cmpd="sng" algn="ctr">
          <a:solidFill>
            <a:schemeClr val="accent4">
              <a:hueOff val="-2976513"/>
              <a:satOff val="17933"/>
              <a:lumOff val="1437"/>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38708" tIns="249936" rIns="638708" bIns="99568" numCol="1" spcCol="1270" anchor="t" anchorCtr="0">
          <a:noAutofit/>
        </a:bodyPr>
        <a:lstStyle/>
        <a:p>
          <a:pPr marL="114300" lvl="1" indent="-114300" algn="l" defTabSz="622300" rtl="0">
            <a:lnSpc>
              <a:spcPct val="90000"/>
            </a:lnSpc>
            <a:spcBef>
              <a:spcPct val="0"/>
            </a:spcBef>
            <a:spcAft>
              <a:spcPct val="15000"/>
            </a:spcAft>
            <a:buChar char="•"/>
          </a:pPr>
          <a:r>
            <a:rPr lang="en-US" sz="1400" kern="1200" dirty="0"/>
            <a:t>Non-standard</a:t>
          </a:r>
        </a:p>
        <a:p>
          <a:pPr marL="114300" lvl="1" indent="-114300" algn="l" defTabSz="622300" rtl="0">
            <a:lnSpc>
              <a:spcPct val="90000"/>
            </a:lnSpc>
            <a:spcBef>
              <a:spcPct val="0"/>
            </a:spcBef>
            <a:spcAft>
              <a:spcPct val="15000"/>
            </a:spcAft>
            <a:buChar char="•"/>
          </a:pPr>
          <a:r>
            <a:rPr lang="en-US" sz="1400" kern="1200" dirty="0"/>
            <a:t>Laboratory designed/developed</a:t>
          </a:r>
        </a:p>
        <a:p>
          <a:pPr marL="114300" lvl="1" indent="-114300" algn="l" defTabSz="622300" rtl="0">
            <a:lnSpc>
              <a:spcPct val="90000"/>
            </a:lnSpc>
            <a:spcBef>
              <a:spcPct val="0"/>
            </a:spcBef>
            <a:spcAft>
              <a:spcPct val="15000"/>
            </a:spcAft>
            <a:buChar char="•"/>
          </a:pPr>
          <a:r>
            <a:rPr lang="en-US" sz="1400" kern="1200" dirty="0"/>
            <a:t>Standard methods outside their intended scope (any amplifications or modifications)</a:t>
          </a:r>
        </a:p>
      </dsp:txBody>
      <dsp:txXfrm>
        <a:off x="0" y="1408470"/>
        <a:ext cx="8229600" cy="963900"/>
      </dsp:txXfrm>
    </dsp:sp>
    <dsp:sp modelId="{5E5804F4-E3A1-44A3-AD29-B555281BBFD1}">
      <dsp:nvSpPr>
        <dsp:cNvPr id="0" name=""/>
        <dsp:cNvSpPr/>
      </dsp:nvSpPr>
      <dsp:spPr>
        <a:xfrm>
          <a:off x="411480" y="1231350"/>
          <a:ext cx="5760720" cy="354240"/>
        </a:xfrm>
        <a:prstGeom prst="roundRect">
          <a:avLst/>
        </a:prstGeom>
        <a:gradFill rotWithShape="0">
          <a:gsLst>
            <a:gs pos="0">
              <a:schemeClr val="accent4">
                <a:hueOff val="-2976513"/>
                <a:satOff val="17933"/>
                <a:lumOff val="1437"/>
                <a:alphaOff val="0"/>
                <a:tint val="50000"/>
                <a:shade val="86000"/>
                <a:satMod val="140000"/>
              </a:schemeClr>
            </a:gs>
            <a:gs pos="45000">
              <a:schemeClr val="accent4">
                <a:hueOff val="-2976513"/>
                <a:satOff val="17933"/>
                <a:lumOff val="1437"/>
                <a:alphaOff val="0"/>
                <a:tint val="48000"/>
                <a:satMod val="150000"/>
              </a:schemeClr>
            </a:gs>
            <a:gs pos="100000">
              <a:schemeClr val="accent4">
                <a:hueOff val="-2976513"/>
                <a:satOff val="17933"/>
                <a:lumOff val="1437"/>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7742" tIns="0" rIns="217742" bIns="0" numCol="1" spcCol="1270" anchor="ctr" anchorCtr="0">
          <a:noAutofit/>
        </a:bodyPr>
        <a:lstStyle/>
        <a:p>
          <a:pPr marL="0" lvl="0" indent="0" algn="l" defTabSz="800100" rtl="0">
            <a:lnSpc>
              <a:spcPct val="90000"/>
            </a:lnSpc>
            <a:spcBef>
              <a:spcPct val="0"/>
            </a:spcBef>
            <a:spcAft>
              <a:spcPct val="35000"/>
            </a:spcAft>
            <a:buNone/>
          </a:pPr>
          <a:r>
            <a:rPr lang="en-US" sz="1800" kern="1200" dirty="0"/>
            <a:t>Laboratory shall validate these methods</a:t>
          </a:r>
        </a:p>
      </dsp:txBody>
      <dsp:txXfrm>
        <a:off x="428773" y="1248643"/>
        <a:ext cx="5726134" cy="319654"/>
      </dsp:txXfrm>
    </dsp:sp>
    <dsp:sp modelId="{A25EBFE0-3F4C-4382-83CF-A325F57C7C96}">
      <dsp:nvSpPr>
        <dsp:cNvPr id="0" name=""/>
        <dsp:cNvSpPr/>
      </dsp:nvSpPr>
      <dsp:spPr>
        <a:xfrm>
          <a:off x="0" y="2614289"/>
          <a:ext cx="8229600" cy="1738800"/>
        </a:xfrm>
        <a:prstGeom prst="rect">
          <a:avLst/>
        </a:prstGeom>
        <a:solidFill>
          <a:schemeClr val="lt1">
            <a:alpha val="90000"/>
            <a:hueOff val="0"/>
            <a:satOff val="0"/>
            <a:lumOff val="0"/>
            <a:alphaOff val="0"/>
          </a:schemeClr>
        </a:solidFill>
        <a:ln w="9525" cap="flat" cmpd="sng" algn="ctr">
          <a:solidFill>
            <a:schemeClr val="accent4">
              <a:hueOff val="-4464770"/>
              <a:satOff val="26899"/>
              <a:lumOff val="2156"/>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38708" tIns="249936" rIns="638708" bIns="85344" numCol="1" spcCol="1270" anchor="t" anchorCtr="0">
          <a:noAutofit/>
        </a:bodyPr>
        <a:lstStyle/>
        <a:p>
          <a:pPr marL="114300" lvl="1" indent="-114300" algn="l" defTabSz="533400" rtl="0">
            <a:lnSpc>
              <a:spcPct val="90000"/>
            </a:lnSpc>
            <a:spcBef>
              <a:spcPct val="0"/>
            </a:spcBef>
            <a:spcAft>
              <a:spcPct val="15000"/>
            </a:spcAft>
            <a:buChar char="•"/>
          </a:pPr>
          <a:r>
            <a:rPr lang="en-US" sz="1200" kern="1200" dirty="0"/>
            <a:t>Validation is the confirmation by examination and the provision of objective evidence that the particular requirements for a specific intended use are fulfilled.</a:t>
          </a:r>
        </a:p>
        <a:p>
          <a:pPr marL="114300" lvl="1" indent="-114300" algn="l" defTabSz="533400" rtl="0">
            <a:lnSpc>
              <a:spcPct val="90000"/>
            </a:lnSpc>
            <a:spcBef>
              <a:spcPct val="0"/>
            </a:spcBef>
            <a:spcAft>
              <a:spcPct val="15000"/>
            </a:spcAft>
            <a:buChar char="•"/>
          </a:pPr>
          <a:r>
            <a:rPr lang="en-US" sz="1200" kern="1200"/>
            <a:t>It is a planned activity</a:t>
          </a:r>
        </a:p>
        <a:p>
          <a:pPr marL="114300" lvl="1" indent="-114300" algn="l" defTabSz="533400" rtl="0">
            <a:lnSpc>
              <a:spcPct val="90000"/>
            </a:lnSpc>
            <a:spcBef>
              <a:spcPct val="0"/>
            </a:spcBef>
            <a:spcAft>
              <a:spcPct val="15000"/>
            </a:spcAft>
            <a:buChar char="•"/>
          </a:pPr>
          <a:r>
            <a:rPr lang="en-US" sz="1200" kern="1200"/>
            <a:t>It is assigned to qualified personnel with adequate resources</a:t>
          </a:r>
        </a:p>
        <a:p>
          <a:pPr marL="114300" lvl="1" indent="-114300" algn="l" defTabSz="533400" rtl="0">
            <a:lnSpc>
              <a:spcPct val="90000"/>
            </a:lnSpc>
            <a:spcBef>
              <a:spcPct val="0"/>
            </a:spcBef>
            <a:spcAft>
              <a:spcPct val="15000"/>
            </a:spcAft>
            <a:buChar char="•"/>
          </a:pPr>
          <a:r>
            <a:rPr lang="en-US" sz="1200" kern="1200" dirty="0"/>
            <a:t>Follow the </a:t>
          </a:r>
          <a:r>
            <a:rPr lang="en-US" sz="1200" kern="1200" dirty="0">
              <a:solidFill>
                <a:srgbClr val="00B0F0"/>
              </a:solidFill>
            </a:rPr>
            <a:t>(</a:t>
          </a:r>
          <a:r>
            <a:rPr lang="en-US" sz="1200" i="1" kern="1200" dirty="0">
              <a:solidFill>
                <a:srgbClr val="00B0F0"/>
              </a:solidFill>
            </a:rPr>
            <a:t>Insert name here) Validation and Verification SOP </a:t>
          </a:r>
          <a:r>
            <a:rPr lang="en-US" sz="1200" kern="1200" dirty="0"/>
            <a:t>(standard operating procedure)</a:t>
          </a:r>
        </a:p>
        <a:p>
          <a:pPr marL="114300" lvl="1" indent="-114300" algn="l" defTabSz="533400" rtl="0">
            <a:lnSpc>
              <a:spcPct val="90000"/>
            </a:lnSpc>
            <a:spcBef>
              <a:spcPct val="0"/>
            </a:spcBef>
            <a:spcAft>
              <a:spcPct val="15000"/>
            </a:spcAft>
            <a:buChar char="•"/>
          </a:pPr>
          <a:r>
            <a:rPr lang="en-US" sz="1200" kern="1200"/>
            <a:t>Record the results obtained, the procedure for the validation, and a statement as to whether the method is fit for the intended use</a:t>
          </a:r>
        </a:p>
        <a:p>
          <a:pPr marL="114300" lvl="1" indent="-114300" algn="l" defTabSz="533400" rtl="0">
            <a:lnSpc>
              <a:spcPct val="90000"/>
            </a:lnSpc>
            <a:spcBef>
              <a:spcPct val="0"/>
            </a:spcBef>
            <a:spcAft>
              <a:spcPct val="15000"/>
            </a:spcAft>
            <a:buChar char="•"/>
          </a:pPr>
          <a:r>
            <a:rPr lang="en-US" sz="1200" kern="1200"/>
            <a:t>Includes processes for sampling, handling, and transportation</a:t>
          </a:r>
        </a:p>
      </dsp:txBody>
      <dsp:txXfrm>
        <a:off x="0" y="2614289"/>
        <a:ext cx="8229600" cy="1738800"/>
      </dsp:txXfrm>
    </dsp:sp>
    <dsp:sp modelId="{4F73D151-5C51-484B-B904-72A100B57393}">
      <dsp:nvSpPr>
        <dsp:cNvPr id="0" name=""/>
        <dsp:cNvSpPr/>
      </dsp:nvSpPr>
      <dsp:spPr>
        <a:xfrm>
          <a:off x="411480" y="2437170"/>
          <a:ext cx="5760720" cy="354240"/>
        </a:xfrm>
        <a:prstGeom prst="roundRect">
          <a:avLst/>
        </a:prstGeom>
        <a:gradFill rotWithShape="0">
          <a:gsLst>
            <a:gs pos="0">
              <a:schemeClr val="accent4">
                <a:hueOff val="-4464770"/>
                <a:satOff val="26899"/>
                <a:lumOff val="2156"/>
                <a:alphaOff val="0"/>
                <a:tint val="50000"/>
                <a:shade val="86000"/>
                <a:satMod val="140000"/>
              </a:schemeClr>
            </a:gs>
            <a:gs pos="45000">
              <a:schemeClr val="accent4">
                <a:hueOff val="-4464770"/>
                <a:satOff val="26899"/>
                <a:lumOff val="2156"/>
                <a:alphaOff val="0"/>
                <a:tint val="48000"/>
                <a:satMod val="150000"/>
              </a:schemeClr>
            </a:gs>
            <a:gs pos="100000">
              <a:schemeClr val="accent4">
                <a:hueOff val="-4464770"/>
                <a:satOff val="26899"/>
                <a:lumOff val="2156"/>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7742" tIns="0" rIns="217742" bIns="0" numCol="1" spcCol="1270" anchor="ctr" anchorCtr="0">
          <a:noAutofit/>
        </a:bodyPr>
        <a:lstStyle/>
        <a:p>
          <a:pPr marL="0" lvl="0" indent="0" algn="l" defTabSz="800100" rtl="0">
            <a:lnSpc>
              <a:spcPct val="90000"/>
            </a:lnSpc>
            <a:spcBef>
              <a:spcPct val="0"/>
            </a:spcBef>
            <a:spcAft>
              <a:spcPct val="35000"/>
            </a:spcAft>
            <a:buNone/>
          </a:pPr>
          <a:r>
            <a:rPr lang="en-US" sz="1800" kern="1200" dirty="0"/>
            <a:t>Method is validated:</a:t>
          </a:r>
        </a:p>
      </dsp:txBody>
      <dsp:txXfrm>
        <a:off x="428773" y="2454463"/>
        <a:ext cx="5726134" cy="31965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F4182C-C1E4-44F5-AA50-09C5643913CA}">
      <dsp:nvSpPr>
        <dsp:cNvPr id="0" name=""/>
        <dsp:cNvSpPr/>
      </dsp:nvSpPr>
      <dsp:spPr>
        <a:xfrm>
          <a:off x="1750032" y="64"/>
          <a:ext cx="5262934" cy="789440"/>
        </a:xfrm>
        <a:prstGeom prst="roundRect">
          <a:avLst>
            <a:gd name="adj" fmla="val 10000"/>
          </a:avLst>
        </a:prstGeom>
        <a:gradFill rotWithShape="0">
          <a:gsLst>
            <a:gs pos="0">
              <a:schemeClr val="accent1">
                <a:hueOff val="0"/>
                <a:satOff val="0"/>
                <a:lumOff val="0"/>
                <a:alphaOff val="0"/>
                <a:tint val="50000"/>
                <a:shade val="86000"/>
                <a:satMod val="140000"/>
              </a:schemeClr>
            </a:gs>
            <a:gs pos="45000">
              <a:schemeClr val="accent1">
                <a:hueOff val="0"/>
                <a:satOff val="0"/>
                <a:lumOff val="0"/>
                <a:alphaOff val="0"/>
                <a:tint val="48000"/>
                <a:satMod val="150000"/>
              </a:schemeClr>
            </a:gs>
            <a:gs pos="100000">
              <a:schemeClr val="accent1">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7625" tIns="31750" rIns="47625" bIns="31750" numCol="1" spcCol="1270" anchor="ctr" anchorCtr="0">
          <a:noAutofit/>
        </a:bodyPr>
        <a:lstStyle/>
        <a:p>
          <a:pPr marL="0" lvl="0" indent="0" algn="ctr" defTabSz="1111250" rtl="0">
            <a:lnSpc>
              <a:spcPct val="90000"/>
            </a:lnSpc>
            <a:spcBef>
              <a:spcPct val="0"/>
            </a:spcBef>
            <a:spcAft>
              <a:spcPct val="35000"/>
            </a:spcAft>
            <a:buNone/>
          </a:pPr>
          <a:r>
            <a:rPr lang="en-US" sz="2500" kern="1200" dirty="0"/>
            <a:t>Techniques used should include one or more of the following:</a:t>
          </a:r>
        </a:p>
      </dsp:txBody>
      <dsp:txXfrm>
        <a:off x="1773154" y="23186"/>
        <a:ext cx="5216690" cy="743196"/>
      </dsp:txXfrm>
    </dsp:sp>
    <dsp:sp modelId="{D4C4E87F-1A24-4BBA-8F71-0B244A799194}">
      <dsp:nvSpPr>
        <dsp:cNvPr id="0" name=""/>
        <dsp:cNvSpPr/>
      </dsp:nvSpPr>
      <dsp:spPr>
        <a:xfrm>
          <a:off x="1750032" y="931603"/>
          <a:ext cx="789440" cy="789440"/>
        </a:xfrm>
        <a:prstGeom prst="roundRect">
          <a:avLst>
            <a:gd name="adj" fmla="val 16670"/>
          </a:avLst>
        </a:prstGeom>
        <a:blipFill rotWithShape="1">
          <a:blip xmlns:r="http://schemas.openxmlformats.org/officeDocument/2006/relationships" r:embed="rId1"/>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4F59C601-BCBF-456F-9039-3980ADAEA50C}">
      <dsp:nvSpPr>
        <dsp:cNvPr id="0" name=""/>
        <dsp:cNvSpPr/>
      </dsp:nvSpPr>
      <dsp:spPr>
        <a:xfrm>
          <a:off x="2586839" y="931603"/>
          <a:ext cx="4426127" cy="789440"/>
        </a:xfrm>
        <a:prstGeom prst="roundRect">
          <a:avLst>
            <a:gd name="adj" fmla="val 16670"/>
          </a:avLst>
        </a:prstGeom>
        <a:gradFill rotWithShape="0">
          <a:gsLst>
            <a:gs pos="0">
              <a:schemeClr val="accent2">
                <a:hueOff val="0"/>
                <a:satOff val="0"/>
                <a:lumOff val="0"/>
                <a:alphaOff val="0"/>
                <a:tint val="50000"/>
                <a:shade val="86000"/>
                <a:satMod val="140000"/>
              </a:schemeClr>
            </a:gs>
            <a:gs pos="45000">
              <a:schemeClr val="accent2">
                <a:hueOff val="0"/>
                <a:satOff val="0"/>
                <a:lumOff val="0"/>
                <a:alphaOff val="0"/>
                <a:tint val="48000"/>
                <a:satMod val="150000"/>
              </a:schemeClr>
            </a:gs>
            <a:gs pos="100000">
              <a:schemeClr val="accent2">
                <a:hueOff val="0"/>
                <a:satOff val="0"/>
                <a:lumOff val="0"/>
                <a:alphaOff val="0"/>
                <a:tint val="28000"/>
                <a:satMod val="160000"/>
              </a:schemeClr>
            </a:gs>
          </a:gsLst>
          <a:path path="circle">
            <a:fillToRect l="100000" t="100000" r="100000" b="100000"/>
          </a:path>
        </a:gradFill>
        <a:ln w="9525" cap="flat" cmpd="sng" algn="ctr">
          <a:solidFill>
            <a:schemeClr val="lt1">
              <a:hueOff val="0"/>
              <a:satOff val="0"/>
              <a:lumOff val="0"/>
              <a:alphaOff val="0"/>
            </a:schemeClr>
          </a:solidFill>
          <a:prstDash val="solid"/>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99568" tIns="99568" rIns="99568" bIns="99568" numCol="1" spcCol="1270" anchor="ctr" anchorCtr="0">
          <a:noAutofit/>
        </a:bodyPr>
        <a:lstStyle/>
        <a:p>
          <a:pPr marL="0" lvl="0" indent="0" algn="ctr" defTabSz="622300" rtl="0">
            <a:lnSpc>
              <a:spcPct val="90000"/>
            </a:lnSpc>
            <a:spcBef>
              <a:spcPct val="0"/>
            </a:spcBef>
            <a:spcAft>
              <a:spcPct val="35000"/>
            </a:spcAft>
            <a:buNone/>
          </a:pPr>
          <a:r>
            <a:rPr lang="en-US" sz="1400" kern="1200" dirty="0"/>
            <a:t>Calibration using reference standards or materials</a:t>
          </a:r>
        </a:p>
      </dsp:txBody>
      <dsp:txXfrm>
        <a:off x="2625383" y="970147"/>
        <a:ext cx="4349039" cy="712352"/>
      </dsp:txXfrm>
    </dsp:sp>
    <dsp:sp modelId="{0DD8E093-279A-4FD7-A847-4B984603373F}">
      <dsp:nvSpPr>
        <dsp:cNvPr id="0" name=""/>
        <dsp:cNvSpPr/>
      </dsp:nvSpPr>
      <dsp:spPr>
        <a:xfrm>
          <a:off x="1752266" y="3581399"/>
          <a:ext cx="789440" cy="789440"/>
        </a:xfrm>
        <a:prstGeom prst="roundRect">
          <a:avLst>
            <a:gd name="adj" fmla="val 16670"/>
          </a:avLst>
        </a:prstGeom>
        <a:blipFill rotWithShape="1">
          <a:blip xmlns:r="http://schemas.openxmlformats.org/officeDocument/2006/relationships" r:embed="rId2"/>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720BE26A-C104-436E-B897-40EDEA90FAEE}">
      <dsp:nvSpPr>
        <dsp:cNvPr id="0" name=""/>
        <dsp:cNvSpPr/>
      </dsp:nvSpPr>
      <dsp:spPr>
        <a:xfrm>
          <a:off x="2586839" y="1815776"/>
          <a:ext cx="4426127" cy="789440"/>
        </a:xfrm>
        <a:prstGeom prst="roundRect">
          <a:avLst>
            <a:gd name="adj" fmla="val 16670"/>
          </a:avLst>
        </a:prstGeom>
        <a:gradFill rotWithShape="0">
          <a:gsLst>
            <a:gs pos="0">
              <a:schemeClr val="accent2">
                <a:hueOff val="4304429"/>
                <a:satOff val="-10100"/>
                <a:lumOff val="-4412"/>
                <a:alphaOff val="0"/>
                <a:tint val="50000"/>
                <a:shade val="86000"/>
                <a:satMod val="140000"/>
              </a:schemeClr>
            </a:gs>
            <a:gs pos="45000">
              <a:schemeClr val="accent2">
                <a:hueOff val="4304429"/>
                <a:satOff val="-10100"/>
                <a:lumOff val="-4412"/>
                <a:alphaOff val="0"/>
                <a:tint val="48000"/>
                <a:satMod val="150000"/>
              </a:schemeClr>
            </a:gs>
            <a:gs pos="100000">
              <a:schemeClr val="accent2">
                <a:hueOff val="4304429"/>
                <a:satOff val="-10100"/>
                <a:lumOff val="-4412"/>
                <a:alphaOff val="0"/>
                <a:tint val="28000"/>
                <a:satMod val="160000"/>
              </a:schemeClr>
            </a:gs>
          </a:gsLst>
          <a:path path="circle">
            <a:fillToRect l="100000" t="100000" r="100000" b="100000"/>
          </a:path>
        </a:gradFill>
        <a:ln w="9525" cap="flat" cmpd="sng" algn="ctr">
          <a:solidFill>
            <a:schemeClr val="lt1">
              <a:hueOff val="0"/>
              <a:satOff val="0"/>
              <a:lumOff val="0"/>
              <a:alphaOff val="0"/>
            </a:schemeClr>
          </a:solidFill>
          <a:prstDash val="solid"/>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99568" tIns="99568" rIns="99568" bIns="99568" numCol="1" spcCol="1270" anchor="ctr" anchorCtr="0">
          <a:noAutofit/>
        </a:bodyPr>
        <a:lstStyle/>
        <a:p>
          <a:pPr marL="0" lvl="0" indent="0" algn="ctr" defTabSz="622300" rtl="0">
            <a:lnSpc>
              <a:spcPct val="90000"/>
            </a:lnSpc>
            <a:spcBef>
              <a:spcPct val="0"/>
            </a:spcBef>
            <a:spcAft>
              <a:spcPct val="35000"/>
            </a:spcAft>
            <a:buNone/>
          </a:pPr>
          <a:r>
            <a:rPr lang="en-US" sz="1400" kern="1200" dirty="0"/>
            <a:t>Comparison of results with other methods</a:t>
          </a:r>
        </a:p>
      </dsp:txBody>
      <dsp:txXfrm>
        <a:off x="2625383" y="1854320"/>
        <a:ext cx="4349039" cy="712352"/>
      </dsp:txXfrm>
    </dsp:sp>
    <dsp:sp modelId="{A0F3A9B1-7D14-44AA-90BF-EE0BF8C83E9A}">
      <dsp:nvSpPr>
        <dsp:cNvPr id="0" name=""/>
        <dsp:cNvSpPr/>
      </dsp:nvSpPr>
      <dsp:spPr>
        <a:xfrm>
          <a:off x="1750032" y="2699949"/>
          <a:ext cx="789440" cy="789440"/>
        </a:xfrm>
        <a:prstGeom prst="roundRect">
          <a:avLst>
            <a:gd name="adj" fmla="val 16670"/>
          </a:avLst>
        </a:prstGeom>
        <a:blipFill rotWithShape="1">
          <a:blip xmlns:r="http://schemas.openxmlformats.org/officeDocument/2006/relationships" r:embed="rId3"/>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232ABB30-8C52-4BF7-9D7B-07F55C21B4BC}">
      <dsp:nvSpPr>
        <dsp:cNvPr id="0" name=""/>
        <dsp:cNvSpPr/>
      </dsp:nvSpPr>
      <dsp:spPr>
        <a:xfrm>
          <a:off x="2586839" y="2699949"/>
          <a:ext cx="4426127" cy="789440"/>
        </a:xfrm>
        <a:prstGeom prst="roundRect">
          <a:avLst>
            <a:gd name="adj" fmla="val 16670"/>
          </a:avLst>
        </a:prstGeom>
        <a:gradFill rotWithShape="0">
          <a:gsLst>
            <a:gs pos="0">
              <a:schemeClr val="accent2">
                <a:hueOff val="8608858"/>
                <a:satOff val="-20199"/>
                <a:lumOff val="-8824"/>
                <a:alphaOff val="0"/>
                <a:tint val="50000"/>
                <a:shade val="86000"/>
                <a:satMod val="140000"/>
              </a:schemeClr>
            </a:gs>
            <a:gs pos="45000">
              <a:schemeClr val="accent2">
                <a:hueOff val="8608858"/>
                <a:satOff val="-20199"/>
                <a:lumOff val="-8824"/>
                <a:alphaOff val="0"/>
                <a:tint val="48000"/>
                <a:satMod val="150000"/>
              </a:schemeClr>
            </a:gs>
            <a:gs pos="100000">
              <a:schemeClr val="accent2">
                <a:hueOff val="8608858"/>
                <a:satOff val="-20199"/>
                <a:lumOff val="-8824"/>
                <a:alphaOff val="0"/>
                <a:tint val="28000"/>
                <a:satMod val="160000"/>
              </a:schemeClr>
            </a:gs>
          </a:gsLst>
          <a:path path="circle">
            <a:fillToRect l="100000" t="100000" r="100000" b="100000"/>
          </a:path>
        </a:gradFill>
        <a:ln w="9525" cap="flat" cmpd="sng" algn="ctr">
          <a:solidFill>
            <a:schemeClr val="lt1">
              <a:hueOff val="0"/>
              <a:satOff val="0"/>
              <a:lumOff val="0"/>
              <a:alphaOff val="0"/>
            </a:schemeClr>
          </a:solidFill>
          <a:prstDash val="solid"/>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99568" tIns="99568" rIns="99568" bIns="99568" numCol="1" spcCol="1270" anchor="ctr" anchorCtr="0">
          <a:noAutofit/>
        </a:bodyPr>
        <a:lstStyle/>
        <a:p>
          <a:pPr marL="0" lvl="0" indent="0" algn="ctr" defTabSz="622300" rtl="0">
            <a:lnSpc>
              <a:spcPct val="90000"/>
            </a:lnSpc>
            <a:spcBef>
              <a:spcPct val="0"/>
            </a:spcBef>
            <a:spcAft>
              <a:spcPct val="35000"/>
            </a:spcAft>
            <a:buNone/>
          </a:pPr>
          <a:r>
            <a:rPr lang="en-US" sz="1400" kern="1200" dirty="0"/>
            <a:t>Interlaboratory comparisons</a:t>
          </a:r>
        </a:p>
      </dsp:txBody>
      <dsp:txXfrm>
        <a:off x="2625383" y="2738493"/>
        <a:ext cx="4349039" cy="712352"/>
      </dsp:txXfrm>
    </dsp:sp>
    <dsp:sp modelId="{320AF14F-B382-413A-A3D2-220E5BC4FF7C}">
      <dsp:nvSpPr>
        <dsp:cNvPr id="0" name=""/>
        <dsp:cNvSpPr/>
      </dsp:nvSpPr>
      <dsp:spPr>
        <a:xfrm>
          <a:off x="1752266" y="1828802"/>
          <a:ext cx="789440" cy="789440"/>
        </a:xfrm>
        <a:prstGeom prst="roundRect">
          <a:avLst>
            <a:gd name="adj" fmla="val 16670"/>
          </a:avLst>
        </a:prstGeom>
        <a:blipFill rotWithShape="1">
          <a:blip xmlns:r="http://schemas.openxmlformats.org/officeDocument/2006/relationships" r:embed="rId4"/>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8C77C87B-E46C-4D38-A640-23C57E474B49}">
      <dsp:nvSpPr>
        <dsp:cNvPr id="0" name=""/>
        <dsp:cNvSpPr/>
      </dsp:nvSpPr>
      <dsp:spPr>
        <a:xfrm>
          <a:off x="2586839" y="3584122"/>
          <a:ext cx="4426127" cy="789440"/>
        </a:xfrm>
        <a:prstGeom prst="roundRect">
          <a:avLst>
            <a:gd name="adj" fmla="val 16670"/>
          </a:avLst>
        </a:prstGeom>
        <a:gradFill rotWithShape="0">
          <a:gsLst>
            <a:gs pos="0">
              <a:schemeClr val="accent2">
                <a:hueOff val="12913288"/>
                <a:satOff val="-30299"/>
                <a:lumOff val="-13236"/>
                <a:alphaOff val="0"/>
                <a:tint val="50000"/>
                <a:shade val="86000"/>
                <a:satMod val="140000"/>
              </a:schemeClr>
            </a:gs>
            <a:gs pos="45000">
              <a:schemeClr val="accent2">
                <a:hueOff val="12913288"/>
                <a:satOff val="-30299"/>
                <a:lumOff val="-13236"/>
                <a:alphaOff val="0"/>
                <a:tint val="48000"/>
                <a:satMod val="150000"/>
              </a:schemeClr>
            </a:gs>
            <a:gs pos="100000">
              <a:schemeClr val="accent2">
                <a:hueOff val="12913288"/>
                <a:satOff val="-30299"/>
                <a:lumOff val="-13236"/>
                <a:alphaOff val="0"/>
                <a:tint val="28000"/>
                <a:satMod val="160000"/>
              </a:schemeClr>
            </a:gs>
          </a:gsLst>
          <a:path path="circle">
            <a:fillToRect l="100000" t="100000" r="100000" b="100000"/>
          </a:path>
        </a:gradFill>
        <a:ln w="9525" cap="flat" cmpd="sng" algn="ctr">
          <a:solidFill>
            <a:schemeClr val="lt1">
              <a:hueOff val="0"/>
              <a:satOff val="0"/>
              <a:lumOff val="0"/>
              <a:alphaOff val="0"/>
            </a:schemeClr>
          </a:solidFill>
          <a:prstDash val="solid"/>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99568" tIns="99568" rIns="99568" bIns="99568" numCol="1" spcCol="1270" anchor="ctr" anchorCtr="0">
          <a:noAutofit/>
        </a:bodyPr>
        <a:lstStyle/>
        <a:p>
          <a:pPr marL="0" lvl="0" indent="0" algn="ctr" defTabSz="622300" rtl="0">
            <a:lnSpc>
              <a:spcPct val="90000"/>
            </a:lnSpc>
            <a:spcBef>
              <a:spcPct val="0"/>
            </a:spcBef>
            <a:spcAft>
              <a:spcPct val="35000"/>
            </a:spcAft>
            <a:buNone/>
          </a:pPr>
          <a:r>
            <a:rPr lang="en-US" sz="1400" kern="1200" dirty="0"/>
            <a:t>Systematic assessment of the factors influencing the result</a:t>
          </a:r>
        </a:p>
      </dsp:txBody>
      <dsp:txXfrm>
        <a:off x="2625383" y="3622666"/>
        <a:ext cx="4349039" cy="712352"/>
      </dsp:txXfrm>
    </dsp:sp>
    <dsp:sp modelId="{69820433-DC1A-4323-BC0F-897854F4406B}">
      <dsp:nvSpPr>
        <dsp:cNvPr id="0" name=""/>
        <dsp:cNvSpPr/>
      </dsp:nvSpPr>
      <dsp:spPr>
        <a:xfrm>
          <a:off x="1750032" y="4468295"/>
          <a:ext cx="789440" cy="789440"/>
        </a:xfrm>
        <a:prstGeom prst="roundRect">
          <a:avLst>
            <a:gd name="adj" fmla="val 16670"/>
          </a:avLst>
        </a:prstGeom>
        <a:blipFill rotWithShape="1">
          <a:blip xmlns:r="http://schemas.openxmlformats.org/officeDocument/2006/relationships" r:embed="rId5"/>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EA10180F-A9B6-4FC1-B379-A9FD1F01E861}">
      <dsp:nvSpPr>
        <dsp:cNvPr id="0" name=""/>
        <dsp:cNvSpPr/>
      </dsp:nvSpPr>
      <dsp:spPr>
        <a:xfrm>
          <a:off x="2586839" y="4468295"/>
          <a:ext cx="4426127" cy="789440"/>
        </a:xfrm>
        <a:prstGeom prst="roundRect">
          <a:avLst>
            <a:gd name="adj" fmla="val 16670"/>
          </a:avLst>
        </a:prstGeom>
        <a:gradFill rotWithShape="0">
          <a:gsLst>
            <a:gs pos="0">
              <a:schemeClr val="accent2">
                <a:hueOff val="17217717"/>
                <a:satOff val="-40399"/>
                <a:lumOff val="-17648"/>
                <a:alphaOff val="0"/>
                <a:tint val="50000"/>
                <a:shade val="86000"/>
                <a:satMod val="140000"/>
              </a:schemeClr>
            </a:gs>
            <a:gs pos="45000">
              <a:schemeClr val="accent2">
                <a:hueOff val="17217717"/>
                <a:satOff val="-40399"/>
                <a:lumOff val="-17648"/>
                <a:alphaOff val="0"/>
                <a:tint val="48000"/>
                <a:satMod val="150000"/>
              </a:schemeClr>
            </a:gs>
            <a:gs pos="100000">
              <a:schemeClr val="accent2">
                <a:hueOff val="17217717"/>
                <a:satOff val="-40399"/>
                <a:lumOff val="-17648"/>
                <a:alphaOff val="0"/>
                <a:tint val="28000"/>
                <a:satMod val="160000"/>
              </a:schemeClr>
            </a:gs>
          </a:gsLst>
          <a:path path="circle">
            <a:fillToRect l="100000" t="100000" r="100000" b="100000"/>
          </a:path>
        </a:gradFill>
        <a:ln w="9525" cap="flat" cmpd="sng" algn="ctr">
          <a:solidFill>
            <a:schemeClr val="lt1">
              <a:hueOff val="0"/>
              <a:satOff val="0"/>
              <a:lumOff val="0"/>
              <a:alphaOff val="0"/>
            </a:schemeClr>
          </a:solidFill>
          <a:prstDash val="solid"/>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99568" tIns="99568" rIns="99568" bIns="99568" numCol="1" spcCol="1270" anchor="ctr" anchorCtr="0">
          <a:noAutofit/>
        </a:bodyPr>
        <a:lstStyle/>
        <a:p>
          <a:pPr marL="0" lvl="0" indent="0" algn="ctr" defTabSz="622300" rtl="0">
            <a:lnSpc>
              <a:spcPct val="90000"/>
            </a:lnSpc>
            <a:spcBef>
              <a:spcPct val="0"/>
            </a:spcBef>
            <a:spcAft>
              <a:spcPct val="35000"/>
            </a:spcAft>
            <a:buNone/>
          </a:pPr>
          <a:r>
            <a:rPr lang="en-US" sz="1400" kern="1200" dirty="0"/>
            <a:t>Assessment of the uncertainty of the results based on scientific understanding of the theoretical principles of the method</a:t>
          </a:r>
        </a:p>
      </dsp:txBody>
      <dsp:txXfrm>
        <a:off x="2625383" y="4506839"/>
        <a:ext cx="4349039" cy="71235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797270-F6C4-4A1A-8E78-68715F251830}">
      <dsp:nvSpPr>
        <dsp:cNvPr id="0" name=""/>
        <dsp:cNvSpPr/>
      </dsp:nvSpPr>
      <dsp:spPr>
        <a:xfrm>
          <a:off x="0" y="318899"/>
          <a:ext cx="8102066" cy="378000"/>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316D65CF-AB00-404D-B70F-7EAF714A5080}">
      <dsp:nvSpPr>
        <dsp:cNvPr id="0" name=""/>
        <dsp:cNvSpPr/>
      </dsp:nvSpPr>
      <dsp:spPr>
        <a:xfrm>
          <a:off x="385718" y="97499"/>
          <a:ext cx="7714361" cy="442800"/>
        </a:xfrm>
        <a:prstGeom prst="roundRect">
          <a:avLst/>
        </a:prstGeom>
        <a:gradFill rotWithShape="0">
          <a:gsLst>
            <a:gs pos="0">
              <a:schemeClr val="accent2">
                <a:hueOff val="0"/>
                <a:satOff val="0"/>
                <a:lumOff val="0"/>
                <a:alphaOff val="0"/>
                <a:tint val="50000"/>
                <a:shade val="86000"/>
                <a:satMod val="140000"/>
              </a:schemeClr>
            </a:gs>
            <a:gs pos="45000">
              <a:schemeClr val="accent2">
                <a:hueOff val="0"/>
                <a:satOff val="0"/>
                <a:lumOff val="0"/>
                <a:alphaOff val="0"/>
                <a:tint val="48000"/>
                <a:satMod val="150000"/>
              </a:schemeClr>
            </a:gs>
            <a:gs pos="100000">
              <a:schemeClr val="accent2">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4367" tIns="0" rIns="214367" bIns="0" numCol="1" spcCol="1270" anchor="ctr" anchorCtr="0">
          <a:noAutofit/>
        </a:bodyPr>
        <a:lstStyle/>
        <a:p>
          <a:pPr marL="0" lvl="0" indent="0" algn="l" defTabSz="800100">
            <a:lnSpc>
              <a:spcPct val="90000"/>
            </a:lnSpc>
            <a:spcBef>
              <a:spcPct val="0"/>
            </a:spcBef>
            <a:spcAft>
              <a:spcPct val="35000"/>
            </a:spcAft>
            <a:buNone/>
          </a:pPr>
          <a:r>
            <a:rPr lang="en-US" sz="1800" kern="1200" dirty="0"/>
            <a:t>Appropriate identification</a:t>
          </a:r>
        </a:p>
      </dsp:txBody>
      <dsp:txXfrm>
        <a:off x="407334" y="119115"/>
        <a:ext cx="7671129" cy="399568"/>
      </dsp:txXfrm>
    </dsp:sp>
    <dsp:sp modelId="{E5EC6DF4-8DC3-4313-AFFC-D738CBCE52CB}">
      <dsp:nvSpPr>
        <dsp:cNvPr id="0" name=""/>
        <dsp:cNvSpPr/>
      </dsp:nvSpPr>
      <dsp:spPr>
        <a:xfrm>
          <a:off x="0" y="999300"/>
          <a:ext cx="8102066" cy="378000"/>
        </a:xfrm>
        <a:prstGeom prst="rect">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3BBCDEF7-8BC1-4122-9F5E-E2E9E51B019B}">
      <dsp:nvSpPr>
        <dsp:cNvPr id="0" name=""/>
        <dsp:cNvSpPr/>
      </dsp:nvSpPr>
      <dsp:spPr>
        <a:xfrm>
          <a:off x="385718" y="777899"/>
          <a:ext cx="7714361" cy="442800"/>
        </a:xfrm>
        <a:prstGeom prst="roundRect">
          <a:avLst/>
        </a:prstGeom>
        <a:gradFill rotWithShape="0">
          <a:gsLst>
            <a:gs pos="0">
              <a:schemeClr val="accent3">
                <a:hueOff val="0"/>
                <a:satOff val="0"/>
                <a:lumOff val="0"/>
                <a:alphaOff val="0"/>
                <a:tint val="50000"/>
                <a:shade val="86000"/>
                <a:satMod val="140000"/>
              </a:schemeClr>
            </a:gs>
            <a:gs pos="45000">
              <a:schemeClr val="accent3">
                <a:hueOff val="0"/>
                <a:satOff val="0"/>
                <a:lumOff val="0"/>
                <a:alphaOff val="0"/>
                <a:tint val="48000"/>
                <a:satMod val="150000"/>
              </a:schemeClr>
            </a:gs>
            <a:gs pos="100000">
              <a:schemeClr val="accent3">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4367" tIns="0" rIns="214367" bIns="0" numCol="1" spcCol="1270" anchor="ctr" anchorCtr="0">
          <a:noAutofit/>
        </a:bodyPr>
        <a:lstStyle/>
        <a:p>
          <a:pPr marL="0" lvl="0" indent="0" algn="l" defTabSz="800100">
            <a:lnSpc>
              <a:spcPct val="90000"/>
            </a:lnSpc>
            <a:spcBef>
              <a:spcPct val="0"/>
            </a:spcBef>
            <a:spcAft>
              <a:spcPct val="35000"/>
            </a:spcAft>
            <a:buNone/>
          </a:pPr>
          <a:r>
            <a:rPr lang="en-US" sz="1800" kern="1200" dirty="0"/>
            <a:t>Scope</a:t>
          </a:r>
        </a:p>
      </dsp:txBody>
      <dsp:txXfrm>
        <a:off x="407334" y="799515"/>
        <a:ext cx="7671129" cy="399568"/>
      </dsp:txXfrm>
    </dsp:sp>
    <dsp:sp modelId="{DF49D77E-EF69-4C57-B548-130E7C41CBC7}">
      <dsp:nvSpPr>
        <dsp:cNvPr id="0" name=""/>
        <dsp:cNvSpPr/>
      </dsp:nvSpPr>
      <dsp:spPr>
        <a:xfrm>
          <a:off x="0" y="1679700"/>
          <a:ext cx="8102066" cy="378000"/>
        </a:xfrm>
        <a:prstGeom prst="rect">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9A53C292-CE94-45F7-A2B2-01E02754F1BF}">
      <dsp:nvSpPr>
        <dsp:cNvPr id="0" name=""/>
        <dsp:cNvSpPr/>
      </dsp:nvSpPr>
      <dsp:spPr>
        <a:xfrm>
          <a:off x="385718" y="1458300"/>
          <a:ext cx="7714361" cy="442800"/>
        </a:xfrm>
        <a:prstGeom prst="roundRect">
          <a:avLst/>
        </a:prstGeom>
        <a:gradFill rotWithShape="0">
          <a:gsLst>
            <a:gs pos="0">
              <a:schemeClr val="accent4">
                <a:hueOff val="0"/>
                <a:satOff val="0"/>
                <a:lumOff val="0"/>
                <a:alphaOff val="0"/>
                <a:tint val="50000"/>
                <a:shade val="86000"/>
                <a:satMod val="140000"/>
              </a:schemeClr>
            </a:gs>
            <a:gs pos="45000">
              <a:schemeClr val="accent4">
                <a:hueOff val="0"/>
                <a:satOff val="0"/>
                <a:lumOff val="0"/>
                <a:alphaOff val="0"/>
                <a:tint val="48000"/>
                <a:satMod val="150000"/>
              </a:schemeClr>
            </a:gs>
            <a:gs pos="100000">
              <a:schemeClr val="accent4">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4367" tIns="0" rIns="214367" bIns="0" numCol="1" spcCol="1270" anchor="ctr" anchorCtr="0">
          <a:noAutofit/>
        </a:bodyPr>
        <a:lstStyle/>
        <a:p>
          <a:pPr marL="0" lvl="0" indent="0" algn="l" defTabSz="800100">
            <a:lnSpc>
              <a:spcPct val="90000"/>
            </a:lnSpc>
            <a:spcBef>
              <a:spcPct val="0"/>
            </a:spcBef>
            <a:spcAft>
              <a:spcPct val="35000"/>
            </a:spcAft>
            <a:buNone/>
          </a:pPr>
          <a:r>
            <a:rPr lang="en-US" sz="1800" kern="1200" dirty="0"/>
            <a:t>Description of type of item to be tested</a:t>
          </a:r>
        </a:p>
      </dsp:txBody>
      <dsp:txXfrm>
        <a:off x="407334" y="1479916"/>
        <a:ext cx="7671129" cy="399568"/>
      </dsp:txXfrm>
    </dsp:sp>
    <dsp:sp modelId="{A2C96B5C-7769-488D-B26B-28DC3173EC21}">
      <dsp:nvSpPr>
        <dsp:cNvPr id="0" name=""/>
        <dsp:cNvSpPr/>
      </dsp:nvSpPr>
      <dsp:spPr>
        <a:xfrm>
          <a:off x="0" y="2360100"/>
          <a:ext cx="8102066" cy="378000"/>
        </a:xfrm>
        <a:prstGeom prst="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CDFD4812-0770-40E8-B6B1-0988B664B85F}">
      <dsp:nvSpPr>
        <dsp:cNvPr id="0" name=""/>
        <dsp:cNvSpPr/>
      </dsp:nvSpPr>
      <dsp:spPr>
        <a:xfrm>
          <a:off x="385718" y="2138700"/>
          <a:ext cx="7714361" cy="442800"/>
        </a:xfrm>
        <a:prstGeom prst="roundRect">
          <a:avLst/>
        </a:prstGeom>
        <a:gradFill rotWithShape="0">
          <a:gsLst>
            <a:gs pos="0">
              <a:schemeClr val="accent5">
                <a:hueOff val="0"/>
                <a:satOff val="0"/>
                <a:lumOff val="0"/>
                <a:alphaOff val="0"/>
                <a:tint val="50000"/>
                <a:shade val="86000"/>
                <a:satMod val="140000"/>
              </a:schemeClr>
            </a:gs>
            <a:gs pos="45000">
              <a:schemeClr val="accent5">
                <a:hueOff val="0"/>
                <a:satOff val="0"/>
                <a:lumOff val="0"/>
                <a:alphaOff val="0"/>
                <a:tint val="48000"/>
                <a:satMod val="150000"/>
              </a:schemeClr>
            </a:gs>
            <a:gs pos="100000">
              <a:schemeClr val="accent5">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4367" tIns="0" rIns="214367" bIns="0" numCol="1" spcCol="1270" anchor="ctr" anchorCtr="0">
          <a:noAutofit/>
        </a:bodyPr>
        <a:lstStyle/>
        <a:p>
          <a:pPr marL="0" lvl="0" indent="0" algn="l" defTabSz="800100">
            <a:lnSpc>
              <a:spcPct val="90000"/>
            </a:lnSpc>
            <a:spcBef>
              <a:spcPct val="0"/>
            </a:spcBef>
            <a:spcAft>
              <a:spcPct val="35000"/>
            </a:spcAft>
            <a:buNone/>
          </a:pPr>
          <a:r>
            <a:rPr lang="en-US" sz="1800" kern="1200" dirty="0"/>
            <a:t>Parameters of quantities and ranges to be determined</a:t>
          </a:r>
        </a:p>
      </dsp:txBody>
      <dsp:txXfrm>
        <a:off x="407334" y="2160316"/>
        <a:ext cx="7671129" cy="399568"/>
      </dsp:txXfrm>
    </dsp:sp>
    <dsp:sp modelId="{B87F02C6-8089-40EB-9686-C6DCD043D86D}">
      <dsp:nvSpPr>
        <dsp:cNvPr id="0" name=""/>
        <dsp:cNvSpPr/>
      </dsp:nvSpPr>
      <dsp:spPr>
        <a:xfrm>
          <a:off x="0" y="3040500"/>
          <a:ext cx="8102066" cy="378000"/>
        </a:xfrm>
        <a:prstGeom prst="rect">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EC1C8D3B-9DD2-4B86-B288-C2DE1D20C5AE}">
      <dsp:nvSpPr>
        <dsp:cNvPr id="0" name=""/>
        <dsp:cNvSpPr/>
      </dsp:nvSpPr>
      <dsp:spPr>
        <a:xfrm>
          <a:off x="385718" y="2819100"/>
          <a:ext cx="7714361" cy="442800"/>
        </a:xfrm>
        <a:prstGeom prst="roundRect">
          <a:avLst/>
        </a:prstGeom>
        <a:gradFill rotWithShape="0">
          <a:gsLst>
            <a:gs pos="0">
              <a:schemeClr val="accent6">
                <a:hueOff val="0"/>
                <a:satOff val="0"/>
                <a:lumOff val="0"/>
                <a:alphaOff val="0"/>
                <a:tint val="50000"/>
                <a:shade val="86000"/>
                <a:satMod val="140000"/>
              </a:schemeClr>
            </a:gs>
            <a:gs pos="45000">
              <a:schemeClr val="accent6">
                <a:hueOff val="0"/>
                <a:satOff val="0"/>
                <a:lumOff val="0"/>
                <a:alphaOff val="0"/>
                <a:tint val="48000"/>
                <a:satMod val="150000"/>
              </a:schemeClr>
            </a:gs>
            <a:gs pos="100000">
              <a:schemeClr val="accent6">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4367" tIns="0" rIns="214367" bIns="0" numCol="1" spcCol="1270" anchor="ctr" anchorCtr="0">
          <a:noAutofit/>
        </a:bodyPr>
        <a:lstStyle/>
        <a:p>
          <a:pPr marL="0" lvl="0" indent="0" algn="l" defTabSz="800100">
            <a:lnSpc>
              <a:spcPct val="90000"/>
            </a:lnSpc>
            <a:spcBef>
              <a:spcPct val="0"/>
            </a:spcBef>
            <a:spcAft>
              <a:spcPct val="35000"/>
            </a:spcAft>
            <a:buNone/>
          </a:pPr>
          <a:r>
            <a:rPr lang="en-US" sz="1800" kern="1200" dirty="0"/>
            <a:t>Apparatus and equipment, including technical performance requirements</a:t>
          </a:r>
        </a:p>
      </dsp:txBody>
      <dsp:txXfrm>
        <a:off x="407334" y="2840716"/>
        <a:ext cx="7671129" cy="399568"/>
      </dsp:txXfrm>
    </dsp:sp>
    <dsp:sp modelId="{745740C2-D3D6-45FF-9F49-94390BB0E079}">
      <dsp:nvSpPr>
        <dsp:cNvPr id="0" name=""/>
        <dsp:cNvSpPr/>
      </dsp:nvSpPr>
      <dsp:spPr>
        <a:xfrm>
          <a:off x="0" y="3720900"/>
          <a:ext cx="8102066" cy="378000"/>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EC022A89-3423-4FA9-9A2C-BA2D487D8E49}">
      <dsp:nvSpPr>
        <dsp:cNvPr id="0" name=""/>
        <dsp:cNvSpPr/>
      </dsp:nvSpPr>
      <dsp:spPr>
        <a:xfrm>
          <a:off x="385718" y="3499500"/>
          <a:ext cx="7714361" cy="442800"/>
        </a:xfrm>
        <a:prstGeom prst="roundRect">
          <a:avLst/>
        </a:prstGeom>
        <a:gradFill rotWithShape="0">
          <a:gsLst>
            <a:gs pos="0">
              <a:schemeClr val="accent2">
                <a:hueOff val="0"/>
                <a:satOff val="0"/>
                <a:lumOff val="0"/>
                <a:alphaOff val="0"/>
                <a:tint val="50000"/>
                <a:shade val="86000"/>
                <a:satMod val="140000"/>
              </a:schemeClr>
            </a:gs>
            <a:gs pos="45000">
              <a:schemeClr val="accent2">
                <a:hueOff val="0"/>
                <a:satOff val="0"/>
                <a:lumOff val="0"/>
                <a:alphaOff val="0"/>
                <a:tint val="48000"/>
                <a:satMod val="150000"/>
              </a:schemeClr>
            </a:gs>
            <a:gs pos="100000">
              <a:schemeClr val="accent2">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4367" tIns="0" rIns="214367" bIns="0" numCol="1" spcCol="1270" anchor="ctr" anchorCtr="0">
          <a:noAutofit/>
        </a:bodyPr>
        <a:lstStyle/>
        <a:p>
          <a:pPr marL="0" lvl="0" indent="0" algn="l" defTabSz="800100">
            <a:lnSpc>
              <a:spcPct val="90000"/>
            </a:lnSpc>
            <a:spcBef>
              <a:spcPct val="0"/>
            </a:spcBef>
            <a:spcAft>
              <a:spcPct val="35000"/>
            </a:spcAft>
            <a:buNone/>
          </a:pPr>
          <a:r>
            <a:rPr lang="en-US" sz="1800" kern="1200" dirty="0"/>
            <a:t>Reference standards and material required</a:t>
          </a:r>
        </a:p>
      </dsp:txBody>
      <dsp:txXfrm>
        <a:off x="407334" y="3521116"/>
        <a:ext cx="7671129" cy="399568"/>
      </dsp:txXfrm>
    </dsp:sp>
    <dsp:sp modelId="{126FB1C7-1CD9-402F-ACC3-7682E8837A52}">
      <dsp:nvSpPr>
        <dsp:cNvPr id="0" name=""/>
        <dsp:cNvSpPr/>
      </dsp:nvSpPr>
      <dsp:spPr>
        <a:xfrm>
          <a:off x="0" y="4401300"/>
          <a:ext cx="8102066" cy="378000"/>
        </a:xfrm>
        <a:prstGeom prst="rect">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E66EAE3F-F4A5-4119-9A41-EC533B4BB828}">
      <dsp:nvSpPr>
        <dsp:cNvPr id="0" name=""/>
        <dsp:cNvSpPr/>
      </dsp:nvSpPr>
      <dsp:spPr>
        <a:xfrm>
          <a:off x="385718" y="4179900"/>
          <a:ext cx="7714361" cy="442800"/>
        </a:xfrm>
        <a:prstGeom prst="roundRect">
          <a:avLst/>
        </a:prstGeom>
        <a:gradFill rotWithShape="0">
          <a:gsLst>
            <a:gs pos="0">
              <a:schemeClr val="accent3">
                <a:hueOff val="0"/>
                <a:satOff val="0"/>
                <a:lumOff val="0"/>
                <a:alphaOff val="0"/>
                <a:tint val="50000"/>
                <a:shade val="86000"/>
                <a:satMod val="140000"/>
              </a:schemeClr>
            </a:gs>
            <a:gs pos="45000">
              <a:schemeClr val="accent3">
                <a:hueOff val="0"/>
                <a:satOff val="0"/>
                <a:lumOff val="0"/>
                <a:alphaOff val="0"/>
                <a:tint val="48000"/>
                <a:satMod val="150000"/>
              </a:schemeClr>
            </a:gs>
            <a:gs pos="100000">
              <a:schemeClr val="accent3">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4367" tIns="0" rIns="214367" bIns="0" numCol="1" spcCol="1270" anchor="ctr" anchorCtr="0">
          <a:noAutofit/>
        </a:bodyPr>
        <a:lstStyle/>
        <a:p>
          <a:pPr marL="0" lvl="0" indent="0" algn="l" defTabSz="800100">
            <a:lnSpc>
              <a:spcPct val="90000"/>
            </a:lnSpc>
            <a:spcBef>
              <a:spcPct val="0"/>
            </a:spcBef>
            <a:spcAft>
              <a:spcPct val="35000"/>
            </a:spcAft>
            <a:buNone/>
          </a:pPr>
          <a:r>
            <a:rPr lang="en-US" sz="1800" kern="1200" dirty="0"/>
            <a:t>Environmental conditions required and any stabilization period needed</a:t>
          </a:r>
        </a:p>
      </dsp:txBody>
      <dsp:txXfrm>
        <a:off x="407334" y="4201516"/>
        <a:ext cx="7671129" cy="39956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2A6CAA-8100-4D59-9092-3C275CF6A753}">
      <dsp:nvSpPr>
        <dsp:cNvPr id="0" name=""/>
        <dsp:cNvSpPr/>
      </dsp:nvSpPr>
      <dsp:spPr>
        <a:xfrm>
          <a:off x="0" y="421139"/>
          <a:ext cx="8077200" cy="1864800"/>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26880" tIns="333248" rIns="626880"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a:t>Identification, handling, transporting, storage, and preparation of items</a:t>
          </a:r>
        </a:p>
        <a:p>
          <a:pPr marL="171450" lvl="1" indent="-171450" algn="l" defTabSz="711200">
            <a:lnSpc>
              <a:spcPct val="90000"/>
            </a:lnSpc>
            <a:spcBef>
              <a:spcPct val="0"/>
            </a:spcBef>
            <a:spcAft>
              <a:spcPct val="15000"/>
            </a:spcAft>
            <a:buChar char="•"/>
          </a:pPr>
          <a:r>
            <a:rPr lang="en-US" sz="1600" kern="1200" dirty="0"/>
            <a:t>Checks to be made before work is started</a:t>
          </a:r>
        </a:p>
        <a:p>
          <a:pPr marL="171450" lvl="1" indent="-171450" algn="l" defTabSz="711200">
            <a:lnSpc>
              <a:spcPct val="90000"/>
            </a:lnSpc>
            <a:spcBef>
              <a:spcPct val="0"/>
            </a:spcBef>
            <a:spcAft>
              <a:spcPct val="15000"/>
            </a:spcAft>
            <a:buChar char="•"/>
          </a:pPr>
          <a:r>
            <a:rPr lang="en-US" sz="1600" kern="1200" dirty="0"/>
            <a:t>Checks that equipment is working properly, required calibration and adjustments are made prior to each use</a:t>
          </a:r>
        </a:p>
        <a:p>
          <a:pPr marL="171450" lvl="1" indent="-171450" algn="l" defTabSz="711200">
            <a:lnSpc>
              <a:spcPct val="90000"/>
            </a:lnSpc>
            <a:spcBef>
              <a:spcPct val="0"/>
            </a:spcBef>
            <a:spcAft>
              <a:spcPct val="15000"/>
            </a:spcAft>
            <a:buChar char="•"/>
          </a:pPr>
          <a:r>
            <a:rPr lang="en-US" sz="1600" kern="1200" dirty="0"/>
            <a:t>Method of recording observations and results</a:t>
          </a:r>
        </a:p>
        <a:p>
          <a:pPr marL="171450" lvl="1" indent="-171450" algn="l" defTabSz="711200">
            <a:lnSpc>
              <a:spcPct val="90000"/>
            </a:lnSpc>
            <a:spcBef>
              <a:spcPct val="0"/>
            </a:spcBef>
            <a:spcAft>
              <a:spcPct val="15000"/>
            </a:spcAft>
            <a:buChar char="•"/>
          </a:pPr>
          <a:r>
            <a:rPr lang="en-US" sz="1600" kern="1200" dirty="0"/>
            <a:t>Safety measures to be observed</a:t>
          </a:r>
        </a:p>
      </dsp:txBody>
      <dsp:txXfrm>
        <a:off x="0" y="421139"/>
        <a:ext cx="8077200" cy="1864800"/>
      </dsp:txXfrm>
    </dsp:sp>
    <dsp:sp modelId="{DAC25ABB-59BD-4A32-B0EF-068136A6BDF4}">
      <dsp:nvSpPr>
        <dsp:cNvPr id="0" name=""/>
        <dsp:cNvSpPr/>
      </dsp:nvSpPr>
      <dsp:spPr>
        <a:xfrm>
          <a:off x="403860" y="184979"/>
          <a:ext cx="5654040" cy="472320"/>
        </a:xfrm>
        <a:prstGeom prst="roundRect">
          <a:avLst/>
        </a:prstGeom>
        <a:gradFill rotWithShape="0">
          <a:gsLst>
            <a:gs pos="0">
              <a:schemeClr val="accent2">
                <a:hueOff val="0"/>
                <a:satOff val="0"/>
                <a:lumOff val="0"/>
                <a:alphaOff val="0"/>
                <a:tint val="50000"/>
                <a:shade val="86000"/>
                <a:satMod val="140000"/>
              </a:schemeClr>
            </a:gs>
            <a:gs pos="45000">
              <a:schemeClr val="accent2">
                <a:hueOff val="0"/>
                <a:satOff val="0"/>
                <a:lumOff val="0"/>
                <a:alphaOff val="0"/>
                <a:tint val="48000"/>
                <a:satMod val="150000"/>
              </a:schemeClr>
            </a:gs>
            <a:gs pos="100000">
              <a:schemeClr val="accent2">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3709" tIns="0" rIns="213709" bIns="0" numCol="1" spcCol="1270" anchor="ctr" anchorCtr="0">
          <a:noAutofit/>
        </a:bodyPr>
        <a:lstStyle/>
        <a:p>
          <a:pPr marL="0" lvl="0" indent="0" algn="l" defTabSz="711200">
            <a:lnSpc>
              <a:spcPct val="90000"/>
            </a:lnSpc>
            <a:spcBef>
              <a:spcPct val="0"/>
            </a:spcBef>
            <a:spcAft>
              <a:spcPct val="35000"/>
            </a:spcAft>
            <a:buNone/>
          </a:pPr>
          <a:r>
            <a:rPr lang="en-US" sz="1600" kern="1200" dirty="0"/>
            <a:t>Description of procedure</a:t>
          </a:r>
        </a:p>
      </dsp:txBody>
      <dsp:txXfrm>
        <a:off x="426917" y="208036"/>
        <a:ext cx="5607926" cy="426206"/>
      </dsp:txXfrm>
    </dsp:sp>
    <dsp:sp modelId="{999DE9A0-04C9-4DD5-B936-389ED4ACF987}">
      <dsp:nvSpPr>
        <dsp:cNvPr id="0" name=""/>
        <dsp:cNvSpPr/>
      </dsp:nvSpPr>
      <dsp:spPr>
        <a:xfrm>
          <a:off x="0" y="2608499"/>
          <a:ext cx="8077200" cy="403200"/>
        </a:xfrm>
        <a:prstGeom prst="rect">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75BF67BF-B28F-46B8-B9C1-D02E3169F4D4}">
      <dsp:nvSpPr>
        <dsp:cNvPr id="0" name=""/>
        <dsp:cNvSpPr/>
      </dsp:nvSpPr>
      <dsp:spPr>
        <a:xfrm>
          <a:off x="403860" y="2372339"/>
          <a:ext cx="5654040" cy="472320"/>
        </a:xfrm>
        <a:prstGeom prst="roundRect">
          <a:avLst/>
        </a:prstGeom>
        <a:gradFill rotWithShape="0">
          <a:gsLst>
            <a:gs pos="0">
              <a:schemeClr val="accent3">
                <a:hueOff val="0"/>
                <a:satOff val="0"/>
                <a:lumOff val="0"/>
                <a:alphaOff val="0"/>
                <a:tint val="50000"/>
                <a:shade val="86000"/>
                <a:satMod val="140000"/>
              </a:schemeClr>
            </a:gs>
            <a:gs pos="45000">
              <a:schemeClr val="accent3">
                <a:hueOff val="0"/>
                <a:satOff val="0"/>
                <a:lumOff val="0"/>
                <a:alphaOff val="0"/>
                <a:tint val="48000"/>
                <a:satMod val="150000"/>
              </a:schemeClr>
            </a:gs>
            <a:gs pos="100000">
              <a:schemeClr val="accent3">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3709" tIns="0" rIns="213709" bIns="0" numCol="1" spcCol="1270" anchor="ctr" anchorCtr="0">
          <a:noAutofit/>
        </a:bodyPr>
        <a:lstStyle/>
        <a:p>
          <a:pPr marL="0" lvl="0" indent="0" algn="l" defTabSz="711200">
            <a:lnSpc>
              <a:spcPct val="90000"/>
            </a:lnSpc>
            <a:spcBef>
              <a:spcPct val="0"/>
            </a:spcBef>
            <a:spcAft>
              <a:spcPct val="35000"/>
            </a:spcAft>
            <a:buNone/>
          </a:pPr>
          <a:r>
            <a:rPr lang="en-US" sz="1600" kern="1200" dirty="0"/>
            <a:t>Criteria and requirements for approval/rejection</a:t>
          </a:r>
        </a:p>
      </dsp:txBody>
      <dsp:txXfrm>
        <a:off x="426917" y="2395396"/>
        <a:ext cx="5607926" cy="426206"/>
      </dsp:txXfrm>
    </dsp:sp>
    <dsp:sp modelId="{03C8E95A-6FF2-40AB-9245-A79BEDE8ED28}">
      <dsp:nvSpPr>
        <dsp:cNvPr id="0" name=""/>
        <dsp:cNvSpPr/>
      </dsp:nvSpPr>
      <dsp:spPr>
        <a:xfrm>
          <a:off x="0" y="3334260"/>
          <a:ext cx="8077200" cy="403200"/>
        </a:xfrm>
        <a:prstGeom prst="rect">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E3A31EA9-9B98-439D-BDAE-484FD61607AA}">
      <dsp:nvSpPr>
        <dsp:cNvPr id="0" name=""/>
        <dsp:cNvSpPr/>
      </dsp:nvSpPr>
      <dsp:spPr>
        <a:xfrm>
          <a:off x="403860" y="3098100"/>
          <a:ext cx="5654040" cy="472320"/>
        </a:xfrm>
        <a:prstGeom prst="roundRect">
          <a:avLst/>
        </a:prstGeom>
        <a:gradFill rotWithShape="0">
          <a:gsLst>
            <a:gs pos="0">
              <a:schemeClr val="accent4">
                <a:hueOff val="0"/>
                <a:satOff val="0"/>
                <a:lumOff val="0"/>
                <a:alphaOff val="0"/>
                <a:tint val="50000"/>
                <a:shade val="86000"/>
                <a:satMod val="140000"/>
              </a:schemeClr>
            </a:gs>
            <a:gs pos="45000">
              <a:schemeClr val="accent4">
                <a:hueOff val="0"/>
                <a:satOff val="0"/>
                <a:lumOff val="0"/>
                <a:alphaOff val="0"/>
                <a:tint val="48000"/>
                <a:satMod val="150000"/>
              </a:schemeClr>
            </a:gs>
            <a:gs pos="100000">
              <a:schemeClr val="accent4">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3709" tIns="0" rIns="213709" bIns="0" numCol="1" spcCol="1270" anchor="ctr" anchorCtr="0">
          <a:noAutofit/>
        </a:bodyPr>
        <a:lstStyle/>
        <a:p>
          <a:pPr marL="0" lvl="0" indent="0" algn="l" defTabSz="711200">
            <a:lnSpc>
              <a:spcPct val="90000"/>
            </a:lnSpc>
            <a:spcBef>
              <a:spcPct val="0"/>
            </a:spcBef>
            <a:spcAft>
              <a:spcPct val="35000"/>
            </a:spcAft>
            <a:buNone/>
          </a:pPr>
          <a:r>
            <a:rPr lang="en-US" sz="1600" kern="1200" dirty="0"/>
            <a:t>Data to be recorded and method of analysis and presentation </a:t>
          </a:r>
        </a:p>
      </dsp:txBody>
      <dsp:txXfrm>
        <a:off x="426917" y="3121157"/>
        <a:ext cx="5607926" cy="426206"/>
      </dsp:txXfrm>
    </dsp:sp>
    <dsp:sp modelId="{4938AC07-AEB9-4968-BED1-EE4B97C09CB4}">
      <dsp:nvSpPr>
        <dsp:cNvPr id="0" name=""/>
        <dsp:cNvSpPr/>
      </dsp:nvSpPr>
      <dsp:spPr>
        <a:xfrm>
          <a:off x="0" y="4060020"/>
          <a:ext cx="8077200" cy="403200"/>
        </a:xfrm>
        <a:prstGeom prst="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CED7EB11-3DEF-431A-AD59-338011414F69}">
      <dsp:nvSpPr>
        <dsp:cNvPr id="0" name=""/>
        <dsp:cNvSpPr/>
      </dsp:nvSpPr>
      <dsp:spPr>
        <a:xfrm>
          <a:off x="403860" y="3823860"/>
          <a:ext cx="5654040" cy="472320"/>
        </a:xfrm>
        <a:prstGeom prst="roundRect">
          <a:avLst/>
        </a:prstGeom>
        <a:gradFill rotWithShape="0">
          <a:gsLst>
            <a:gs pos="0">
              <a:schemeClr val="accent5">
                <a:hueOff val="0"/>
                <a:satOff val="0"/>
                <a:lumOff val="0"/>
                <a:alphaOff val="0"/>
                <a:tint val="50000"/>
                <a:shade val="86000"/>
                <a:satMod val="140000"/>
              </a:schemeClr>
            </a:gs>
            <a:gs pos="45000">
              <a:schemeClr val="accent5">
                <a:hueOff val="0"/>
                <a:satOff val="0"/>
                <a:lumOff val="0"/>
                <a:alphaOff val="0"/>
                <a:tint val="48000"/>
                <a:satMod val="150000"/>
              </a:schemeClr>
            </a:gs>
            <a:gs pos="100000">
              <a:schemeClr val="accent5">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3709" tIns="0" rIns="213709" bIns="0" numCol="1" spcCol="1270" anchor="ctr" anchorCtr="0">
          <a:noAutofit/>
        </a:bodyPr>
        <a:lstStyle/>
        <a:p>
          <a:pPr marL="0" lvl="0" indent="0" algn="l" defTabSz="711200">
            <a:lnSpc>
              <a:spcPct val="90000"/>
            </a:lnSpc>
            <a:spcBef>
              <a:spcPct val="0"/>
            </a:spcBef>
            <a:spcAft>
              <a:spcPct val="35000"/>
            </a:spcAft>
            <a:buNone/>
          </a:pPr>
          <a:r>
            <a:rPr lang="en-US" sz="1600" kern="1200" dirty="0"/>
            <a:t>Uncertainty or the procedure for estimating uncertainty</a:t>
          </a:r>
        </a:p>
      </dsp:txBody>
      <dsp:txXfrm>
        <a:off x="426917" y="3846917"/>
        <a:ext cx="5607926" cy="42620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D92B7E-A919-4CFB-B08B-29605BA1902C}">
      <dsp:nvSpPr>
        <dsp:cNvPr id="0" name=""/>
        <dsp:cNvSpPr/>
      </dsp:nvSpPr>
      <dsp:spPr>
        <a:xfrm>
          <a:off x="0" y="79154"/>
          <a:ext cx="7086600" cy="1081080"/>
        </a:xfrm>
        <a:prstGeom prst="roundRect">
          <a:avLst/>
        </a:prstGeom>
        <a:gradFill rotWithShape="0">
          <a:gsLst>
            <a:gs pos="0">
              <a:schemeClr val="accent3">
                <a:hueOff val="0"/>
                <a:satOff val="0"/>
                <a:lumOff val="0"/>
                <a:alphaOff val="0"/>
                <a:tint val="50000"/>
                <a:shade val="86000"/>
                <a:satMod val="140000"/>
              </a:schemeClr>
            </a:gs>
            <a:gs pos="17000">
              <a:schemeClr val="accent3">
                <a:hueOff val="0"/>
                <a:satOff val="0"/>
                <a:lumOff val="0"/>
                <a:alphaOff val="0"/>
                <a:tint val="48000"/>
                <a:satMod val="150000"/>
              </a:schemeClr>
            </a:gs>
            <a:gs pos="25000">
              <a:schemeClr val="accent3">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Range and accuracy of the values obtained should include:</a:t>
          </a:r>
        </a:p>
      </dsp:txBody>
      <dsp:txXfrm>
        <a:off x="52774" y="131928"/>
        <a:ext cx="6981052" cy="975532"/>
      </dsp:txXfrm>
    </dsp:sp>
    <dsp:sp modelId="{65010FED-E484-4CE9-A55A-E307A6321A89}">
      <dsp:nvSpPr>
        <dsp:cNvPr id="0" name=""/>
        <dsp:cNvSpPr/>
      </dsp:nvSpPr>
      <dsp:spPr>
        <a:xfrm>
          <a:off x="0" y="1160233"/>
          <a:ext cx="7086600" cy="3419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5000" tIns="35560" rIns="199136" bIns="35560" numCol="1" spcCol="1270" anchor="t" anchorCtr="0">
          <a:noAutofit/>
        </a:bodyPr>
        <a:lstStyle/>
        <a:p>
          <a:pPr marL="228600" lvl="1" indent="-228600" algn="l" defTabSz="977900">
            <a:lnSpc>
              <a:spcPct val="90000"/>
            </a:lnSpc>
            <a:spcBef>
              <a:spcPct val="0"/>
            </a:spcBef>
            <a:spcAft>
              <a:spcPct val="20000"/>
            </a:spcAft>
            <a:buChar char="•"/>
          </a:pPr>
          <a:r>
            <a:rPr lang="en-US" sz="2200" kern="1200" dirty="0"/>
            <a:t>Uncertainty of the results</a:t>
          </a:r>
        </a:p>
        <a:p>
          <a:pPr marL="228600" lvl="1" indent="-228600" algn="l" defTabSz="977900">
            <a:lnSpc>
              <a:spcPct val="90000"/>
            </a:lnSpc>
            <a:spcBef>
              <a:spcPct val="0"/>
            </a:spcBef>
            <a:spcAft>
              <a:spcPct val="20000"/>
            </a:spcAft>
            <a:buChar char="•"/>
          </a:pPr>
          <a:r>
            <a:rPr lang="en-US" sz="2200" kern="1200"/>
            <a:t>Detection limit</a:t>
          </a:r>
          <a:endParaRPr lang="en-US" sz="2200" kern="1200" dirty="0"/>
        </a:p>
        <a:p>
          <a:pPr marL="228600" lvl="1" indent="-228600" algn="l" defTabSz="977900">
            <a:lnSpc>
              <a:spcPct val="90000"/>
            </a:lnSpc>
            <a:spcBef>
              <a:spcPct val="0"/>
            </a:spcBef>
            <a:spcAft>
              <a:spcPct val="20000"/>
            </a:spcAft>
            <a:buChar char="•"/>
          </a:pPr>
          <a:r>
            <a:rPr lang="en-US" sz="2200" kern="1200" dirty="0"/>
            <a:t>Selectivity of the method</a:t>
          </a:r>
        </a:p>
        <a:p>
          <a:pPr marL="228600" lvl="1" indent="-228600" algn="l" defTabSz="977900">
            <a:lnSpc>
              <a:spcPct val="90000"/>
            </a:lnSpc>
            <a:spcBef>
              <a:spcPct val="0"/>
            </a:spcBef>
            <a:spcAft>
              <a:spcPct val="20000"/>
            </a:spcAft>
            <a:buChar char="•"/>
          </a:pPr>
          <a:r>
            <a:rPr lang="en-US" sz="2200" kern="1200" dirty="0"/>
            <a:t>Linearity</a:t>
          </a:r>
        </a:p>
        <a:p>
          <a:pPr marL="228600" lvl="1" indent="-228600" algn="l" defTabSz="977900">
            <a:lnSpc>
              <a:spcPct val="90000"/>
            </a:lnSpc>
            <a:spcBef>
              <a:spcPct val="0"/>
            </a:spcBef>
            <a:spcAft>
              <a:spcPct val="20000"/>
            </a:spcAft>
            <a:buChar char="•"/>
          </a:pPr>
          <a:r>
            <a:rPr lang="en-US" sz="2200" kern="1200"/>
            <a:t>Limit of repeatability and/or reproducibility</a:t>
          </a:r>
          <a:endParaRPr lang="en-US" sz="2200" kern="1200" dirty="0"/>
        </a:p>
        <a:p>
          <a:pPr marL="228600" lvl="1" indent="-228600" algn="l" defTabSz="977900">
            <a:lnSpc>
              <a:spcPct val="90000"/>
            </a:lnSpc>
            <a:spcBef>
              <a:spcPct val="0"/>
            </a:spcBef>
            <a:spcAft>
              <a:spcPct val="20000"/>
            </a:spcAft>
            <a:buChar char="•"/>
          </a:pPr>
          <a:r>
            <a:rPr lang="en-US" sz="2200" kern="1200"/>
            <a:t>Robustness against external influences and/or cross-sensitivity against interference from the sample matrix</a:t>
          </a:r>
          <a:endParaRPr lang="en-US" sz="2200" kern="1200" dirty="0"/>
        </a:p>
        <a:p>
          <a:pPr marL="228600" lvl="1" indent="-228600" algn="l" defTabSz="977900">
            <a:lnSpc>
              <a:spcPct val="90000"/>
            </a:lnSpc>
            <a:spcBef>
              <a:spcPct val="0"/>
            </a:spcBef>
            <a:spcAft>
              <a:spcPct val="20000"/>
            </a:spcAft>
            <a:buChar char="•"/>
          </a:pPr>
          <a:r>
            <a:rPr lang="en-US" sz="2200" kern="1200"/>
            <a:t>Assessed for the intended use</a:t>
          </a:r>
          <a:endParaRPr lang="en-US" sz="2200" kern="1200" dirty="0"/>
        </a:p>
        <a:p>
          <a:pPr marL="228600" lvl="1" indent="-228600" algn="l" defTabSz="977900">
            <a:lnSpc>
              <a:spcPct val="90000"/>
            </a:lnSpc>
            <a:spcBef>
              <a:spcPct val="0"/>
            </a:spcBef>
            <a:spcAft>
              <a:spcPct val="20000"/>
            </a:spcAft>
            <a:buChar char="•"/>
          </a:pPr>
          <a:r>
            <a:rPr lang="en-US" sz="2200" kern="1200" dirty="0"/>
            <a:t>Relevant to the customer</a:t>
          </a:r>
        </a:p>
      </dsp:txBody>
      <dsp:txXfrm>
        <a:off x="0" y="1160233"/>
        <a:ext cx="7086600" cy="3419640"/>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5F9351-2C36-4750-A5B4-4D22CF6DE6CC}" type="datetimeFigureOut">
              <a:rPr lang="en-US" smtClean="0"/>
              <a:pPr/>
              <a:t>6/21/2017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00CC19-210B-4C87-B918-B831B30B4BA5}" type="slidenum">
              <a:rPr lang="en-US" smtClean="0"/>
              <a:pPr/>
              <a:t>‹#›</a:t>
            </a:fld>
            <a:endParaRPr lang="en-US"/>
          </a:p>
        </p:txBody>
      </p:sp>
    </p:spTree>
    <p:extLst>
      <p:ext uri="{BB962C8B-B14F-4D97-AF65-F5344CB8AC3E}">
        <p14:creationId xmlns:p14="http://schemas.microsoft.com/office/powerpoint/2010/main" val="34656817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00CC19-210B-4C87-B918-B831B30B4BA5}" type="slidenum">
              <a:rPr lang="en-US" smtClean="0"/>
              <a:pPr/>
              <a:t>3</a:t>
            </a:fld>
            <a:endParaRPr lang="en-US"/>
          </a:p>
        </p:txBody>
      </p:sp>
    </p:spTree>
    <p:extLst>
      <p:ext uri="{BB962C8B-B14F-4D97-AF65-F5344CB8AC3E}">
        <p14:creationId xmlns:p14="http://schemas.microsoft.com/office/powerpoint/2010/main" val="26029679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00CC19-210B-4C87-B918-B831B30B4BA5}" type="slidenum">
              <a:rPr lang="en-US" smtClean="0"/>
              <a:pPr/>
              <a:t>4</a:t>
            </a:fld>
            <a:endParaRPr lang="en-US"/>
          </a:p>
        </p:txBody>
      </p:sp>
    </p:spTree>
    <p:extLst>
      <p:ext uri="{BB962C8B-B14F-4D97-AF65-F5344CB8AC3E}">
        <p14:creationId xmlns:p14="http://schemas.microsoft.com/office/powerpoint/2010/main" val="24299800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3F08D0-DDD0-46BD-BBC6-7EE8618ECA06}"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2794749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00CC19-210B-4C87-B918-B831B30B4BA5}" type="slidenum">
              <a:rPr lang="en-US" smtClean="0"/>
              <a:pPr/>
              <a:t>10</a:t>
            </a:fld>
            <a:endParaRPr lang="en-US"/>
          </a:p>
        </p:txBody>
      </p:sp>
    </p:spTree>
    <p:extLst>
      <p:ext uri="{BB962C8B-B14F-4D97-AF65-F5344CB8AC3E}">
        <p14:creationId xmlns:p14="http://schemas.microsoft.com/office/powerpoint/2010/main" val="20172619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00CC19-210B-4C87-B918-B831B30B4BA5}" type="slidenum">
              <a:rPr lang="en-US" smtClean="0"/>
              <a:pPr/>
              <a:t>11</a:t>
            </a:fld>
            <a:endParaRPr lang="en-US"/>
          </a:p>
        </p:txBody>
      </p:sp>
    </p:spTree>
    <p:extLst>
      <p:ext uri="{BB962C8B-B14F-4D97-AF65-F5344CB8AC3E}">
        <p14:creationId xmlns:p14="http://schemas.microsoft.com/office/powerpoint/2010/main" val="2193492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00CC19-210B-4C87-B918-B831B30B4BA5}" type="slidenum">
              <a:rPr lang="en-US" smtClean="0"/>
              <a:pPr/>
              <a:t>12</a:t>
            </a:fld>
            <a:endParaRPr lang="en-US"/>
          </a:p>
        </p:txBody>
      </p:sp>
    </p:spTree>
    <p:extLst>
      <p:ext uri="{BB962C8B-B14F-4D97-AF65-F5344CB8AC3E}">
        <p14:creationId xmlns:p14="http://schemas.microsoft.com/office/powerpoint/2010/main" val="12302803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9F44AE8-62C0-42C5-9038-ED1C9D2F320B}" type="slidenum">
              <a:rPr lang="en-US" smtClean="0"/>
              <a:pPr/>
              <a:t>17</a:t>
            </a:fld>
            <a:endParaRPr lang="en-US"/>
          </a:p>
        </p:txBody>
      </p:sp>
    </p:spTree>
    <p:extLst>
      <p:ext uri="{BB962C8B-B14F-4D97-AF65-F5344CB8AC3E}">
        <p14:creationId xmlns:p14="http://schemas.microsoft.com/office/powerpoint/2010/main" val="34669231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F44AE8-62C0-42C5-9038-ED1C9D2F320B}" type="slidenum">
              <a:rPr lang="en-US" smtClean="0"/>
              <a:pPr/>
              <a:t>18</a:t>
            </a:fld>
            <a:endParaRPr lang="en-US"/>
          </a:p>
        </p:txBody>
      </p:sp>
    </p:spTree>
    <p:extLst>
      <p:ext uri="{BB962C8B-B14F-4D97-AF65-F5344CB8AC3E}">
        <p14:creationId xmlns:p14="http://schemas.microsoft.com/office/powerpoint/2010/main" val="4845328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1.gif"/></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1.gi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7200" y="2184286"/>
            <a:ext cx="7772400" cy="688975"/>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a:t>Title/Cover Slide</a:t>
            </a:r>
            <a:br>
              <a:rPr lang="en-US" dirty="0"/>
            </a:br>
            <a:br>
              <a:rPr lang="en-US" dirty="0"/>
            </a:br>
            <a:endParaRPr lang="en-US" dirty="0"/>
          </a:p>
        </p:txBody>
      </p:sp>
      <p:sp>
        <p:nvSpPr>
          <p:cNvPr id="6" name="Subtitle 2"/>
          <p:cNvSpPr>
            <a:spLocks noGrp="1"/>
          </p:cNvSpPr>
          <p:nvPr>
            <p:ph type="subTitle" idx="1" hasCustomPrompt="1"/>
          </p:nvPr>
        </p:nvSpPr>
        <p:spPr>
          <a:xfrm>
            <a:off x="457200" y="2890391"/>
            <a:ext cx="64008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Tree>
    <p:extLst>
      <p:ext uri="{BB962C8B-B14F-4D97-AF65-F5344CB8AC3E}">
        <p14:creationId xmlns:p14="http://schemas.microsoft.com/office/powerpoint/2010/main" val="21809723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2D8CEBF-3553-4906-891E-D040B88CDDB6}" type="datetime1">
              <a:rPr lang="en-US" smtClean="0">
                <a:solidFill>
                  <a:prstClr val="black">
                    <a:tint val="75000"/>
                  </a:prstClr>
                </a:solidFill>
              </a:rPr>
              <a:pPr/>
              <a:t>6/21/2017</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22888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2D8CEBF-3553-4906-891E-D040B88CDDB6}" type="datetime1">
              <a:rPr lang="en-US" smtClean="0">
                <a:solidFill>
                  <a:prstClr val="black">
                    <a:tint val="75000"/>
                  </a:prstClr>
                </a:solidFill>
              </a:rPr>
              <a:pPr/>
              <a:t>6/21/2017</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124283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2D8CEBF-3553-4906-891E-D040B88CDDB6}" type="datetime1">
              <a:rPr lang="en-US" smtClean="0">
                <a:solidFill>
                  <a:prstClr val="black">
                    <a:tint val="75000"/>
                  </a:prstClr>
                </a:solidFill>
              </a:rPr>
              <a:pPr/>
              <a:t>6/21/2017</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447501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2D8CEBF-3553-4906-891E-D040B88CDDB6}" type="datetime1">
              <a:rPr lang="en-US" smtClean="0">
                <a:solidFill>
                  <a:prstClr val="black">
                    <a:tint val="75000"/>
                  </a:prstClr>
                </a:solidFill>
              </a:rPr>
              <a:pPr/>
              <a:t>6/21/2017</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786550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5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2D8CEBF-3553-4906-891E-D040B88CDDB6}" type="datetime1">
              <a:rPr lang="en-US" smtClean="0">
                <a:solidFill>
                  <a:prstClr val="black">
                    <a:tint val="75000"/>
                  </a:prstClr>
                </a:solidFill>
              </a:rPr>
              <a:pPr/>
              <a:t>6/21/2017</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640677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6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2D8CEBF-3553-4906-891E-D040B88CDDB6}" type="datetime1">
              <a:rPr lang="en-US" smtClean="0">
                <a:solidFill>
                  <a:prstClr val="black">
                    <a:tint val="75000"/>
                  </a:prstClr>
                </a:solidFill>
              </a:rPr>
              <a:pPr/>
              <a:t>6/21/2017</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144766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7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2D8CEBF-3553-4906-891E-D040B88CDDB6}" type="datetime1">
              <a:rPr lang="en-US" smtClean="0">
                <a:solidFill>
                  <a:prstClr val="black">
                    <a:tint val="75000"/>
                  </a:prstClr>
                </a:solidFill>
              </a:rPr>
              <a:pPr/>
              <a:t>6/21/2017</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488059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8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2D8CEBF-3553-4906-891E-D040B88CDDB6}" type="datetime1">
              <a:rPr lang="en-US" smtClean="0">
                <a:solidFill>
                  <a:prstClr val="black">
                    <a:tint val="75000"/>
                  </a:prstClr>
                </a:solidFill>
              </a:rPr>
              <a:pPr/>
              <a:t>6/21/2017</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033462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9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2D8CEBF-3553-4906-891E-D040B88CDDB6}" type="datetime1">
              <a:rPr lang="en-US" smtClean="0">
                <a:solidFill>
                  <a:prstClr val="black">
                    <a:tint val="75000"/>
                  </a:prstClr>
                </a:solidFill>
              </a:rPr>
              <a:pPr/>
              <a:t>6/21/2017</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091517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0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2D8CEBF-3553-4906-891E-D040B88CDDB6}" type="datetime1">
              <a:rPr lang="en-US" smtClean="0">
                <a:solidFill>
                  <a:prstClr val="black">
                    <a:tint val="75000"/>
                  </a:prstClr>
                </a:solidFill>
              </a:rPr>
              <a:pPr/>
              <a:t>6/21/2017</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750226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Title and Content Slide</a:t>
            </a:r>
          </a:p>
        </p:txBody>
      </p:sp>
      <p:sp>
        <p:nvSpPr>
          <p:cNvPr id="9" name="Text Placeholder 8"/>
          <p:cNvSpPr>
            <a:spLocks noGrp="1"/>
          </p:cNvSpPr>
          <p:nvPr>
            <p:ph type="body" sz="quarter" idx="10"/>
          </p:nvPr>
        </p:nvSpPr>
        <p:spPr>
          <a:xfrm>
            <a:off x="457200" y="1371600"/>
            <a:ext cx="8229600" cy="2438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953044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2D8CEBF-3553-4906-891E-D040B88CDDB6}" type="datetime1">
              <a:rPr lang="en-US" smtClean="0">
                <a:solidFill>
                  <a:prstClr val="black">
                    <a:tint val="75000"/>
                  </a:prstClr>
                </a:solidFill>
              </a:rPr>
              <a:pPr/>
              <a:t>6/21/2017</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263348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2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2D8CEBF-3553-4906-891E-D040B88CDDB6}" type="datetime1">
              <a:rPr lang="en-US" smtClean="0">
                <a:solidFill>
                  <a:prstClr val="black">
                    <a:tint val="75000"/>
                  </a:prstClr>
                </a:solidFill>
              </a:rPr>
              <a:pPr/>
              <a:t>6/21/2017</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228715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3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2D8CEBF-3553-4906-891E-D040B88CDDB6}" type="datetime1">
              <a:rPr lang="en-US" smtClean="0">
                <a:solidFill>
                  <a:prstClr val="black">
                    <a:tint val="75000"/>
                  </a:prstClr>
                </a:solidFill>
              </a:rPr>
              <a:pPr/>
              <a:t>6/21/2017</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103792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A036A845-E876-4022-ABC9-8E3EA07FE4C4}" type="datetime1">
              <a:rPr lang="en-US" smtClean="0">
                <a:solidFill>
                  <a:prstClr val="black">
                    <a:tint val="75000"/>
                  </a:prstClr>
                </a:solidFill>
              </a:rPr>
              <a:pPr/>
              <a:t>6/21/2017</a:t>
            </a:fld>
            <a:endParaRPr lang="en-US">
              <a:solidFill>
                <a:prstClr val="black">
                  <a:tint val="75000"/>
                </a:prstClr>
              </a:solidFill>
            </a:endParaRPr>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pic>
        <p:nvPicPr>
          <p:cNvPr id="1126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625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059496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74306990-3AF3-44BE-964C-207941A03751}" type="datetime1">
              <a:rPr lang="en-US" smtClean="0">
                <a:solidFill>
                  <a:prstClr val="black">
                    <a:tint val="75000"/>
                  </a:prstClr>
                </a:solidFill>
              </a:rPr>
              <a:pPr/>
              <a:t>6/21/2017</a:t>
            </a:fld>
            <a:endParaRPr lang="en-US">
              <a:solidFill>
                <a:prstClr val="black">
                  <a:tint val="75000"/>
                </a:prstClr>
              </a:solidFill>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625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46650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4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2D8CEBF-3553-4906-891E-D040B88CDDB6}" type="datetime1">
              <a:rPr lang="en-US" smtClean="0">
                <a:solidFill>
                  <a:prstClr val="black">
                    <a:tint val="75000"/>
                  </a:prstClr>
                </a:solidFill>
              </a:rPr>
              <a:pPr/>
              <a:t>6/21/2017</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975480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5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2D8CEBF-3553-4906-891E-D040B88CDDB6}" type="datetime1">
              <a:rPr lang="en-US" smtClean="0">
                <a:solidFill>
                  <a:prstClr val="black">
                    <a:tint val="75000"/>
                  </a:prstClr>
                </a:solidFill>
              </a:rPr>
              <a:pPr/>
              <a:t>6/21/2017</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3160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6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2D8CEBF-3553-4906-891E-D040B88CDDB6}" type="datetime1">
              <a:rPr lang="en-US" smtClean="0">
                <a:solidFill>
                  <a:prstClr val="black">
                    <a:tint val="75000"/>
                  </a:prstClr>
                </a:solidFill>
              </a:rPr>
              <a:pPr/>
              <a:t>6/21/2017</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441895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7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2D8CEBF-3553-4906-891E-D040B88CDDB6}" type="datetime1">
              <a:rPr lang="en-US" smtClean="0">
                <a:solidFill>
                  <a:prstClr val="black">
                    <a:tint val="75000"/>
                  </a:prstClr>
                </a:solidFill>
              </a:rPr>
              <a:pPr/>
              <a:t>6/21/2017</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152069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7200" y="2184286"/>
            <a:ext cx="7772400" cy="688975"/>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a:t>Title/Cover Slide</a:t>
            </a:r>
            <a:br>
              <a:rPr lang="en-US" dirty="0"/>
            </a:br>
            <a:br>
              <a:rPr lang="en-US" dirty="0"/>
            </a:br>
            <a:endParaRPr lang="en-US" dirty="0"/>
          </a:p>
        </p:txBody>
      </p:sp>
      <p:sp>
        <p:nvSpPr>
          <p:cNvPr id="6" name="Subtitle 2"/>
          <p:cNvSpPr>
            <a:spLocks noGrp="1"/>
          </p:cNvSpPr>
          <p:nvPr>
            <p:ph type="subTitle" idx="1" hasCustomPrompt="1"/>
          </p:nvPr>
        </p:nvSpPr>
        <p:spPr>
          <a:xfrm>
            <a:off x="457200" y="2890391"/>
            <a:ext cx="64008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Tree>
    <p:extLst>
      <p:ext uri="{BB962C8B-B14F-4D97-AF65-F5344CB8AC3E}">
        <p14:creationId xmlns:p14="http://schemas.microsoft.com/office/powerpoint/2010/main" val="38836574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04800"/>
            <a:ext cx="8229600" cy="762000"/>
          </a:xfrm>
        </p:spPr>
        <p:txBody>
          <a:bodyPr/>
          <a:lstStyle>
            <a:lvl1pPr>
              <a:defRPr/>
            </a:lvl1pPr>
          </a:lstStyle>
          <a:p>
            <a:r>
              <a:rPr lang="en-US" dirty="0"/>
              <a:t>Title and Content Slide</a:t>
            </a:r>
            <a:br>
              <a:rPr lang="en-US" dirty="0"/>
            </a:br>
            <a:br>
              <a:rPr lang="en-US" dirty="0"/>
            </a:br>
            <a:endParaRPr lang="en-US" dirty="0"/>
          </a:p>
        </p:txBody>
      </p:sp>
      <p:sp>
        <p:nvSpPr>
          <p:cNvPr id="5" name="Text Placeholder 2"/>
          <p:cNvSpPr>
            <a:spLocks noGrp="1"/>
          </p:cNvSpPr>
          <p:nvPr>
            <p:ph idx="1"/>
          </p:nvPr>
        </p:nvSpPr>
        <p:spPr>
          <a:xfrm>
            <a:off x="457200" y="1678698"/>
            <a:ext cx="8229600" cy="2283702"/>
          </a:xfrm>
          <a:prstGeom prst="rect">
            <a:avLst/>
          </a:prstGeom>
        </p:spPr>
        <p:txBody>
          <a:bodyPr vert="horz" lIns="91440" tIns="45720" rIns="91440" bIns="4572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6"/>
          <p:cNvSpPr>
            <a:spLocks noGrp="1"/>
          </p:cNvSpPr>
          <p:nvPr>
            <p:ph type="body" sz="quarter" idx="10" hasCustomPrompt="1"/>
          </p:nvPr>
        </p:nvSpPr>
        <p:spPr>
          <a:xfrm>
            <a:off x="457200" y="990600"/>
            <a:ext cx="8077200" cy="533399"/>
          </a:xfrm>
        </p:spPr>
        <p:txBody>
          <a:bodyPr lIns="0" t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smtClean="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200" dirty="0">
                <a:solidFill>
                  <a:schemeClr val="tx1"/>
                </a:solidFill>
                <a:latin typeface="+mj-lt"/>
              </a:rPr>
              <a:t>Subtitle</a:t>
            </a:r>
          </a:p>
        </p:txBody>
      </p:sp>
    </p:spTree>
    <p:extLst>
      <p:ext uri="{BB962C8B-B14F-4D97-AF65-F5344CB8AC3E}">
        <p14:creationId xmlns:p14="http://schemas.microsoft.com/office/powerpoint/2010/main" val="38309083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Title and Content Slide</a:t>
            </a:r>
          </a:p>
        </p:txBody>
      </p:sp>
      <p:sp>
        <p:nvSpPr>
          <p:cNvPr id="9" name="Text Placeholder 8"/>
          <p:cNvSpPr>
            <a:spLocks noGrp="1"/>
          </p:cNvSpPr>
          <p:nvPr>
            <p:ph type="body" sz="quarter" idx="10"/>
          </p:nvPr>
        </p:nvSpPr>
        <p:spPr>
          <a:xfrm>
            <a:off x="457200" y="1371600"/>
            <a:ext cx="8229600" cy="2438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3705601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04800"/>
            <a:ext cx="8229600" cy="762000"/>
          </a:xfrm>
        </p:spPr>
        <p:txBody>
          <a:bodyPr/>
          <a:lstStyle>
            <a:lvl1pPr>
              <a:defRPr/>
            </a:lvl1pPr>
          </a:lstStyle>
          <a:p>
            <a:r>
              <a:rPr lang="en-US" dirty="0"/>
              <a:t>Title and Content Slide</a:t>
            </a:r>
            <a:br>
              <a:rPr lang="en-US" dirty="0"/>
            </a:br>
            <a:br>
              <a:rPr lang="en-US" dirty="0"/>
            </a:br>
            <a:endParaRPr lang="en-US" dirty="0"/>
          </a:p>
        </p:txBody>
      </p:sp>
      <p:sp>
        <p:nvSpPr>
          <p:cNvPr id="5" name="Text Placeholder 2"/>
          <p:cNvSpPr>
            <a:spLocks noGrp="1"/>
          </p:cNvSpPr>
          <p:nvPr>
            <p:ph idx="1"/>
          </p:nvPr>
        </p:nvSpPr>
        <p:spPr>
          <a:xfrm>
            <a:off x="457200" y="1678698"/>
            <a:ext cx="8229600" cy="2283702"/>
          </a:xfrm>
          <a:prstGeom prst="rect">
            <a:avLst/>
          </a:prstGeom>
        </p:spPr>
        <p:txBody>
          <a:bodyPr vert="horz" lIns="91440" tIns="45720" rIns="91440" bIns="4572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6"/>
          <p:cNvSpPr>
            <a:spLocks noGrp="1"/>
          </p:cNvSpPr>
          <p:nvPr>
            <p:ph type="body" sz="quarter" idx="10" hasCustomPrompt="1"/>
          </p:nvPr>
        </p:nvSpPr>
        <p:spPr>
          <a:xfrm>
            <a:off x="457200" y="990600"/>
            <a:ext cx="8077200" cy="533399"/>
          </a:xfrm>
        </p:spPr>
        <p:txBody>
          <a:bodyPr lIns="0" t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smtClean="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200" dirty="0">
                <a:solidFill>
                  <a:schemeClr val="tx1"/>
                </a:solidFill>
                <a:latin typeface="+mj-lt"/>
              </a:rPr>
              <a:t>Subtitle</a:t>
            </a:r>
          </a:p>
        </p:txBody>
      </p:sp>
    </p:spTree>
    <p:extLst>
      <p:ext uri="{BB962C8B-B14F-4D97-AF65-F5344CB8AC3E}">
        <p14:creationId xmlns:p14="http://schemas.microsoft.com/office/powerpoint/2010/main" val="11501807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981236"/>
            <a:ext cx="7772400" cy="600164"/>
          </a:xfrm>
        </p:spPr>
        <p:txBody>
          <a:bodyPr anchor="t"/>
          <a:lstStyle>
            <a:lvl1pPr algn="l">
              <a:defRPr sz="3600" b="0" cap="all">
                <a:solidFill>
                  <a:schemeClr val="accent1"/>
                </a:solidFill>
                <a:latin typeface="Franklin Gothic Demi" panose="020B0703020102020204" pitchFamily="34" charset="0"/>
              </a:defRPr>
            </a:lvl1pPr>
          </a:lstStyle>
          <a:p>
            <a:r>
              <a:rPr lang="en-US" dirty="0"/>
              <a:t>Section slide</a:t>
            </a:r>
          </a:p>
        </p:txBody>
      </p:sp>
      <p:sp>
        <p:nvSpPr>
          <p:cNvPr id="3" name="Text Placeholder 2"/>
          <p:cNvSpPr>
            <a:spLocks noGrp="1"/>
          </p:cNvSpPr>
          <p:nvPr>
            <p:ph type="body" idx="1" hasCustomPrompt="1"/>
          </p:nvPr>
        </p:nvSpPr>
        <p:spPr>
          <a:xfrm>
            <a:off x="457200" y="3546902"/>
            <a:ext cx="7065818" cy="415498"/>
          </a:xfrm>
        </p:spPr>
        <p:txBody>
          <a:bodyPr lIns="0" tIns="0" anchor="t" anchorCtr="0"/>
          <a:lstStyle>
            <a:lvl1pPr marL="0" indent="0">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Subtitle</a:t>
            </a:r>
          </a:p>
        </p:txBody>
      </p:sp>
    </p:spTree>
    <p:extLst>
      <p:ext uri="{BB962C8B-B14F-4D97-AF65-F5344CB8AC3E}">
        <p14:creationId xmlns:p14="http://schemas.microsoft.com/office/powerpoint/2010/main" val="284752370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4253610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85800"/>
          </a:xfrm>
        </p:spPr>
        <p:txBody>
          <a:bodyPr/>
          <a:lstStyle>
            <a:lvl1pPr>
              <a:defRPr/>
            </a:lvl1pPr>
          </a:lstStyle>
          <a:p>
            <a:r>
              <a:rPr lang="en-US"/>
              <a:t>Click to edit Master title style</a:t>
            </a:r>
            <a:endParaRPr lang="en-US" dirty="0"/>
          </a:p>
        </p:txBody>
      </p:sp>
    </p:spTree>
    <p:extLst>
      <p:ext uri="{BB962C8B-B14F-4D97-AF65-F5344CB8AC3E}">
        <p14:creationId xmlns:p14="http://schemas.microsoft.com/office/powerpoint/2010/main" val="62037008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990600" y="2362200"/>
            <a:ext cx="7162800" cy="1031051"/>
          </a:xfrm>
        </p:spPr>
        <p:txBody>
          <a:bodyPr lIns="0" tIns="0"/>
          <a:lstStyle>
            <a:lvl1pPr marL="0" indent="0">
              <a:buNone/>
              <a:defRPr/>
            </a:lvl1pPr>
          </a:lstStyle>
          <a:p>
            <a:pPr lvl="0"/>
            <a:r>
              <a:rPr lang="en-US" dirty="0"/>
              <a:t>Blank slide for complex graphics, large pictures, or multiple picture layouts.</a:t>
            </a:r>
          </a:p>
        </p:txBody>
      </p:sp>
    </p:spTree>
    <p:extLst>
      <p:ext uri="{BB962C8B-B14F-4D97-AF65-F5344CB8AC3E}">
        <p14:creationId xmlns:p14="http://schemas.microsoft.com/office/powerpoint/2010/main" val="104632959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Statement Breaker">
    <p:bg>
      <p:bgPr>
        <a:solidFill>
          <a:srgbClr val="00A0AF"/>
        </a:solid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2" hasCustomPrompt="1"/>
          </p:nvPr>
        </p:nvSpPr>
        <p:spPr>
          <a:xfrm>
            <a:off x="990600" y="1114485"/>
            <a:ext cx="7315200" cy="4524315"/>
          </a:xfrm>
        </p:spPr>
        <p:txBody>
          <a:bodyPr/>
          <a:lstStyle>
            <a:lvl1pPr marL="0" indent="0">
              <a:buNone/>
              <a:defRPr sz="3600" baseline="0">
                <a:solidFill>
                  <a:schemeClr val="bg1"/>
                </a:solidFill>
                <a:latin typeface="Franklin Gothic Medium" panose="020B0603020102020204" pitchFamily="34" charset="0"/>
              </a:defRPr>
            </a:lvl1pPr>
          </a:lstStyle>
          <a:p>
            <a:pPr lvl="0"/>
            <a:r>
              <a:rPr lang="en-US" dirty="0"/>
              <a:t>This is a compelling statement, takeaway or quote to highlight that should be highlighted. It also serves to break up the visual monotony of the usual slide progression. Be creative, but don’t clutter the page with too many words and keep roomy margins.</a:t>
            </a:r>
          </a:p>
        </p:txBody>
      </p:sp>
    </p:spTree>
    <p:extLst>
      <p:ext uri="{BB962C8B-B14F-4D97-AF65-F5344CB8AC3E}">
        <p14:creationId xmlns:p14="http://schemas.microsoft.com/office/powerpoint/2010/main" val="122128180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10" name="Rectangle 9"/>
          <p:cNvSpPr/>
          <p:nvPr userDrawn="1"/>
        </p:nvSpPr>
        <p:spPr>
          <a:xfrm>
            <a:off x="7062216" y="1575912"/>
            <a:ext cx="2081784"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ctrTitle" hasCustomPrompt="1"/>
          </p:nvPr>
        </p:nvSpPr>
        <p:spPr>
          <a:xfrm>
            <a:off x="457200" y="2793886"/>
            <a:ext cx="7772400" cy="688975"/>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a:t>Title/Cover Slide</a:t>
            </a:r>
            <a:br>
              <a:rPr lang="en-US" dirty="0"/>
            </a:br>
            <a:br>
              <a:rPr lang="en-US" dirty="0"/>
            </a:br>
            <a:endParaRPr lang="en-US" dirty="0"/>
          </a:p>
        </p:txBody>
      </p:sp>
      <p:sp>
        <p:nvSpPr>
          <p:cNvPr id="6" name="Subtitle 2"/>
          <p:cNvSpPr>
            <a:spLocks noGrp="1"/>
          </p:cNvSpPr>
          <p:nvPr>
            <p:ph type="subTitle" idx="1" hasCustomPrompt="1"/>
          </p:nvPr>
        </p:nvSpPr>
        <p:spPr>
          <a:xfrm>
            <a:off x="457200" y="3499991"/>
            <a:ext cx="64008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
        <p:nvSpPr>
          <p:cNvPr id="4" name="Rectangle 3"/>
          <p:cNvSpPr/>
          <p:nvPr userDrawn="1"/>
        </p:nvSpPr>
        <p:spPr>
          <a:xfrm>
            <a:off x="0" y="1575912"/>
            <a:ext cx="7086600" cy="365760"/>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TextBox 6"/>
          <p:cNvSpPr txBox="1"/>
          <p:nvPr userDrawn="1"/>
        </p:nvSpPr>
        <p:spPr>
          <a:xfrm>
            <a:off x="304800" y="1561398"/>
            <a:ext cx="3020737" cy="369332"/>
          </a:xfrm>
          <a:prstGeom prst="rect">
            <a:avLst/>
          </a:prstGeom>
          <a:noFill/>
        </p:spPr>
        <p:txBody>
          <a:bodyPr wrap="square" rtlCol="0">
            <a:spAutoFit/>
          </a:bodyPr>
          <a:lstStyle/>
          <a:p>
            <a:r>
              <a:rPr lang="en-US">
                <a:solidFill>
                  <a:prstClr val="white"/>
                </a:solidFill>
                <a:latin typeface="Franklin Gothic Medium" panose="020B0603020102020204" pitchFamily="34" charset="0"/>
              </a:rPr>
              <a:t>QMS Quick Learning Activity</a:t>
            </a:r>
            <a:endParaRPr lang="en-US" dirty="0">
              <a:solidFill>
                <a:prstClr val="white"/>
              </a:solidFill>
              <a:latin typeface="Franklin Gothic Medium" panose="020B0603020102020204" pitchFamily="34" charset="0"/>
            </a:endParaRPr>
          </a:p>
        </p:txBody>
      </p:sp>
      <p:pic>
        <p:nvPicPr>
          <p:cNvPr id="2050" name="Picture 2" descr="S:\Admin\Logos\APHL Logos\For Electronic\Trademarked Logos (for electronic)\logo_APHL_name_TM_PMS_2C.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2943" y="457200"/>
            <a:ext cx="2156603" cy="914400"/>
          </a:xfrm>
          <a:prstGeom prst="rect">
            <a:avLst/>
          </a:prstGeom>
          <a:noFill/>
          <a:extLst>
            <a:ext uri="{909E8E84-426E-40DD-AFC4-6F175D3DCCD1}">
              <a14:hiddenFill xmlns:a14="http://schemas.microsoft.com/office/drawing/2010/main">
                <a:solidFill>
                  <a:srgbClr val="FFFFFF"/>
                </a:solidFill>
              </a14:hiddenFill>
            </a:ext>
          </a:extLst>
        </p:spPr>
      </p:pic>
      <p:sp>
        <p:nvSpPr>
          <p:cNvPr id="3" name="Chevron 2"/>
          <p:cNvSpPr/>
          <p:nvPr userDrawn="1"/>
        </p:nvSpPr>
        <p:spPr>
          <a:xfrm>
            <a:off x="6781800" y="1447800"/>
            <a:ext cx="560832" cy="72247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F3F3F"/>
              </a:solidFill>
            </a:endParaRPr>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57600" y="150893"/>
            <a:ext cx="1371600" cy="137160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120913" y="533400"/>
            <a:ext cx="2705100" cy="834073"/>
          </a:xfrm>
          <a:prstGeom prst="rect">
            <a:avLst/>
          </a:prstGeom>
        </p:spPr>
      </p:pic>
      <p:sp>
        <p:nvSpPr>
          <p:cNvPr id="12" name="TextBox 11"/>
          <p:cNvSpPr txBox="1"/>
          <p:nvPr userDrawn="1"/>
        </p:nvSpPr>
        <p:spPr>
          <a:xfrm>
            <a:off x="7391400" y="6393543"/>
            <a:ext cx="1370568" cy="338554"/>
          </a:xfrm>
          <a:prstGeom prst="rect">
            <a:avLst/>
          </a:prstGeom>
          <a:noFill/>
        </p:spPr>
        <p:txBody>
          <a:bodyPr wrap="none" rtlCol="0">
            <a:spAutoFit/>
          </a:bodyPr>
          <a:lstStyle/>
          <a:p>
            <a:r>
              <a:rPr lang="en-US" sz="1600" dirty="0">
                <a:solidFill>
                  <a:srgbClr val="00A0AF"/>
                </a:solidFill>
                <a:latin typeface="Franklin Gothic Medium" panose="020B0603020102020204" pitchFamily="34" charset="0"/>
              </a:rPr>
              <a:t>www.aphl.org</a:t>
            </a:r>
          </a:p>
        </p:txBody>
      </p:sp>
    </p:spTree>
    <p:extLst>
      <p:ext uri="{BB962C8B-B14F-4D97-AF65-F5344CB8AC3E}">
        <p14:creationId xmlns:p14="http://schemas.microsoft.com/office/powerpoint/2010/main" val="58877732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2D8CEBF-3553-4906-891E-D040B88CDDB6}" type="datetime1">
              <a:rPr lang="en-US" smtClean="0">
                <a:solidFill>
                  <a:prstClr val="black">
                    <a:tint val="75000"/>
                  </a:prstClr>
                </a:solidFill>
              </a:rPr>
              <a:pPr/>
              <a:t>6/21/2017</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6064807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2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2D8CEBF-3553-4906-891E-D040B88CDDB6}" type="datetime1">
              <a:rPr lang="en-US" smtClean="0">
                <a:solidFill>
                  <a:prstClr val="black">
                    <a:tint val="75000"/>
                  </a:prstClr>
                </a:solidFill>
              </a:rPr>
              <a:pPr/>
              <a:t>6/21/2017</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62135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981236"/>
            <a:ext cx="7772400" cy="600164"/>
          </a:xfrm>
        </p:spPr>
        <p:txBody>
          <a:bodyPr anchor="t"/>
          <a:lstStyle>
            <a:lvl1pPr algn="l">
              <a:defRPr sz="3600" b="0" cap="all">
                <a:solidFill>
                  <a:schemeClr val="accent1"/>
                </a:solidFill>
                <a:latin typeface="Franklin Gothic Demi" panose="020B0703020102020204" pitchFamily="34" charset="0"/>
              </a:defRPr>
            </a:lvl1pPr>
          </a:lstStyle>
          <a:p>
            <a:r>
              <a:rPr lang="en-US" dirty="0"/>
              <a:t>Section slide</a:t>
            </a:r>
          </a:p>
        </p:txBody>
      </p:sp>
      <p:sp>
        <p:nvSpPr>
          <p:cNvPr id="3" name="Text Placeholder 2"/>
          <p:cNvSpPr>
            <a:spLocks noGrp="1"/>
          </p:cNvSpPr>
          <p:nvPr>
            <p:ph type="body" idx="1" hasCustomPrompt="1"/>
          </p:nvPr>
        </p:nvSpPr>
        <p:spPr>
          <a:xfrm>
            <a:off x="457200" y="3546902"/>
            <a:ext cx="7065818" cy="415498"/>
          </a:xfrm>
        </p:spPr>
        <p:txBody>
          <a:bodyPr lIns="0" tIns="0" anchor="t" anchorCtr="0"/>
          <a:lstStyle>
            <a:lvl1pPr marL="0" indent="0">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Subtitle</a:t>
            </a:r>
          </a:p>
        </p:txBody>
      </p:sp>
    </p:spTree>
    <p:extLst>
      <p:ext uri="{BB962C8B-B14F-4D97-AF65-F5344CB8AC3E}">
        <p14:creationId xmlns:p14="http://schemas.microsoft.com/office/powerpoint/2010/main" val="15979760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592870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85800"/>
          </a:xfrm>
        </p:spPr>
        <p:txBody>
          <a:bodyPr/>
          <a:lstStyle>
            <a:lvl1pPr>
              <a:defRPr/>
            </a:lvl1pPr>
          </a:lstStyle>
          <a:p>
            <a:r>
              <a:rPr lang="en-US"/>
              <a:t>Click to edit Master title style</a:t>
            </a:r>
            <a:endParaRPr lang="en-US" dirty="0"/>
          </a:p>
        </p:txBody>
      </p:sp>
    </p:spTree>
    <p:extLst>
      <p:ext uri="{BB962C8B-B14F-4D97-AF65-F5344CB8AC3E}">
        <p14:creationId xmlns:p14="http://schemas.microsoft.com/office/powerpoint/2010/main" val="25191325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990600" y="2362200"/>
            <a:ext cx="7162800" cy="1031051"/>
          </a:xfrm>
        </p:spPr>
        <p:txBody>
          <a:bodyPr lIns="0" tIns="0"/>
          <a:lstStyle>
            <a:lvl1pPr marL="0" indent="0">
              <a:buNone/>
              <a:defRPr/>
            </a:lvl1pPr>
          </a:lstStyle>
          <a:p>
            <a:pPr lvl="0"/>
            <a:r>
              <a:rPr lang="en-US" dirty="0"/>
              <a:t>Blank slide for complex graphics, large pictures, or multiple picture layouts.</a:t>
            </a:r>
          </a:p>
        </p:txBody>
      </p:sp>
    </p:spTree>
    <p:extLst>
      <p:ext uri="{BB962C8B-B14F-4D97-AF65-F5344CB8AC3E}">
        <p14:creationId xmlns:p14="http://schemas.microsoft.com/office/powerpoint/2010/main" val="9178462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tatement Breaker">
    <p:bg>
      <p:bgPr>
        <a:solidFill>
          <a:srgbClr val="00A0AF"/>
        </a:solid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2" hasCustomPrompt="1"/>
          </p:nvPr>
        </p:nvSpPr>
        <p:spPr>
          <a:xfrm>
            <a:off x="990600" y="1114485"/>
            <a:ext cx="7315200" cy="4524315"/>
          </a:xfrm>
        </p:spPr>
        <p:txBody>
          <a:bodyPr/>
          <a:lstStyle>
            <a:lvl1pPr marL="0" indent="0">
              <a:buNone/>
              <a:defRPr sz="3600" baseline="0">
                <a:solidFill>
                  <a:schemeClr val="bg1"/>
                </a:solidFill>
                <a:latin typeface="Franklin Gothic Medium" panose="020B0603020102020204" pitchFamily="34" charset="0"/>
              </a:defRPr>
            </a:lvl1pPr>
          </a:lstStyle>
          <a:p>
            <a:pPr lvl="0"/>
            <a:r>
              <a:rPr lang="en-US" dirty="0"/>
              <a:t>This is a compelling statement, takeaway or quote to highlight that should be highlighted. It also serves to break up the visual monotony of the usual slide progression. Be creative, but don’t clutter the page with too many words and keep roomy margins.</a:t>
            </a:r>
          </a:p>
        </p:txBody>
      </p:sp>
    </p:spTree>
    <p:extLst>
      <p:ext uri="{BB962C8B-B14F-4D97-AF65-F5344CB8AC3E}">
        <p14:creationId xmlns:p14="http://schemas.microsoft.com/office/powerpoint/2010/main" val="2084407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10" name="Rectangle 9"/>
          <p:cNvSpPr/>
          <p:nvPr userDrawn="1"/>
        </p:nvSpPr>
        <p:spPr>
          <a:xfrm>
            <a:off x="7062216" y="1575912"/>
            <a:ext cx="2081784"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ctrTitle" hasCustomPrompt="1"/>
          </p:nvPr>
        </p:nvSpPr>
        <p:spPr>
          <a:xfrm>
            <a:off x="457200" y="2793886"/>
            <a:ext cx="7772400" cy="688975"/>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a:t>Title/Cover Slide</a:t>
            </a:r>
            <a:br>
              <a:rPr lang="en-US" dirty="0"/>
            </a:br>
            <a:br>
              <a:rPr lang="en-US" dirty="0"/>
            </a:br>
            <a:endParaRPr lang="en-US" dirty="0"/>
          </a:p>
        </p:txBody>
      </p:sp>
      <p:sp>
        <p:nvSpPr>
          <p:cNvPr id="6" name="Subtitle 2"/>
          <p:cNvSpPr>
            <a:spLocks noGrp="1"/>
          </p:cNvSpPr>
          <p:nvPr>
            <p:ph type="subTitle" idx="1" hasCustomPrompt="1"/>
          </p:nvPr>
        </p:nvSpPr>
        <p:spPr>
          <a:xfrm>
            <a:off x="457200" y="3499991"/>
            <a:ext cx="64008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
        <p:nvSpPr>
          <p:cNvPr id="4" name="Rectangle 3"/>
          <p:cNvSpPr/>
          <p:nvPr userDrawn="1"/>
        </p:nvSpPr>
        <p:spPr>
          <a:xfrm>
            <a:off x="0" y="1575912"/>
            <a:ext cx="7086600" cy="365760"/>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TextBox 6"/>
          <p:cNvSpPr txBox="1"/>
          <p:nvPr userDrawn="1"/>
        </p:nvSpPr>
        <p:spPr>
          <a:xfrm>
            <a:off x="304800" y="1561398"/>
            <a:ext cx="3020737" cy="369332"/>
          </a:xfrm>
          <a:prstGeom prst="rect">
            <a:avLst/>
          </a:prstGeom>
          <a:noFill/>
        </p:spPr>
        <p:txBody>
          <a:bodyPr wrap="square" rtlCol="0">
            <a:spAutoFit/>
          </a:bodyPr>
          <a:lstStyle/>
          <a:p>
            <a:r>
              <a:rPr lang="en-US">
                <a:solidFill>
                  <a:prstClr val="white"/>
                </a:solidFill>
                <a:latin typeface="Franklin Gothic Medium" panose="020B0603020102020204" pitchFamily="34" charset="0"/>
              </a:rPr>
              <a:t>QMS Quick Learning Activity</a:t>
            </a:r>
            <a:endParaRPr lang="en-US" dirty="0">
              <a:solidFill>
                <a:prstClr val="white"/>
              </a:solidFill>
              <a:latin typeface="Franklin Gothic Medium" panose="020B0603020102020204" pitchFamily="34" charset="0"/>
            </a:endParaRPr>
          </a:p>
        </p:txBody>
      </p:sp>
      <p:pic>
        <p:nvPicPr>
          <p:cNvPr id="2050" name="Picture 2" descr="S:\Admin\Logos\APHL Logos\For Electronic\Trademarked Logos (for electronic)\logo_APHL_name_TM_PMS_2C.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2943" y="457200"/>
            <a:ext cx="2156603" cy="914400"/>
          </a:xfrm>
          <a:prstGeom prst="rect">
            <a:avLst/>
          </a:prstGeom>
          <a:noFill/>
          <a:extLst>
            <a:ext uri="{909E8E84-426E-40DD-AFC4-6F175D3DCCD1}">
              <a14:hiddenFill xmlns:a14="http://schemas.microsoft.com/office/drawing/2010/main">
                <a:solidFill>
                  <a:srgbClr val="FFFFFF"/>
                </a:solidFill>
              </a14:hiddenFill>
            </a:ext>
          </a:extLst>
        </p:spPr>
      </p:pic>
      <p:sp>
        <p:nvSpPr>
          <p:cNvPr id="3" name="Chevron 2"/>
          <p:cNvSpPr/>
          <p:nvPr userDrawn="1"/>
        </p:nvSpPr>
        <p:spPr>
          <a:xfrm>
            <a:off x="6781800" y="1447800"/>
            <a:ext cx="560832" cy="72247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F3F3F"/>
              </a:solidFill>
            </a:endParaRPr>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57600" y="150893"/>
            <a:ext cx="1371600" cy="137160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120913" y="533400"/>
            <a:ext cx="2705100" cy="834073"/>
          </a:xfrm>
          <a:prstGeom prst="rect">
            <a:avLst/>
          </a:prstGeom>
        </p:spPr>
      </p:pic>
      <p:sp>
        <p:nvSpPr>
          <p:cNvPr id="12" name="TextBox 11"/>
          <p:cNvSpPr txBox="1"/>
          <p:nvPr userDrawn="1"/>
        </p:nvSpPr>
        <p:spPr>
          <a:xfrm>
            <a:off x="7391400" y="6393543"/>
            <a:ext cx="1370568" cy="338554"/>
          </a:xfrm>
          <a:prstGeom prst="rect">
            <a:avLst/>
          </a:prstGeom>
          <a:noFill/>
        </p:spPr>
        <p:txBody>
          <a:bodyPr wrap="none" rtlCol="0">
            <a:spAutoFit/>
          </a:bodyPr>
          <a:lstStyle/>
          <a:p>
            <a:r>
              <a:rPr lang="en-US" sz="1600" dirty="0">
                <a:solidFill>
                  <a:srgbClr val="00A0AF"/>
                </a:solidFill>
                <a:latin typeface="Franklin Gothic Medium" panose="020B0603020102020204" pitchFamily="34" charset="0"/>
              </a:rPr>
              <a:t>www.aphl.org</a:t>
            </a:r>
          </a:p>
        </p:txBody>
      </p:sp>
    </p:spTree>
    <p:extLst>
      <p:ext uri="{BB962C8B-B14F-4D97-AF65-F5344CB8AC3E}">
        <p14:creationId xmlns:p14="http://schemas.microsoft.com/office/powerpoint/2010/main" val="3621929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3.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gi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image" Target="../media/image1.gif"/><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2.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image" Target="../media/image3.png"/><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04800"/>
            <a:ext cx="8229600" cy="661720"/>
          </a:xfrm>
          <a:prstGeom prst="rect">
            <a:avLst/>
          </a:prstGeom>
        </p:spPr>
        <p:txBody>
          <a:bodyPr vert="horz" lIns="0" tIns="0" rIns="0" bIns="45720" rtlCol="0" anchor="t" anchorCtr="0">
            <a:spAutoFit/>
          </a:bodyPr>
          <a:lstStyle/>
          <a:p>
            <a:r>
              <a:rPr lang="en-US"/>
              <a:t>Click to edit Master title style</a:t>
            </a:r>
            <a:endParaRPr lang="en-US" dirty="0"/>
          </a:p>
        </p:txBody>
      </p:sp>
      <p:sp>
        <p:nvSpPr>
          <p:cNvPr id="3" name="Text Placeholder 2"/>
          <p:cNvSpPr>
            <a:spLocks noGrp="1"/>
          </p:cNvSpPr>
          <p:nvPr>
            <p:ph type="body" idx="1"/>
          </p:nvPr>
        </p:nvSpPr>
        <p:spPr>
          <a:xfrm>
            <a:off x="457200" y="1219200"/>
            <a:ext cx="8229600" cy="2283702"/>
          </a:xfrm>
          <a:prstGeom prst="rect">
            <a:avLst/>
          </a:prstGeom>
        </p:spPr>
        <p:txBody>
          <a:bodyPr vert="horz" lIns="91440" tIns="45720" rIns="91440" bIns="4572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Box 3"/>
          <p:cNvSpPr txBox="1"/>
          <p:nvPr/>
        </p:nvSpPr>
        <p:spPr>
          <a:xfrm>
            <a:off x="6668102" y="6247626"/>
            <a:ext cx="2018698" cy="276999"/>
          </a:xfrm>
          <a:prstGeom prst="rect">
            <a:avLst/>
          </a:prstGeom>
          <a:noFill/>
        </p:spPr>
        <p:txBody>
          <a:bodyPr wrap="square" rtlCol="0">
            <a:spAutoFit/>
          </a:bodyPr>
          <a:lstStyle/>
          <a:p>
            <a:r>
              <a:rPr lang="en-US" sz="1200" dirty="0">
                <a:solidFill>
                  <a:srgbClr val="00A0AF"/>
                </a:solidFill>
                <a:latin typeface="Franklin Gothic Medium" panose="020B0603020102020204" pitchFamily="34" charset="0"/>
              </a:rPr>
              <a:t>QMS Quick Learning Activity</a:t>
            </a:r>
          </a:p>
        </p:txBody>
      </p:sp>
      <p:pic>
        <p:nvPicPr>
          <p:cNvPr id="5" name="Picture 4"/>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553109" y="5972492"/>
            <a:ext cx="1790700" cy="552133"/>
          </a:xfrm>
          <a:prstGeom prst="rect">
            <a:avLst/>
          </a:prstGeom>
        </p:spPr>
      </p:pic>
      <p:pic>
        <p:nvPicPr>
          <p:cNvPr id="6" name="Picture 5"/>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3489971" y="5735392"/>
            <a:ext cx="921240" cy="921240"/>
          </a:xfrm>
          <a:prstGeom prst="rect">
            <a:avLst/>
          </a:prstGeom>
        </p:spPr>
      </p:pic>
      <p:pic>
        <p:nvPicPr>
          <p:cNvPr id="8" name="Picture 7"/>
          <p:cNvPicPr>
            <a:picLocks noChangeAspect="1"/>
          </p:cNvPicPr>
          <p:nvPr userDrawn="1"/>
        </p:nvPicPr>
        <p:blipFill>
          <a:blip r:embed="rId32" cstate="print">
            <a:extLst>
              <a:ext uri="{28A0092B-C50C-407E-A947-70E740481C1C}">
                <a14:useLocalDpi xmlns:a14="http://schemas.microsoft.com/office/drawing/2010/main" val="0"/>
              </a:ext>
            </a:extLst>
          </a:blip>
          <a:stretch>
            <a:fillRect/>
          </a:stretch>
        </p:blipFill>
        <p:spPr>
          <a:xfrm>
            <a:off x="457200" y="5867400"/>
            <a:ext cx="949747" cy="657225"/>
          </a:xfrm>
          <a:prstGeom prst="rect">
            <a:avLst/>
          </a:prstGeom>
        </p:spPr>
      </p:pic>
    </p:spTree>
    <p:extLst>
      <p:ext uri="{BB962C8B-B14F-4D97-AF65-F5344CB8AC3E}">
        <p14:creationId xmlns:p14="http://schemas.microsoft.com/office/powerpoint/2010/main" val="4160054537"/>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22" r:id="rId10"/>
    <p:sldLayoutId id="2147483723" r:id="rId11"/>
    <p:sldLayoutId id="2147483724" r:id="rId12"/>
    <p:sldLayoutId id="2147483725" r:id="rId13"/>
    <p:sldLayoutId id="2147483726" r:id="rId14"/>
    <p:sldLayoutId id="2147483727" r:id="rId15"/>
    <p:sldLayoutId id="2147483728" r:id="rId16"/>
    <p:sldLayoutId id="2147483729" r:id="rId17"/>
    <p:sldLayoutId id="2147483730" r:id="rId18"/>
    <p:sldLayoutId id="2147483731" r:id="rId19"/>
    <p:sldLayoutId id="2147483732" r:id="rId20"/>
    <p:sldLayoutId id="2147483733" r:id="rId21"/>
    <p:sldLayoutId id="2147483734" r:id="rId22"/>
    <p:sldLayoutId id="2147483735" r:id="rId23"/>
    <p:sldLayoutId id="2147483736" r:id="rId24"/>
    <p:sldLayoutId id="2147483737" r:id="rId25"/>
    <p:sldLayoutId id="2147483738" r:id="rId26"/>
    <p:sldLayoutId id="2147483739" r:id="rId27"/>
    <p:sldLayoutId id="2147483740" r:id="rId28"/>
  </p:sldLayoutIdLst>
  <p:hf hdr="0" ftr="0" dt="0"/>
  <p:txStyles>
    <p:title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04800"/>
            <a:ext cx="8229600" cy="661720"/>
          </a:xfrm>
          <a:prstGeom prst="rect">
            <a:avLst/>
          </a:prstGeom>
        </p:spPr>
        <p:txBody>
          <a:bodyPr vert="horz" lIns="0" tIns="0" rIns="0" bIns="45720" rtlCol="0" anchor="t" anchorCtr="0">
            <a:spAutoFit/>
          </a:bodyPr>
          <a:lstStyle/>
          <a:p>
            <a:r>
              <a:rPr lang="en-US"/>
              <a:t>Click to edit Master title style</a:t>
            </a:r>
            <a:endParaRPr lang="en-US" dirty="0"/>
          </a:p>
        </p:txBody>
      </p:sp>
      <p:sp>
        <p:nvSpPr>
          <p:cNvPr id="3" name="Text Placeholder 2"/>
          <p:cNvSpPr>
            <a:spLocks noGrp="1"/>
          </p:cNvSpPr>
          <p:nvPr>
            <p:ph type="body" idx="1"/>
          </p:nvPr>
        </p:nvSpPr>
        <p:spPr>
          <a:xfrm>
            <a:off x="457200" y="1219200"/>
            <a:ext cx="8229600" cy="2283702"/>
          </a:xfrm>
          <a:prstGeom prst="rect">
            <a:avLst/>
          </a:prstGeom>
        </p:spPr>
        <p:txBody>
          <a:bodyPr vert="horz" lIns="91440" tIns="45720" rIns="91440" bIns="4572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Box 3"/>
          <p:cNvSpPr txBox="1"/>
          <p:nvPr/>
        </p:nvSpPr>
        <p:spPr>
          <a:xfrm>
            <a:off x="6668102" y="6247626"/>
            <a:ext cx="2018698" cy="276999"/>
          </a:xfrm>
          <a:prstGeom prst="rect">
            <a:avLst/>
          </a:prstGeom>
          <a:noFill/>
        </p:spPr>
        <p:txBody>
          <a:bodyPr wrap="square" rtlCol="0">
            <a:spAutoFit/>
          </a:bodyPr>
          <a:lstStyle/>
          <a:p>
            <a:r>
              <a:rPr lang="en-US" sz="1200" dirty="0">
                <a:solidFill>
                  <a:srgbClr val="00A0AF"/>
                </a:solidFill>
                <a:latin typeface="Franklin Gothic Medium" panose="020B0603020102020204" pitchFamily="34" charset="0"/>
              </a:rPr>
              <a:t>QMS Quick Learning Activity</a:t>
            </a:r>
          </a:p>
        </p:txBody>
      </p:sp>
      <p:pic>
        <p:nvPicPr>
          <p:cNvPr id="5" name="Picture 4"/>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553109" y="5972492"/>
            <a:ext cx="1790700" cy="552133"/>
          </a:xfrm>
          <a:prstGeom prst="rect">
            <a:avLst/>
          </a:prstGeom>
        </p:spPr>
      </p:pic>
      <p:pic>
        <p:nvPicPr>
          <p:cNvPr id="6" name="Picture 5"/>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489971" y="5735392"/>
            <a:ext cx="921240" cy="921240"/>
          </a:xfrm>
          <a:prstGeom prst="rect">
            <a:avLst/>
          </a:prstGeom>
        </p:spPr>
      </p:pic>
      <p:pic>
        <p:nvPicPr>
          <p:cNvPr id="8" name="Picture 7"/>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57200" y="5867400"/>
            <a:ext cx="949747" cy="657225"/>
          </a:xfrm>
          <a:prstGeom prst="rect">
            <a:avLst/>
          </a:prstGeom>
        </p:spPr>
      </p:pic>
    </p:spTree>
    <p:extLst>
      <p:ext uri="{BB962C8B-B14F-4D97-AF65-F5344CB8AC3E}">
        <p14:creationId xmlns:p14="http://schemas.microsoft.com/office/powerpoint/2010/main" val="2912121547"/>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hf hdr="0" ftr="0" dt="0"/>
  <p:txStyles>
    <p:title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image" Target="../media/image14.png"/><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www.iso.org/standard/39883.html"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8.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57200" y="2793886"/>
            <a:ext cx="7772400" cy="1892826"/>
          </a:xfrm>
        </p:spPr>
        <p:txBody>
          <a:bodyPr/>
          <a:lstStyle/>
          <a:p>
            <a:r>
              <a:rPr lang="en-US" b="1" dirty="0"/>
              <a:t>Test Methods, Validation &amp; Verification</a:t>
            </a:r>
            <a:br>
              <a:rPr lang="en-US" b="1" dirty="0">
                <a:solidFill>
                  <a:srgbClr val="1B587C">
                    <a:lumMod val="75000"/>
                  </a:srgbClr>
                </a:solidFill>
              </a:rPr>
            </a:br>
            <a:endParaRPr lang="en-US" dirty="0"/>
          </a:p>
        </p:txBody>
      </p:sp>
      <p:sp>
        <p:nvSpPr>
          <p:cNvPr id="4" name="Subtitle 3"/>
          <p:cNvSpPr>
            <a:spLocks noGrp="1"/>
          </p:cNvSpPr>
          <p:nvPr>
            <p:ph type="subTitle" idx="1"/>
          </p:nvPr>
        </p:nvSpPr>
        <p:spPr>
          <a:xfrm>
            <a:off x="457200" y="4148103"/>
            <a:ext cx="6400800" cy="538609"/>
          </a:xfrm>
        </p:spPr>
        <p:txBody>
          <a:bodyPr/>
          <a:lstStyle/>
          <a:p>
            <a:r>
              <a:rPr lang="en-US" dirty="0"/>
              <a:t>ISO/IEC 17025:2005</a:t>
            </a:r>
          </a:p>
        </p:txBody>
      </p:sp>
    </p:spTree>
    <p:extLst>
      <p:ext uri="{BB962C8B-B14F-4D97-AF65-F5344CB8AC3E}">
        <p14:creationId xmlns:p14="http://schemas.microsoft.com/office/powerpoint/2010/main" val="37403763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Validation</a:t>
            </a:r>
          </a:p>
        </p:txBody>
      </p:sp>
      <p:graphicFrame>
        <p:nvGraphicFramePr>
          <p:cNvPr id="9" name="Content Placeholder 8"/>
          <p:cNvGraphicFramePr>
            <a:graphicFrameLocks noGrp="1"/>
          </p:cNvGraphicFramePr>
          <p:nvPr>
            <p:ph sz="half" idx="4294967295"/>
            <p:extLst>
              <p:ext uri="{D42A27DB-BD31-4B8C-83A1-F6EECF244321}">
                <p14:modId xmlns:p14="http://schemas.microsoft.com/office/powerpoint/2010/main" val="3580299392"/>
              </p:ext>
            </p:extLst>
          </p:nvPr>
        </p:nvGraphicFramePr>
        <p:xfrm>
          <a:off x="1066800" y="457200"/>
          <a:ext cx="8763000" cy="5257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FF362323-736D-4550-9462-892668353CEF}" type="slidenum">
              <a:rPr lang="en-US" smtClean="0"/>
              <a:pPr/>
              <a:t>10</a:t>
            </a:fld>
            <a:endParaRPr lang="en-US"/>
          </a:p>
        </p:txBody>
      </p:sp>
    </p:spTree>
    <p:extLst>
      <p:ext uri="{BB962C8B-B14F-4D97-AF65-F5344CB8AC3E}">
        <p14:creationId xmlns:p14="http://schemas.microsoft.com/office/powerpoint/2010/main" val="42845476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New Test Methods Should Contain:</a:t>
            </a:r>
            <a:br>
              <a:rPr lang="en-US" dirty="0"/>
            </a:br>
            <a:endParaRPr lang="en-US" dirty="0"/>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t>11</a:t>
            </a:fld>
            <a:endParaRPr lang="en-US"/>
          </a:p>
        </p:txBody>
      </p:sp>
      <p:graphicFrame>
        <p:nvGraphicFramePr>
          <p:cNvPr id="8" name="Diagram 7"/>
          <p:cNvGraphicFramePr/>
          <p:nvPr>
            <p:extLst>
              <p:ext uri="{D42A27DB-BD31-4B8C-83A1-F6EECF244321}">
                <p14:modId xmlns:p14="http://schemas.microsoft.com/office/powerpoint/2010/main" val="259259132"/>
              </p:ext>
            </p:extLst>
          </p:nvPr>
        </p:nvGraphicFramePr>
        <p:xfrm>
          <a:off x="660934" y="1066800"/>
          <a:ext cx="8102066"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780011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New Test Methods Should Contain:</a:t>
            </a:r>
            <a:br>
              <a:rPr lang="en-US" dirty="0"/>
            </a:br>
            <a:endParaRPr lang="en-US" dirty="0"/>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t>12</a:t>
            </a:fld>
            <a:endParaRPr lang="en-US"/>
          </a:p>
        </p:txBody>
      </p:sp>
      <p:graphicFrame>
        <p:nvGraphicFramePr>
          <p:cNvPr id="11" name="Diagram 10"/>
          <p:cNvGraphicFramePr/>
          <p:nvPr>
            <p:extLst>
              <p:ext uri="{D42A27DB-BD31-4B8C-83A1-F6EECF244321}">
                <p14:modId xmlns:p14="http://schemas.microsoft.com/office/powerpoint/2010/main" val="3746754351"/>
              </p:ext>
            </p:extLst>
          </p:nvPr>
        </p:nvGraphicFramePr>
        <p:xfrm>
          <a:off x="533400" y="1066800"/>
          <a:ext cx="8077200" cy="4648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84327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Validation</a:t>
            </a:r>
          </a:p>
        </p:txBody>
      </p:sp>
      <p:sp>
        <p:nvSpPr>
          <p:cNvPr id="5" name="Slide Number Placeholder 4"/>
          <p:cNvSpPr>
            <a:spLocks noGrp="1"/>
          </p:cNvSpPr>
          <p:nvPr>
            <p:ph type="sldNum" sz="quarter" idx="4294967295"/>
          </p:nvPr>
        </p:nvSpPr>
        <p:spPr>
          <a:xfrm>
            <a:off x="6553200" y="6356350"/>
            <a:ext cx="2133600" cy="365125"/>
          </a:xfrm>
          <a:prstGeom prst="rect">
            <a:avLst/>
          </a:prstGeom>
        </p:spPr>
        <p:txBody>
          <a:bodyPr/>
          <a:lstStyle/>
          <a:p>
            <a:fld id="{FF362323-736D-4550-9462-892668353CEF}" type="slidenum">
              <a:rPr lang="en-US" smtClean="0">
                <a:solidFill>
                  <a:srgbClr val="3F3F3F"/>
                </a:solidFill>
              </a:rPr>
              <a:pPr/>
              <a:t>13</a:t>
            </a:fld>
            <a:endParaRPr lang="en-US">
              <a:solidFill>
                <a:srgbClr val="3F3F3F"/>
              </a:solidFill>
            </a:endParaRPr>
          </a:p>
        </p:txBody>
      </p:sp>
      <p:graphicFrame>
        <p:nvGraphicFramePr>
          <p:cNvPr id="4" name="Diagram 3"/>
          <p:cNvGraphicFramePr/>
          <p:nvPr>
            <p:extLst/>
          </p:nvPr>
        </p:nvGraphicFramePr>
        <p:xfrm>
          <a:off x="990600" y="979772"/>
          <a:ext cx="7086600" cy="46590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p:cNvPicPr>
            <a:picLocks noChangeAspect="1"/>
          </p:cNvPicPr>
          <p:nvPr/>
        </p:nvPicPr>
        <p:blipFill>
          <a:blip r:embed="rId7"/>
          <a:stretch>
            <a:fillRect/>
          </a:stretch>
        </p:blipFill>
        <p:spPr>
          <a:xfrm>
            <a:off x="6019800" y="4876800"/>
            <a:ext cx="2487384" cy="938865"/>
          </a:xfrm>
          <a:prstGeom prst="rect">
            <a:avLst/>
          </a:prstGeom>
        </p:spPr>
      </p:pic>
    </p:spTree>
    <p:extLst>
      <p:ext uri="{BB962C8B-B14F-4D97-AF65-F5344CB8AC3E}">
        <p14:creationId xmlns:p14="http://schemas.microsoft.com/office/powerpoint/2010/main" val="33703714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Validation, continued</a:t>
            </a:r>
          </a:p>
        </p:txBody>
      </p:sp>
      <p:sp>
        <p:nvSpPr>
          <p:cNvPr id="5" name="Content Placeholder 4"/>
          <p:cNvSpPr>
            <a:spLocks noGrp="1"/>
          </p:cNvSpPr>
          <p:nvPr>
            <p:ph idx="4294967295"/>
          </p:nvPr>
        </p:nvSpPr>
        <p:spPr>
          <a:xfrm>
            <a:off x="457200" y="1371599"/>
            <a:ext cx="7315200" cy="4422307"/>
          </a:xfrm>
          <a:prstGeom prst="rect">
            <a:avLst/>
          </a:prstGeom>
        </p:spPr>
        <p:txBody>
          <a:bodyPr>
            <a:normAutofit/>
          </a:bodyPr>
          <a:lstStyle/>
          <a:p>
            <a:endParaRPr lang="en-US" sz="1400" dirty="0"/>
          </a:p>
          <a:p>
            <a:endParaRPr lang="en-US" dirty="0"/>
          </a:p>
        </p:txBody>
      </p:sp>
      <p:sp>
        <p:nvSpPr>
          <p:cNvPr id="6" name="Slide Number Placeholder 5"/>
          <p:cNvSpPr>
            <a:spLocks noGrp="1"/>
          </p:cNvSpPr>
          <p:nvPr>
            <p:ph type="sldNum" sz="quarter" idx="4294967295"/>
          </p:nvPr>
        </p:nvSpPr>
        <p:spPr>
          <a:xfrm>
            <a:off x="6553200" y="6356350"/>
            <a:ext cx="2133600" cy="365125"/>
          </a:xfrm>
          <a:prstGeom prst="rect">
            <a:avLst/>
          </a:prstGeom>
        </p:spPr>
        <p:txBody>
          <a:bodyPr/>
          <a:lstStyle/>
          <a:p>
            <a:fld id="{036221B5-AD9B-45B4-8ECA-755ECE6740E1}" type="slidenum">
              <a:rPr lang="en-US" smtClean="0"/>
              <a:t>14</a:t>
            </a:fld>
            <a:endParaRPr lang="en-US"/>
          </a:p>
        </p:txBody>
      </p:sp>
      <p:graphicFrame>
        <p:nvGraphicFramePr>
          <p:cNvPr id="3" name="Diagram 2"/>
          <p:cNvGraphicFramePr/>
          <p:nvPr>
            <p:extLst>
              <p:ext uri="{D42A27DB-BD31-4B8C-83A1-F6EECF244321}">
                <p14:modId xmlns:p14="http://schemas.microsoft.com/office/powerpoint/2010/main" val="4074044784"/>
              </p:ext>
            </p:extLst>
          </p:nvPr>
        </p:nvGraphicFramePr>
        <p:xfrm>
          <a:off x="619539" y="1220552"/>
          <a:ext cx="7010400" cy="472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947484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Validating Data/Software</a:t>
            </a:r>
          </a:p>
        </p:txBody>
      </p:sp>
      <p:sp>
        <p:nvSpPr>
          <p:cNvPr id="3" name="Content Placeholder 2"/>
          <p:cNvSpPr>
            <a:spLocks noGrp="1"/>
          </p:cNvSpPr>
          <p:nvPr>
            <p:ph idx="4294967295"/>
          </p:nvPr>
        </p:nvSpPr>
        <p:spPr>
          <a:xfrm>
            <a:off x="457200" y="1295400"/>
            <a:ext cx="7848600" cy="4830763"/>
          </a:xfrm>
          <a:prstGeom prst="rect">
            <a:avLst/>
          </a:prstGeom>
        </p:spPr>
        <p:txBody>
          <a:bodyPr>
            <a:normAutofit fontScale="62500" lnSpcReduction="20000"/>
          </a:bodyPr>
          <a:lstStyle/>
          <a:p>
            <a:r>
              <a:rPr lang="en-US" dirty="0"/>
              <a:t>Calculations (manual and electronic) and data transfers shall be subject to appropriate checks in a systematic manner </a:t>
            </a:r>
          </a:p>
          <a:p>
            <a:r>
              <a:rPr lang="en-US" dirty="0"/>
              <a:t>When computers or automated equipment are used for the acquisition, processing, recording, reporting, storage, or retrieval of data the laboratory shall ensure that:</a:t>
            </a:r>
            <a:br>
              <a:rPr lang="en-US" dirty="0"/>
            </a:br>
            <a:endParaRPr lang="en-US" dirty="0"/>
          </a:p>
          <a:p>
            <a:pPr lvl="1"/>
            <a:r>
              <a:rPr lang="en-US" dirty="0"/>
              <a:t>Computer software developed by the user is documented in sufficient detail and is suitably validated as being adequate for use</a:t>
            </a:r>
          </a:p>
          <a:p>
            <a:pPr lvl="2"/>
            <a:r>
              <a:rPr lang="en-US" sz="2600" dirty="0"/>
              <a:t>Excel spreadsheets with calculations only (documents)—Lock the formula cells</a:t>
            </a:r>
          </a:p>
          <a:p>
            <a:pPr lvl="2"/>
            <a:r>
              <a:rPr lang="en-US" sz="2600" dirty="0"/>
              <a:t>Excel spreadsheets with results after calculations (records)—pdf the record so no changes can be made</a:t>
            </a:r>
            <a:br>
              <a:rPr lang="en-US" sz="2600" dirty="0"/>
            </a:br>
            <a:endParaRPr lang="en-US" sz="2600" dirty="0"/>
          </a:p>
          <a:p>
            <a:pPr lvl="1"/>
            <a:r>
              <a:rPr lang="en-US" dirty="0"/>
              <a:t>Procedures are established and implemented for protection of data (integrity and confidentiality, storage, transmission, and processing)</a:t>
            </a:r>
          </a:p>
          <a:p>
            <a:pPr lvl="2"/>
            <a:r>
              <a:rPr lang="en-US" sz="2600" dirty="0"/>
              <a:t>Commercial software (e.g., word processing, database, statistical programming) is considered sufficiently validated </a:t>
            </a:r>
          </a:p>
          <a:p>
            <a:pPr lvl="2"/>
            <a:r>
              <a:rPr lang="en-US" sz="2600" dirty="0"/>
              <a:t>Laboratory software and modifications to commercial software must be validated before use</a:t>
            </a:r>
          </a:p>
        </p:txBody>
      </p:sp>
      <p:sp>
        <p:nvSpPr>
          <p:cNvPr id="6" name="Slide Number Placeholder 5"/>
          <p:cNvSpPr>
            <a:spLocks noGrp="1"/>
          </p:cNvSpPr>
          <p:nvPr>
            <p:ph type="sldNum" sz="quarter" idx="4294967295"/>
          </p:nvPr>
        </p:nvSpPr>
        <p:spPr>
          <a:xfrm>
            <a:off x="6553200" y="6356350"/>
            <a:ext cx="2133600" cy="365125"/>
          </a:xfrm>
          <a:prstGeom prst="rect">
            <a:avLst/>
          </a:prstGeom>
        </p:spPr>
        <p:txBody>
          <a:bodyPr/>
          <a:lstStyle/>
          <a:p>
            <a:fld id="{036221B5-AD9B-45B4-8ECA-755ECE6740E1}" type="slidenum">
              <a:rPr lang="en-US" smtClean="0"/>
              <a:t>15</a:t>
            </a:fld>
            <a:endParaRPr lang="en-US"/>
          </a:p>
        </p:txBody>
      </p:sp>
    </p:spTree>
    <p:extLst>
      <p:ext uri="{BB962C8B-B14F-4D97-AF65-F5344CB8AC3E}">
        <p14:creationId xmlns:p14="http://schemas.microsoft.com/office/powerpoint/2010/main" val="22663410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122"/>
            <a:ext cx="8229600" cy="685800"/>
          </a:xfrm>
        </p:spPr>
        <p:txBody>
          <a:bodyPr/>
          <a:lstStyle/>
          <a:p>
            <a:r>
              <a:rPr lang="en-US" dirty="0"/>
              <a:t>Results Must be Reported</a:t>
            </a:r>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solidFill>
                  <a:prstClr val="black">
                    <a:tint val="75000"/>
                  </a:prstClr>
                </a:solidFill>
              </a:rPr>
              <a:pPr/>
              <a:t>16</a:t>
            </a:fld>
            <a:endParaRPr lang="en-US">
              <a:solidFill>
                <a:prstClr val="black">
                  <a:tint val="75000"/>
                </a:prstClr>
              </a:solidFill>
            </a:endParaRPr>
          </a:p>
        </p:txBody>
      </p:sp>
      <p:sp>
        <p:nvSpPr>
          <p:cNvPr id="6" name="Horizontal Scroll 5"/>
          <p:cNvSpPr/>
          <p:nvPr/>
        </p:nvSpPr>
        <p:spPr>
          <a:xfrm>
            <a:off x="914400" y="959922"/>
            <a:ext cx="7772400" cy="5181600"/>
          </a:xfrm>
          <a:prstGeom prst="horizontalScroll">
            <a:avLst/>
          </a:prstGeom>
          <a:gradFill>
            <a:gsLst>
              <a:gs pos="10000">
                <a:schemeClr val="accent4">
                  <a:alpha val="80000"/>
                  <a:hueOff val="0"/>
                  <a:satOff val="0"/>
                  <a:lumOff val="0"/>
                  <a:alphaOff val="0"/>
                  <a:tint val="50000"/>
                  <a:shade val="86000"/>
                  <a:satMod val="140000"/>
                </a:schemeClr>
              </a:gs>
              <a:gs pos="64000">
                <a:schemeClr val="tx2">
                  <a:lumMod val="20000"/>
                  <a:lumOff val="80000"/>
                </a:schemeClr>
              </a:gs>
              <a:gs pos="100000">
                <a:schemeClr val="accent4">
                  <a:alpha val="80000"/>
                  <a:hueOff val="0"/>
                  <a:satOff val="0"/>
                  <a:lumOff val="0"/>
                  <a:alphaOff val="0"/>
                  <a:tint val="28000"/>
                  <a:satMod val="160000"/>
                </a:schemeClr>
              </a:gs>
            </a:gsLst>
            <a:path path="circle">
              <a:fillToRect l="100000" t="100000" r="100000" b="100000"/>
            </a:path>
          </a:gra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spcBef>
                <a:spcPct val="20000"/>
              </a:spcBef>
              <a:buFont typeface="Arial" pitchFamily="34" charset="0"/>
              <a:buChar char="•"/>
            </a:pPr>
            <a:r>
              <a:rPr lang="en-US" sz="2800" dirty="0">
                <a:solidFill>
                  <a:prstClr val="black"/>
                </a:solidFill>
              </a:rPr>
              <a:t>Accurately</a:t>
            </a:r>
          </a:p>
          <a:p>
            <a:pPr marL="342900" lvl="0" indent="-342900">
              <a:spcBef>
                <a:spcPct val="20000"/>
              </a:spcBef>
              <a:buFont typeface="Arial" pitchFamily="34" charset="0"/>
              <a:buChar char="•"/>
            </a:pPr>
            <a:r>
              <a:rPr lang="en-US" sz="2800" dirty="0">
                <a:solidFill>
                  <a:prstClr val="black"/>
                </a:solidFill>
              </a:rPr>
              <a:t>Clearly</a:t>
            </a:r>
          </a:p>
          <a:p>
            <a:pPr marL="342900" lvl="0" indent="-342900">
              <a:spcBef>
                <a:spcPct val="20000"/>
              </a:spcBef>
              <a:buFont typeface="Arial" pitchFamily="34" charset="0"/>
              <a:buChar char="•"/>
            </a:pPr>
            <a:r>
              <a:rPr lang="en-US" sz="2800" dirty="0">
                <a:solidFill>
                  <a:prstClr val="black"/>
                </a:solidFill>
              </a:rPr>
              <a:t>Unambiguously</a:t>
            </a:r>
          </a:p>
          <a:p>
            <a:pPr marL="342900" lvl="0" indent="-342900">
              <a:spcBef>
                <a:spcPct val="20000"/>
              </a:spcBef>
              <a:buFont typeface="Arial" pitchFamily="34" charset="0"/>
              <a:buChar char="•"/>
            </a:pPr>
            <a:r>
              <a:rPr lang="en-US" sz="2800" dirty="0">
                <a:solidFill>
                  <a:prstClr val="black"/>
                </a:solidFill>
              </a:rPr>
              <a:t>In accordance with specific test instructions</a:t>
            </a:r>
          </a:p>
          <a:p>
            <a:pPr marL="342900" lvl="0" indent="-342900">
              <a:spcBef>
                <a:spcPct val="20000"/>
              </a:spcBef>
              <a:buFont typeface="Arial" pitchFamily="34" charset="0"/>
              <a:buChar char="•"/>
            </a:pPr>
            <a:r>
              <a:rPr lang="en-US" sz="2800" dirty="0">
                <a:solidFill>
                  <a:prstClr val="black"/>
                </a:solidFill>
              </a:rPr>
              <a:t>With information requested by customer &amp; necessary to interpretation</a:t>
            </a:r>
          </a:p>
          <a:p>
            <a:pPr algn="ctr"/>
            <a:endParaRPr lang="en-US" dirty="0"/>
          </a:p>
        </p:txBody>
      </p:sp>
    </p:spTree>
    <p:extLst>
      <p:ext uri="{BB962C8B-B14F-4D97-AF65-F5344CB8AC3E}">
        <p14:creationId xmlns:p14="http://schemas.microsoft.com/office/powerpoint/2010/main" val="33932813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43800" y="228132"/>
            <a:ext cx="1066800" cy="12292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tle 5"/>
          <p:cNvSpPr>
            <a:spLocks noGrp="1"/>
          </p:cNvSpPr>
          <p:nvPr>
            <p:ph type="title"/>
          </p:nvPr>
        </p:nvSpPr>
        <p:spPr/>
        <p:txBody>
          <a:bodyPr/>
          <a:lstStyle/>
          <a:p>
            <a:r>
              <a:rPr lang="en-US" dirty="0"/>
              <a:t>Test Reports Shall Contain</a:t>
            </a:r>
          </a:p>
        </p:txBody>
      </p:sp>
      <p:sp>
        <p:nvSpPr>
          <p:cNvPr id="13" name="Content Placeholder 12"/>
          <p:cNvSpPr>
            <a:spLocks noGrp="1"/>
          </p:cNvSpPr>
          <p:nvPr>
            <p:ph sz="half" idx="1"/>
          </p:nvPr>
        </p:nvSpPr>
        <p:spPr>
          <a:xfrm>
            <a:off x="479961" y="1372862"/>
            <a:ext cx="4038600" cy="4525963"/>
          </a:xfrm>
        </p:spPr>
        <p:txBody>
          <a:bodyPr>
            <a:normAutofit fontScale="77500" lnSpcReduction="20000"/>
          </a:bodyPr>
          <a:lstStyle/>
          <a:p>
            <a:r>
              <a:rPr lang="en-US" dirty="0"/>
              <a:t>Title, e.g., “Test Report”</a:t>
            </a:r>
          </a:p>
          <a:p>
            <a:r>
              <a:rPr lang="en-US" dirty="0"/>
              <a:t>Name and address of  laboratory</a:t>
            </a:r>
          </a:p>
          <a:p>
            <a:r>
              <a:rPr lang="en-US" dirty="0"/>
              <a:t>Unique identification of the test report and clear numbering system, e.g., page 1 of 3</a:t>
            </a:r>
          </a:p>
          <a:p>
            <a:r>
              <a:rPr lang="en-US" dirty="0"/>
              <a:t>Name and address of customer</a:t>
            </a:r>
          </a:p>
          <a:p>
            <a:r>
              <a:rPr lang="en-US" dirty="0"/>
              <a:t>Identification of method used</a:t>
            </a:r>
          </a:p>
          <a:p>
            <a:r>
              <a:rPr lang="en-US" dirty="0"/>
              <a:t>Description, condition, and identification of item being tested</a:t>
            </a:r>
          </a:p>
          <a:p>
            <a:r>
              <a:rPr lang="en-US" dirty="0"/>
              <a:t>Date of receipt</a:t>
            </a:r>
          </a:p>
        </p:txBody>
      </p:sp>
      <p:sp>
        <p:nvSpPr>
          <p:cNvPr id="27" name="Content Placeholder 26"/>
          <p:cNvSpPr>
            <a:spLocks noGrp="1"/>
          </p:cNvSpPr>
          <p:nvPr>
            <p:ph sz="half" idx="2"/>
          </p:nvPr>
        </p:nvSpPr>
        <p:spPr>
          <a:xfrm>
            <a:off x="4572000" y="1460043"/>
            <a:ext cx="4038600" cy="4525963"/>
          </a:xfrm>
        </p:spPr>
        <p:txBody>
          <a:bodyPr>
            <a:normAutofit fontScale="85000" lnSpcReduction="10000"/>
          </a:bodyPr>
          <a:lstStyle/>
          <a:p>
            <a:r>
              <a:rPr lang="en-US" dirty="0"/>
              <a:t>Date test was performed</a:t>
            </a:r>
          </a:p>
          <a:p>
            <a:r>
              <a:rPr lang="en-US" dirty="0"/>
              <a:t>Reference to sampling plan/procedures used, where relevant</a:t>
            </a:r>
          </a:p>
          <a:p>
            <a:r>
              <a:rPr lang="en-US" dirty="0"/>
              <a:t>Test results with units of measurement</a:t>
            </a:r>
          </a:p>
          <a:p>
            <a:r>
              <a:rPr lang="en-US" dirty="0"/>
              <a:t>Name, function, and signature of person(s) authorizing the test report</a:t>
            </a:r>
          </a:p>
          <a:p>
            <a:r>
              <a:rPr lang="en-US" dirty="0"/>
              <a:t>A statement to the effect that the results relate only to the items tested</a:t>
            </a:r>
          </a:p>
          <a:p>
            <a:endParaRPr lang="en-US" dirty="0"/>
          </a:p>
        </p:txBody>
      </p:sp>
      <p:sp>
        <p:nvSpPr>
          <p:cNvPr id="8" name="Slide Number Placeholder 7"/>
          <p:cNvSpPr>
            <a:spLocks noGrp="1"/>
          </p:cNvSpPr>
          <p:nvPr>
            <p:ph type="sldNum" sz="quarter" idx="4294967295"/>
          </p:nvPr>
        </p:nvSpPr>
        <p:spPr>
          <a:xfrm>
            <a:off x="7010400" y="6356350"/>
            <a:ext cx="2133600" cy="365125"/>
          </a:xfrm>
          <a:prstGeom prst="rect">
            <a:avLst/>
          </a:prstGeom>
        </p:spPr>
        <p:txBody>
          <a:bodyPr/>
          <a:lstStyle/>
          <a:p>
            <a:fld id="{FF362323-736D-4550-9462-892668353CEF}" type="slidenum">
              <a:rPr lang="en-US" smtClean="0"/>
              <a:pPr/>
              <a:t>17</a:t>
            </a:fld>
            <a:endParaRPr lang="en-US" dirty="0"/>
          </a:p>
        </p:txBody>
      </p:sp>
      <p:sp>
        <p:nvSpPr>
          <p:cNvPr id="31" name="TextBox 30"/>
          <p:cNvSpPr txBox="1"/>
          <p:nvPr/>
        </p:nvSpPr>
        <p:spPr>
          <a:xfrm>
            <a:off x="5638800" y="2057400"/>
            <a:ext cx="1676400" cy="369332"/>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val="30306011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1400" y="4876800"/>
            <a:ext cx="1169987" cy="138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itle 6"/>
          <p:cNvSpPr>
            <a:spLocks noGrp="1"/>
          </p:cNvSpPr>
          <p:nvPr>
            <p:ph type="title"/>
          </p:nvPr>
        </p:nvSpPr>
        <p:spPr/>
        <p:txBody>
          <a:bodyPr>
            <a:normAutofit fontScale="90000"/>
          </a:bodyPr>
          <a:lstStyle/>
          <a:p>
            <a:r>
              <a:rPr lang="en-US" dirty="0"/>
              <a:t>Test reports </a:t>
            </a:r>
            <a:r>
              <a:rPr lang="en-US"/>
              <a:t>shall contain</a:t>
            </a:r>
            <a:r>
              <a:rPr lang="en-US" dirty="0"/>
              <a:t>, where necessary to interpretation of results</a:t>
            </a:r>
          </a:p>
        </p:txBody>
      </p:sp>
      <p:sp>
        <p:nvSpPr>
          <p:cNvPr id="12" name="Content Placeholder 11"/>
          <p:cNvSpPr>
            <a:spLocks noGrp="1"/>
          </p:cNvSpPr>
          <p:nvPr>
            <p:ph idx="4294967295"/>
          </p:nvPr>
        </p:nvSpPr>
        <p:spPr>
          <a:xfrm>
            <a:off x="457200" y="1600200"/>
            <a:ext cx="8229600" cy="4525963"/>
          </a:xfrm>
          <a:prstGeom prst="rect">
            <a:avLst/>
          </a:prstGeom>
        </p:spPr>
        <p:txBody>
          <a:bodyPr>
            <a:normAutofit fontScale="85000" lnSpcReduction="10000"/>
          </a:bodyPr>
          <a:lstStyle/>
          <a:p>
            <a:r>
              <a:rPr lang="en-US" dirty="0"/>
              <a:t>Deviations from, additions to, or exclusions from the test method, and information on specific test conditions, such as environmental conditions</a:t>
            </a:r>
          </a:p>
          <a:p>
            <a:r>
              <a:rPr lang="en-US" dirty="0"/>
              <a:t>A statement of compliance/non-compliance with requirements and/or specifications</a:t>
            </a:r>
          </a:p>
          <a:p>
            <a:r>
              <a:rPr lang="en-US" dirty="0"/>
              <a:t>A statement on the estimated uncertainty of measurement </a:t>
            </a:r>
          </a:p>
          <a:p>
            <a:pPr lvl="1"/>
            <a:r>
              <a:rPr lang="en-US" dirty="0"/>
              <a:t>Where relevant to validity or application of test results</a:t>
            </a:r>
          </a:p>
          <a:p>
            <a:pPr lvl="1"/>
            <a:r>
              <a:rPr lang="en-US" dirty="0"/>
              <a:t>When a customer requires it</a:t>
            </a:r>
          </a:p>
          <a:p>
            <a:pPr lvl="1"/>
            <a:r>
              <a:rPr lang="en-US" dirty="0"/>
              <a:t>When uncertainty affects compliance to a specification limit</a:t>
            </a:r>
          </a:p>
        </p:txBody>
      </p:sp>
      <p:sp>
        <p:nvSpPr>
          <p:cNvPr id="5" name="Slide Number Placeholder 4"/>
          <p:cNvSpPr>
            <a:spLocks noGrp="1"/>
          </p:cNvSpPr>
          <p:nvPr>
            <p:ph type="sldNum" sz="quarter" idx="4294967295"/>
          </p:nvPr>
        </p:nvSpPr>
        <p:spPr>
          <a:xfrm>
            <a:off x="6553200" y="6356350"/>
            <a:ext cx="2133600" cy="365125"/>
          </a:xfrm>
          <a:prstGeom prst="rect">
            <a:avLst/>
          </a:prstGeom>
        </p:spPr>
        <p:txBody>
          <a:bodyPr/>
          <a:lstStyle/>
          <a:p>
            <a:fld id="{FF362323-736D-4550-9462-892668353CEF}" type="slidenum">
              <a:rPr lang="en-US" smtClean="0"/>
              <a:pPr/>
              <a:t>18</a:t>
            </a:fld>
            <a:endParaRPr lang="en-US" dirty="0"/>
          </a:p>
        </p:txBody>
      </p:sp>
    </p:spTree>
    <p:extLst>
      <p:ext uri="{BB962C8B-B14F-4D97-AF65-F5344CB8AC3E}">
        <p14:creationId xmlns:p14="http://schemas.microsoft.com/office/powerpoint/2010/main" val="10178315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61720"/>
          </a:xfrm>
        </p:spPr>
        <p:txBody>
          <a:bodyPr/>
          <a:lstStyle/>
          <a:p>
            <a:r>
              <a:rPr lang="en-US" dirty="0"/>
              <a:t>References</a:t>
            </a:r>
          </a:p>
        </p:txBody>
      </p:sp>
      <p:sp>
        <p:nvSpPr>
          <p:cNvPr id="3" name="Text Placeholder 2"/>
          <p:cNvSpPr>
            <a:spLocks noGrp="1"/>
          </p:cNvSpPr>
          <p:nvPr>
            <p:ph type="body" sz="quarter" idx="10"/>
          </p:nvPr>
        </p:nvSpPr>
        <p:spPr>
          <a:xfrm>
            <a:off x="228600" y="950191"/>
            <a:ext cx="8610600" cy="904863"/>
          </a:xfrm>
        </p:spPr>
        <p:txBody>
          <a:bodyPr/>
          <a:lstStyle/>
          <a:p>
            <a:r>
              <a:rPr lang="en-US" sz="2400" dirty="0"/>
              <a:t>ISO/IEC 17025:2005</a:t>
            </a:r>
          </a:p>
          <a:p>
            <a:pPr lvl="1"/>
            <a:r>
              <a:rPr lang="en-US" sz="2400" dirty="0">
                <a:hlinkClick r:id="rId2"/>
              </a:rPr>
              <a:t>https://www.iso.org/standard/39883.html</a:t>
            </a:r>
            <a:endParaRPr lang="en-US" sz="2400" dirty="0"/>
          </a:p>
        </p:txBody>
      </p:sp>
    </p:spTree>
    <p:extLst>
      <p:ext uri="{BB962C8B-B14F-4D97-AF65-F5344CB8AC3E}">
        <p14:creationId xmlns:p14="http://schemas.microsoft.com/office/powerpoint/2010/main" val="42548805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277273"/>
          </a:xfrm>
        </p:spPr>
        <p:txBody>
          <a:bodyPr/>
          <a:lstStyle/>
          <a:p>
            <a:r>
              <a:rPr lang="en-US" dirty="0"/>
              <a:t>Objectives; At the end of this course participants will be able to…</a:t>
            </a:r>
          </a:p>
        </p:txBody>
      </p:sp>
      <p:sp>
        <p:nvSpPr>
          <p:cNvPr id="3" name="Text Placeholder 2"/>
          <p:cNvSpPr>
            <a:spLocks noGrp="1"/>
          </p:cNvSpPr>
          <p:nvPr>
            <p:ph type="body" sz="quarter" idx="10"/>
          </p:nvPr>
        </p:nvSpPr>
        <p:spPr>
          <a:xfrm>
            <a:off x="457200" y="2209800"/>
            <a:ext cx="8229600" cy="3145476"/>
          </a:xfrm>
        </p:spPr>
        <p:txBody>
          <a:bodyPr/>
          <a:lstStyle/>
          <a:p>
            <a:pPr lvl="0"/>
            <a:r>
              <a:rPr lang="en-US" dirty="0"/>
              <a:t>Participant will understand that only the most current, approved and appropriate method should be used. </a:t>
            </a:r>
          </a:p>
          <a:p>
            <a:pPr lvl="0"/>
            <a:r>
              <a:rPr lang="en-US" dirty="0"/>
              <a:t>Participant will comprehend the requirements for validating a non-standard or in-house method.</a:t>
            </a:r>
          </a:p>
        </p:txBody>
      </p:sp>
    </p:spTree>
    <p:extLst>
      <p:ext uri="{BB962C8B-B14F-4D97-AF65-F5344CB8AC3E}">
        <p14:creationId xmlns:p14="http://schemas.microsoft.com/office/powerpoint/2010/main" val="31429805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Abbreviations &amp; Acronyms</a:t>
            </a:r>
          </a:p>
        </p:txBody>
      </p:sp>
      <p:sp>
        <p:nvSpPr>
          <p:cNvPr id="3" name="Content Placeholder 2"/>
          <p:cNvSpPr>
            <a:spLocks noGrp="1"/>
          </p:cNvSpPr>
          <p:nvPr>
            <p:ph type="body" sz="quarter" idx="10"/>
          </p:nvPr>
        </p:nvSpPr>
        <p:spPr>
          <a:xfrm>
            <a:off x="457200" y="1371600"/>
            <a:ext cx="8229600" cy="4343400"/>
          </a:xfrm>
        </p:spPr>
        <p:txBody>
          <a:bodyPr>
            <a:normAutofit fontScale="55000" lnSpcReduction="20000"/>
          </a:bodyPr>
          <a:lstStyle/>
          <a:p>
            <a:r>
              <a:rPr lang="en-US" b="1" dirty="0"/>
              <a:t>Accuracy</a:t>
            </a:r>
            <a:r>
              <a:rPr lang="en-US" dirty="0"/>
              <a:t>-(Method Bias) nearness to the true value; can be determined by one of the following techniques: </a:t>
            </a:r>
          </a:p>
          <a:p>
            <a:pPr lvl="1"/>
            <a:r>
              <a:rPr lang="en-US" dirty="0"/>
              <a:t>Use of certified reference materials; </a:t>
            </a:r>
          </a:p>
          <a:p>
            <a:pPr lvl="1"/>
            <a:r>
              <a:rPr lang="en-US" dirty="0"/>
              <a:t>Use of reference method of known uncertainty</a:t>
            </a:r>
          </a:p>
          <a:p>
            <a:pPr lvl="1"/>
            <a:r>
              <a:rPr lang="en-US" dirty="0"/>
              <a:t>Use of recovery from spiked samples </a:t>
            </a:r>
          </a:p>
          <a:p>
            <a:pPr lvl="1"/>
            <a:r>
              <a:rPr lang="en-US" dirty="0"/>
              <a:t>Reference material, if available, should be carried through entire procedure with each batch of test samples.  If fortified or spiked samples are used, the method of fortification should be described.</a:t>
            </a:r>
          </a:p>
          <a:p>
            <a:r>
              <a:rPr lang="en-US" b="1" dirty="0"/>
              <a:t>Bias</a:t>
            </a:r>
            <a:r>
              <a:rPr lang="en-US" dirty="0"/>
              <a:t>-systematic error manifested as a consistent unidirectional deviation from the true value</a:t>
            </a:r>
          </a:p>
          <a:p>
            <a:r>
              <a:rPr lang="en-US" b="1" dirty="0"/>
              <a:t>Calibration</a:t>
            </a:r>
            <a:r>
              <a:rPr lang="en-US" dirty="0"/>
              <a:t>-the comparison of two measurement devices or systems; one of known uncertainty (your standard) and one of unknown uncertainty (your test equipment)</a:t>
            </a:r>
          </a:p>
          <a:p>
            <a:r>
              <a:rPr lang="en-US" b="1" dirty="0"/>
              <a:t>Certified Reference Material </a:t>
            </a:r>
            <a:r>
              <a:rPr lang="en-US" dirty="0"/>
              <a:t>(CRM)-reference material that has documentation by an authoritative body and providing one or more specified property values with associated uncertainties and traceabilities</a:t>
            </a:r>
          </a:p>
          <a:p>
            <a:r>
              <a:rPr lang="en-US" b="1" dirty="0"/>
              <a:t>Laboratory developed methods-</a:t>
            </a:r>
            <a:r>
              <a:rPr lang="en-US" dirty="0"/>
              <a:t>methods that are developed using “in-house” procedures, or by changing an established reference procedure.</a:t>
            </a:r>
          </a:p>
          <a:p>
            <a:endParaRPr lang="en-US" dirty="0"/>
          </a:p>
          <a:p>
            <a:endParaRPr lang="en-US" dirty="0"/>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t>3</a:t>
            </a:fld>
            <a:endParaRPr lang="en-US"/>
          </a:p>
        </p:txBody>
      </p:sp>
    </p:spTree>
    <p:extLst>
      <p:ext uri="{BB962C8B-B14F-4D97-AF65-F5344CB8AC3E}">
        <p14:creationId xmlns:p14="http://schemas.microsoft.com/office/powerpoint/2010/main" val="19935521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Abbreviations &amp; Acronyms</a:t>
            </a:r>
          </a:p>
        </p:txBody>
      </p:sp>
      <p:sp>
        <p:nvSpPr>
          <p:cNvPr id="4" name="Content Placeholder 3"/>
          <p:cNvSpPr>
            <a:spLocks noGrp="1"/>
          </p:cNvSpPr>
          <p:nvPr>
            <p:ph type="body" sz="quarter" idx="10"/>
          </p:nvPr>
        </p:nvSpPr>
        <p:spPr>
          <a:xfrm>
            <a:off x="457200" y="1371600"/>
            <a:ext cx="8229600" cy="4343400"/>
          </a:xfrm>
        </p:spPr>
        <p:txBody>
          <a:bodyPr>
            <a:normAutofit fontScale="85000" lnSpcReduction="10000"/>
          </a:bodyPr>
          <a:lstStyle/>
          <a:p>
            <a:r>
              <a:rPr lang="en-US" b="1" dirty="0"/>
              <a:t>Reference method</a:t>
            </a:r>
            <a:r>
              <a:rPr lang="en-US" dirty="0"/>
              <a:t>-methods that have been published or documented by an authorizing body</a:t>
            </a:r>
          </a:p>
          <a:p>
            <a:r>
              <a:rPr lang="en-US" b="1" dirty="0"/>
              <a:t>SOP</a:t>
            </a:r>
            <a:r>
              <a:rPr lang="en-US" dirty="0"/>
              <a:t>-Standard Operating Procedure</a:t>
            </a:r>
          </a:p>
          <a:p>
            <a:r>
              <a:rPr lang="en-US" b="1" dirty="0"/>
              <a:t>Validation</a:t>
            </a:r>
            <a:r>
              <a:rPr lang="en-US" dirty="0"/>
              <a:t>-the confirmation by examination and the provision of objective evidence that the particular requirements for a specific intended use are fulfilled</a:t>
            </a:r>
          </a:p>
          <a:p>
            <a:r>
              <a:rPr lang="en-US" b="1" dirty="0"/>
              <a:t>Verification</a:t>
            </a:r>
            <a:r>
              <a:rPr lang="en-US" dirty="0"/>
              <a:t>-laboratory verifies by an established process that they are capable of using a validated method for its intended use</a:t>
            </a:r>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t>4</a:t>
            </a:fld>
            <a:endParaRPr lang="en-US"/>
          </a:p>
        </p:txBody>
      </p:sp>
    </p:spTree>
    <p:extLst>
      <p:ext uri="{BB962C8B-B14F-4D97-AF65-F5344CB8AC3E}">
        <p14:creationId xmlns:p14="http://schemas.microsoft.com/office/powerpoint/2010/main" val="1765560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Diagram 19"/>
          <p:cNvGraphicFramePr/>
          <p:nvPr>
            <p:extLst>
              <p:ext uri="{D42A27DB-BD31-4B8C-83A1-F6EECF244321}">
                <p14:modId xmlns:p14="http://schemas.microsoft.com/office/powerpoint/2010/main" val="1526773456"/>
              </p:ext>
            </p:extLst>
          </p:nvPr>
        </p:nvGraphicFramePr>
        <p:xfrm>
          <a:off x="1676400" y="838200"/>
          <a:ext cx="6172200" cy="48814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p:txBody>
          <a:bodyPr/>
          <a:lstStyle/>
          <a:p>
            <a:r>
              <a:rPr lang="en-US" dirty="0"/>
              <a:t>Some distinctions </a:t>
            </a:r>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FF362323-736D-4550-9462-892668353CEF}" type="slidenum">
              <a:rPr lang="en-US" smtClean="0"/>
              <a:pPr/>
              <a:t>5</a:t>
            </a:fld>
            <a:endParaRPr lang="en-US" dirty="0"/>
          </a:p>
        </p:txBody>
      </p:sp>
      <p:sp>
        <p:nvSpPr>
          <p:cNvPr id="3" name="Content Placeholder 2"/>
          <p:cNvSpPr>
            <a:spLocks noGrp="1"/>
          </p:cNvSpPr>
          <p:nvPr>
            <p:ph sz="half" idx="4294967295"/>
          </p:nvPr>
        </p:nvSpPr>
        <p:spPr>
          <a:xfrm>
            <a:off x="0" y="1600200"/>
            <a:ext cx="4038600" cy="4525963"/>
          </a:xfrm>
        </p:spPr>
        <p:txBody>
          <a:bodyPr/>
          <a:lstStyle/>
          <a:p>
            <a:endParaRPr lang="en-US"/>
          </a:p>
          <a:p>
            <a:endParaRPr lang="en-US" dirty="0"/>
          </a:p>
        </p:txBody>
      </p:sp>
    </p:spTree>
    <p:extLst>
      <p:ext uri="{BB962C8B-B14F-4D97-AF65-F5344CB8AC3E}">
        <p14:creationId xmlns:p14="http://schemas.microsoft.com/office/powerpoint/2010/main" val="23153134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Methods</a:t>
            </a:r>
          </a:p>
        </p:txBody>
      </p:sp>
      <p:sp>
        <p:nvSpPr>
          <p:cNvPr id="6" name="Slide Number Placeholder 5"/>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solidFill>
                  <a:srgbClr val="3F3F3F"/>
                </a:solidFill>
              </a:rPr>
              <a:pPr/>
              <a:t>6</a:t>
            </a:fld>
            <a:endParaRPr lang="en-US">
              <a:solidFill>
                <a:srgbClr val="3F3F3F"/>
              </a:solidFill>
            </a:endParaRPr>
          </a:p>
        </p:txBody>
      </p:sp>
      <p:graphicFrame>
        <p:nvGraphicFramePr>
          <p:cNvPr id="8" name="Diagram 7"/>
          <p:cNvGraphicFramePr/>
          <p:nvPr>
            <p:extLst>
              <p:ext uri="{D42A27DB-BD31-4B8C-83A1-F6EECF244321}">
                <p14:modId xmlns:p14="http://schemas.microsoft.com/office/powerpoint/2010/main" val="287000270"/>
              </p:ext>
            </p:extLst>
          </p:nvPr>
        </p:nvGraphicFramePr>
        <p:xfrm>
          <a:off x="762000" y="762000"/>
          <a:ext cx="7772400" cy="5486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452686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538609"/>
          </a:xfrm>
        </p:spPr>
        <p:txBody>
          <a:bodyPr/>
          <a:lstStyle/>
          <a:p>
            <a:r>
              <a:rPr lang="en-US" sz="3200" dirty="0"/>
              <a:t>When  Selecting a Method</a:t>
            </a:r>
          </a:p>
        </p:txBody>
      </p:sp>
      <p:graphicFrame>
        <p:nvGraphicFramePr>
          <p:cNvPr id="6" name="Diagram 5"/>
          <p:cNvGraphicFramePr/>
          <p:nvPr>
            <p:extLst>
              <p:ext uri="{D42A27DB-BD31-4B8C-83A1-F6EECF244321}">
                <p14:modId xmlns:p14="http://schemas.microsoft.com/office/powerpoint/2010/main" val="1192701299"/>
              </p:ext>
            </p:extLst>
          </p:nvPr>
        </p:nvGraphicFramePr>
        <p:xfrm>
          <a:off x="457200" y="843409"/>
          <a:ext cx="8229600" cy="49477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FF362323-736D-4550-9462-892668353CEF}" type="slidenum">
              <a:rPr lang="en-US" smtClean="0"/>
              <a:pPr/>
              <a:t>7</a:t>
            </a:fld>
            <a:endParaRPr lang="en-US" dirty="0"/>
          </a:p>
        </p:txBody>
      </p:sp>
    </p:spTree>
    <p:extLst>
      <p:ext uri="{BB962C8B-B14F-4D97-AF65-F5344CB8AC3E}">
        <p14:creationId xmlns:p14="http://schemas.microsoft.com/office/powerpoint/2010/main" val="20062276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538609"/>
          </a:xfrm>
        </p:spPr>
        <p:txBody>
          <a:bodyPr/>
          <a:lstStyle/>
          <a:p>
            <a:r>
              <a:rPr lang="en-US" sz="3200" dirty="0"/>
              <a:t>When  Selecting a Method</a:t>
            </a:r>
          </a:p>
        </p:txBody>
      </p:sp>
      <p:graphicFrame>
        <p:nvGraphicFramePr>
          <p:cNvPr id="6" name="Diagram 5"/>
          <p:cNvGraphicFramePr/>
          <p:nvPr>
            <p:extLst>
              <p:ext uri="{D42A27DB-BD31-4B8C-83A1-F6EECF244321}">
                <p14:modId xmlns:p14="http://schemas.microsoft.com/office/powerpoint/2010/main" val="85560181"/>
              </p:ext>
            </p:extLst>
          </p:nvPr>
        </p:nvGraphicFramePr>
        <p:xfrm>
          <a:off x="457200" y="843409"/>
          <a:ext cx="8229600" cy="47953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FF362323-736D-4550-9462-892668353CEF}" type="slidenum">
              <a:rPr lang="en-US" smtClean="0"/>
              <a:pPr/>
              <a:t>8</a:t>
            </a:fld>
            <a:endParaRPr lang="en-US" dirty="0"/>
          </a:p>
        </p:txBody>
      </p:sp>
    </p:spTree>
    <p:extLst>
      <p:ext uri="{BB962C8B-B14F-4D97-AF65-F5344CB8AC3E}">
        <p14:creationId xmlns:p14="http://schemas.microsoft.com/office/powerpoint/2010/main" val="22459051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Laboratory Developed Methods</a:t>
            </a:r>
          </a:p>
        </p:txBody>
      </p:sp>
      <p:graphicFrame>
        <p:nvGraphicFramePr>
          <p:cNvPr id="7" name="Diagram 6"/>
          <p:cNvGraphicFramePr/>
          <p:nvPr>
            <p:extLst>
              <p:ext uri="{D42A27DB-BD31-4B8C-83A1-F6EECF244321}">
                <p14:modId xmlns:p14="http://schemas.microsoft.com/office/powerpoint/2010/main" val="492432536"/>
              </p:ext>
            </p:extLst>
          </p:nvPr>
        </p:nvGraphicFramePr>
        <p:xfrm>
          <a:off x="457200" y="1143000"/>
          <a:ext cx="8229600"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FF362323-736D-4550-9462-892668353CEF}" type="slidenum">
              <a:rPr lang="en-US" smtClean="0"/>
              <a:pPr/>
              <a:t>9</a:t>
            </a:fld>
            <a:endParaRPr lang="en-US" dirty="0"/>
          </a:p>
        </p:txBody>
      </p:sp>
      <p:pic>
        <p:nvPicPr>
          <p:cNvPr id="5122"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747957" y="1066800"/>
            <a:ext cx="1066799" cy="1113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Content Placeholder 2"/>
          <p:cNvSpPr txBox="1">
            <a:spLocks/>
          </p:cNvSpPr>
          <p:nvPr/>
        </p:nvSpPr>
        <p:spPr>
          <a:xfrm>
            <a:off x="-1952625" y="1981200"/>
            <a:ext cx="24384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sz="1600" dirty="0"/>
          </a:p>
        </p:txBody>
      </p:sp>
    </p:spTree>
    <p:extLst>
      <p:ext uri="{BB962C8B-B14F-4D97-AF65-F5344CB8AC3E}">
        <p14:creationId xmlns:p14="http://schemas.microsoft.com/office/powerpoint/2010/main" val="357073672"/>
      </p:ext>
    </p:extLst>
  </p:cSld>
  <p:clrMapOvr>
    <a:masterClrMapping/>
  </p:clrMapOvr>
</p:sld>
</file>

<file path=ppt/theme/theme1.xml><?xml version="1.0" encoding="utf-8"?>
<a:theme xmlns:a="http://schemas.openxmlformats.org/drawingml/2006/main" name="APHL_PPTTemp_120814">
  <a:themeElements>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fontScheme name="APHL PPT">
      <a:majorFont>
        <a:latin typeface="Franklin Gothic Medium"/>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3600" dirty="0" smtClean="0">
            <a:solidFill>
              <a:schemeClr val="bg1"/>
            </a:solidFill>
          </a:defRPr>
        </a:defPPr>
      </a:lstStyle>
    </a:txDef>
  </a:objectDefaults>
  <a:extraClrSchemeLst/>
  <a:extLst>
    <a:ext uri="{05A4C25C-085E-4340-85A3-A5531E510DB2}">
      <thm15:themeFamily xmlns:thm15="http://schemas.microsoft.com/office/thememl/2012/main" name="APHL PPT Template_121014" id="{2490BC46-96F1-4E2C-ADEE-A21D1E31D251}" vid="{8A0E0DAA-FCE9-4396-9885-668F1ECBE4D5}"/>
    </a:ext>
  </a:extLst>
</a:theme>
</file>

<file path=ppt/theme/theme2.xml><?xml version="1.0" encoding="utf-8"?>
<a:theme xmlns:a="http://schemas.openxmlformats.org/drawingml/2006/main" name="1_APHL_PPTTemp_120814">
  <a:themeElements>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fontScheme name="APHL PPT">
      <a:majorFont>
        <a:latin typeface="Franklin Gothic Medium"/>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3600" dirty="0" smtClean="0">
            <a:solidFill>
              <a:schemeClr val="bg1"/>
            </a:solidFill>
          </a:defRPr>
        </a:defPPr>
      </a:lstStyle>
    </a:txDef>
  </a:objectDefaults>
  <a:extraClrSchemeLst/>
  <a:extLst>
    <a:ext uri="{05A4C25C-085E-4340-85A3-A5531E510DB2}">
      <thm15:themeFamily xmlns:thm15="http://schemas.microsoft.com/office/thememl/2012/main" name="APHL PPT Template_121014" id="{2490BC46-96F1-4E2C-ADEE-A21D1E31D251}" vid="{8A0E0DAA-FCE9-4396-9885-668F1ECBE4D5}"/>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23A49D5CB2C7542997766C405C38DF7" ma:contentTypeVersion="1" ma:contentTypeDescription="Create a new document." ma:contentTypeScope="" ma:versionID="df78e06e75b3a5453fd7f17a21c20878">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FC7454-9876-4E48-A4F2-FCD6FF477E56}"/>
</file>

<file path=customXml/itemProps2.xml><?xml version="1.0" encoding="utf-8"?>
<ds:datastoreItem xmlns:ds="http://schemas.openxmlformats.org/officeDocument/2006/customXml" ds:itemID="{29D5CC80-5AD9-4180-B5B8-690E5E365D59}"/>
</file>

<file path=customXml/itemProps3.xml><?xml version="1.0" encoding="utf-8"?>
<ds:datastoreItem xmlns:ds="http://schemas.openxmlformats.org/officeDocument/2006/customXml" ds:itemID="{41DDF1D7-1922-4695-B3ED-D1B3A4A832D1}"/>
</file>

<file path=customXml/itemProps4.xml><?xml version="1.0" encoding="utf-8"?>
<ds:datastoreItem xmlns:ds="http://schemas.openxmlformats.org/officeDocument/2006/customXml" ds:itemID="{29D5CC80-5AD9-4180-B5B8-690E5E365D59}"/>
</file>

<file path=docProps/app.xml><?xml version="1.0" encoding="utf-8"?>
<Properties xmlns="http://schemas.openxmlformats.org/officeDocument/2006/extended-properties" xmlns:vt="http://schemas.openxmlformats.org/officeDocument/2006/docPropsVTypes">
  <Template/>
  <TotalTime>7232</TotalTime>
  <Words>1195</Words>
  <Application>Microsoft Office PowerPoint</Application>
  <PresentationFormat>On-screen Show (4:3)</PresentationFormat>
  <Paragraphs>174</Paragraphs>
  <Slides>19</Slides>
  <Notes>8</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19</vt:i4>
      </vt:variant>
    </vt:vector>
  </HeadingPairs>
  <TitlesOfParts>
    <vt:vector size="25" baseType="lpstr">
      <vt:lpstr>Arial</vt:lpstr>
      <vt:lpstr>Calibri</vt:lpstr>
      <vt:lpstr>Franklin Gothic Demi</vt:lpstr>
      <vt:lpstr>Franklin Gothic Medium</vt:lpstr>
      <vt:lpstr>APHL_PPTTemp_120814</vt:lpstr>
      <vt:lpstr>1_APHL_PPTTemp_120814</vt:lpstr>
      <vt:lpstr>Test Methods, Validation &amp; Verification </vt:lpstr>
      <vt:lpstr>Objectives; At the end of this course participants will be able to…</vt:lpstr>
      <vt:lpstr>Abbreviations &amp; Acronyms</vt:lpstr>
      <vt:lpstr>Abbreviations &amp; Acronyms</vt:lpstr>
      <vt:lpstr>Some distinctions </vt:lpstr>
      <vt:lpstr>Methods</vt:lpstr>
      <vt:lpstr>When  Selecting a Method</vt:lpstr>
      <vt:lpstr>When  Selecting a Method</vt:lpstr>
      <vt:lpstr>Laboratory Developed Methods</vt:lpstr>
      <vt:lpstr>Validation</vt:lpstr>
      <vt:lpstr>New Test Methods Should Contain: </vt:lpstr>
      <vt:lpstr>New Test Methods Should Contain: </vt:lpstr>
      <vt:lpstr>Validation</vt:lpstr>
      <vt:lpstr>Validation, continued</vt:lpstr>
      <vt:lpstr>Validating Data/Software</vt:lpstr>
      <vt:lpstr>Results Must be Reported</vt:lpstr>
      <vt:lpstr>Test Reports Shall Contain</vt:lpstr>
      <vt:lpstr>Test reports shall contain, where necessary to interpretation of results</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owner</dc:creator>
  <cp:lastModifiedBy>Yvonne</cp:lastModifiedBy>
  <cp:revision>219</cp:revision>
  <dcterms:created xsi:type="dcterms:W3CDTF">2013-02-22T14:35:12Z</dcterms:created>
  <dcterms:modified xsi:type="dcterms:W3CDTF">2017-06-22T02:30:38Z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0x010100E23A49D5CB2C7542997766C405C38DF7</vt:lpwstr>
  </property>
  <property fmtid="{D5CDD505-2E9C-101B-9397-08002B2CF9AE}" pid="3" name="_dlc_DocIdItemGuid">
    <vt:lpwstr>b35615cf-7bfb-486f-bf46-4e62ed74acdd</vt:lpwstr>
  </property>
</Properties>
</file>