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0" r:id="rId5"/>
    <p:sldMasterId id="2147483710" r:id="rId6"/>
  </p:sldMasterIdLst>
  <p:notesMasterIdLst>
    <p:notesMasterId r:id="rId26"/>
  </p:notesMasterIdLst>
  <p:sldIdLst>
    <p:sldId id="319" r:id="rId7"/>
    <p:sldId id="366" r:id="rId8"/>
    <p:sldId id="320" r:id="rId9"/>
    <p:sldId id="362" r:id="rId10"/>
    <p:sldId id="322" r:id="rId11"/>
    <p:sldId id="365" r:id="rId12"/>
    <p:sldId id="361" r:id="rId13"/>
    <p:sldId id="363" r:id="rId14"/>
    <p:sldId id="326" r:id="rId15"/>
    <p:sldId id="327" r:id="rId16"/>
    <p:sldId id="328" r:id="rId17"/>
    <p:sldId id="360" r:id="rId18"/>
    <p:sldId id="367" r:id="rId19"/>
    <p:sldId id="368" r:id="rId20"/>
    <p:sldId id="332" r:id="rId21"/>
    <p:sldId id="355" r:id="rId22"/>
    <p:sldId id="356" r:id="rId23"/>
    <p:sldId id="357" r:id="rId24"/>
    <p:sldId id="36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niversity Hygienic Lab" initials="UHL" lastIdx="6" clrIdx="0"/>
  <p:cmAuthor id="1" name="State Hygienic Laboratory" initials="SH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88" autoAdjust="0"/>
    <p:restoredTop sz="88402" autoAdjust="0"/>
  </p:normalViewPr>
  <p:slideViewPr>
    <p:cSldViewPr>
      <p:cViewPr varScale="1">
        <p:scale>
          <a:sx n="35" d="100"/>
          <a:sy n="35" d="100"/>
        </p:scale>
        <p:origin x="545" y="3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s>
</file>

<file path=ppt/diagrams/_rels/data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12.png"/></Relationships>
</file>

<file path=ppt/diagrams/_rels/drawing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3CD357-213C-44D4-A2DA-F9E9611540A0}"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en-US"/>
        </a:p>
      </dgm:t>
    </dgm:pt>
    <dgm:pt modelId="{4C7D361E-0556-497A-A1D8-50B7684A6F58}">
      <dgm:prSet custT="1"/>
      <dgm:spPr>
        <a:solidFill>
          <a:schemeClr val="accent4">
            <a:lumMod val="40000"/>
            <a:lumOff val="60000"/>
          </a:schemeClr>
        </a:solidFill>
      </dgm:spPr>
      <dgm:t>
        <a:bodyPr/>
        <a:lstStyle/>
        <a:p>
          <a:pPr rtl="0"/>
          <a:endParaRPr lang="en-US" sz="2000" dirty="0"/>
        </a:p>
        <a:p>
          <a:pPr rtl="0"/>
          <a:r>
            <a:rPr lang="en-US" sz="2000" dirty="0"/>
            <a:t>Policies</a:t>
          </a:r>
        </a:p>
        <a:p>
          <a:pPr rtl="0"/>
          <a:r>
            <a:rPr lang="en-US" sz="2100" dirty="0"/>
            <a:t> </a:t>
          </a:r>
          <a:r>
            <a:rPr lang="en-US" sz="1600" dirty="0"/>
            <a:t>“What we do”</a:t>
          </a:r>
        </a:p>
      </dgm:t>
    </dgm:pt>
    <dgm:pt modelId="{FC61E3A5-E60E-452A-88A5-F9A205BCC386}" type="parTrans" cxnId="{E0FAD7AD-C633-401E-BE67-980F9C6404D1}">
      <dgm:prSet/>
      <dgm:spPr/>
      <dgm:t>
        <a:bodyPr/>
        <a:lstStyle/>
        <a:p>
          <a:endParaRPr lang="en-US"/>
        </a:p>
      </dgm:t>
    </dgm:pt>
    <dgm:pt modelId="{18414BCE-F346-4B10-BAD7-8442E2F3C2AB}" type="sibTrans" cxnId="{E0FAD7AD-C633-401E-BE67-980F9C6404D1}">
      <dgm:prSet/>
      <dgm:spPr/>
      <dgm:t>
        <a:bodyPr/>
        <a:lstStyle/>
        <a:p>
          <a:endParaRPr lang="en-US"/>
        </a:p>
      </dgm:t>
    </dgm:pt>
    <dgm:pt modelId="{343145A2-3A5A-47F7-842D-964E2644D62F}">
      <dgm:prSet custT="1"/>
      <dgm:spPr>
        <a:solidFill>
          <a:schemeClr val="accent5">
            <a:lumMod val="40000"/>
            <a:lumOff val="60000"/>
          </a:schemeClr>
        </a:solidFill>
      </dgm:spPr>
      <dgm:t>
        <a:bodyPr/>
        <a:lstStyle/>
        <a:p>
          <a:pPr rtl="0"/>
          <a:r>
            <a:rPr lang="en-US" sz="2000" dirty="0"/>
            <a:t>Processes</a:t>
          </a:r>
          <a:br>
            <a:rPr lang="en-US" sz="2000" dirty="0"/>
          </a:br>
          <a:r>
            <a:rPr lang="en-US" sz="2300" dirty="0"/>
            <a:t> </a:t>
          </a:r>
          <a:r>
            <a:rPr lang="en-US" sz="1600" dirty="0"/>
            <a:t>“How it happens”</a:t>
          </a:r>
        </a:p>
      </dgm:t>
    </dgm:pt>
    <dgm:pt modelId="{C74B17AD-A212-4C22-A048-80201D152525}" type="parTrans" cxnId="{AD77EA14-4B4B-4B4D-845F-1398F0575938}">
      <dgm:prSet/>
      <dgm:spPr/>
      <dgm:t>
        <a:bodyPr/>
        <a:lstStyle/>
        <a:p>
          <a:endParaRPr lang="en-US"/>
        </a:p>
      </dgm:t>
    </dgm:pt>
    <dgm:pt modelId="{A732291B-2AC7-4F7C-83E8-8506138B9375}" type="sibTrans" cxnId="{AD77EA14-4B4B-4B4D-845F-1398F0575938}">
      <dgm:prSet/>
      <dgm:spPr/>
      <dgm:t>
        <a:bodyPr/>
        <a:lstStyle/>
        <a:p>
          <a:endParaRPr lang="en-US"/>
        </a:p>
      </dgm:t>
    </dgm:pt>
    <dgm:pt modelId="{21F0A82D-8DB4-4EFF-8768-36184CAE1283}">
      <dgm:prSet custT="1"/>
      <dgm:spPr>
        <a:solidFill>
          <a:schemeClr val="accent6">
            <a:lumMod val="40000"/>
            <a:lumOff val="60000"/>
          </a:schemeClr>
        </a:solidFill>
      </dgm:spPr>
      <dgm:t>
        <a:bodyPr/>
        <a:lstStyle/>
        <a:p>
          <a:pPr rtl="0"/>
          <a:r>
            <a:rPr lang="en-US" sz="2000" dirty="0"/>
            <a:t>Procedures and Job Aids  </a:t>
          </a:r>
        </a:p>
        <a:p>
          <a:pPr rtl="0"/>
          <a:r>
            <a:rPr lang="en-US" sz="1600" dirty="0"/>
            <a:t>“How to do it”</a:t>
          </a:r>
        </a:p>
      </dgm:t>
    </dgm:pt>
    <dgm:pt modelId="{FD3FB8F7-7BAF-4709-B7E4-824901680CD1}" type="parTrans" cxnId="{B9124D78-4B4E-4B58-9AB2-507B4F49D5A0}">
      <dgm:prSet/>
      <dgm:spPr/>
      <dgm:t>
        <a:bodyPr/>
        <a:lstStyle/>
        <a:p>
          <a:endParaRPr lang="en-US"/>
        </a:p>
      </dgm:t>
    </dgm:pt>
    <dgm:pt modelId="{7D3D8A56-924A-44D1-8821-907FE4906CE7}" type="sibTrans" cxnId="{B9124D78-4B4E-4B58-9AB2-507B4F49D5A0}">
      <dgm:prSet/>
      <dgm:spPr/>
      <dgm:t>
        <a:bodyPr/>
        <a:lstStyle/>
        <a:p>
          <a:endParaRPr lang="en-US"/>
        </a:p>
      </dgm:t>
    </dgm:pt>
    <dgm:pt modelId="{D1DFE98E-EC66-45DE-9CDA-29BB620E2865}">
      <dgm:prSet custT="1"/>
      <dgm:spPr>
        <a:solidFill>
          <a:schemeClr val="accent2">
            <a:lumMod val="40000"/>
            <a:lumOff val="60000"/>
          </a:schemeClr>
        </a:solidFill>
      </dgm:spPr>
      <dgm:t>
        <a:bodyPr/>
        <a:lstStyle/>
        <a:p>
          <a:pPr rtl="0"/>
          <a:r>
            <a:rPr lang="en-US" sz="2000" dirty="0"/>
            <a:t>Forms &amp; Records</a:t>
          </a:r>
          <a:br>
            <a:rPr lang="en-US" sz="2000" dirty="0"/>
          </a:br>
          <a:r>
            <a:rPr lang="en-US" sz="2000" dirty="0"/>
            <a:t>   </a:t>
          </a:r>
          <a:r>
            <a:rPr lang="en-US" sz="1600" dirty="0"/>
            <a:t>“What happened”</a:t>
          </a:r>
        </a:p>
      </dgm:t>
    </dgm:pt>
    <dgm:pt modelId="{0296CACD-841D-4290-A720-F4E8958A979E}" type="parTrans" cxnId="{55111D8B-4679-4C3C-8477-F49E0D54F864}">
      <dgm:prSet/>
      <dgm:spPr/>
      <dgm:t>
        <a:bodyPr/>
        <a:lstStyle/>
        <a:p>
          <a:endParaRPr lang="en-US"/>
        </a:p>
      </dgm:t>
    </dgm:pt>
    <dgm:pt modelId="{2A31D75C-4975-467E-A84F-727E61B9A644}" type="sibTrans" cxnId="{55111D8B-4679-4C3C-8477-F49E0D54F864}">
      <dgm:prSet/>
      <dgm:spPr/>
      <dgm:t>
        <a:bodyPr/>
        <a:lstStyle/>
        <a:p>
          <a:endParaRPr lang="en-US"/>
        </a:p>
      </dgm:t>
    </dgm:pt>
    <dgm:pt modelId="{074C24DD-B671-44FA-AE61-CE85FC4F16B1}" type="pres">
      <dgm:prSet presAssocID="{753CD357-213C-44D4-A2DA-F9E9611540A0}" presName="Name0" presStyleCnt="0">
        <dgm:presLayoutVars>
          <dgm:dir/>
          <dgm:animLvl val="lvl"/>
          <dgm:resizeHandles val="exact"/>
        </dgm:presLayoutVars>
      </dgm:prSet>
      <dgm:spPr/>
    </dgm:pt>
    <dgm:pt modelId="{943ADF37-DB3C-4600-8043-D8C9EA7721FE}" type="pres">
      <dgm:prSet presAssocID="{4C7D361E-0556-497A-A1D8-50B7684A6F58}" presName="Name8" presStyleCnt="0"/>
      <dgm:spPr/>
    </dgm:pt>
    <dgm:pt modelId="{1B487730-3D31-42C8-B904-4EF0197CE9B0}" type="pres">
      <dgm:prSet presAssocID="{4C7D361E-0556-497A-A1D8-50B7684A6F58}" presName="level" presStyleLbl="node1" presStyleIdx="0" presStyleCnt="4" custScaleX="103226">
        <dgm:presLayoutVars>
          <dgm:chMax val="1"/>
          <dgm:bulletEnabled val="1"/>
        </dgm:presLayoutVars>
      </dgm:prSet>
      <dgm:spPr/>
    </dgm:pt>
    <dgm:pt modelId="{5DDB2390-DE5C-4520-A62D-5CDE2468FB8B}" type="pres">
      <dgm:prSet presAssocID="{4C7D361E-0556-497A-A1D8-50B7684A6F58}" presName="levelTx" presStyleLbl="revTx" presStyleIdx="0" presStyleCnt="0">
        <dgm:presLayoutVars>
          <dgm:chMax val="1"/>
          <dgm:bulletEnabled val="1"/>
        </dgm:presLayoutVars>
      </dgm:prSet>
      <dgm:spPr/>
    </dgm:pt>
    <dgm:pt modelId="{E29DD61D-3224-46D6-B0DB-6E0F7E7CCBBD}" type="pres">
      <dgm:prSet presAssocID="{343145A2-3A5A-47F7-842D-964E2644D62F}" presName="Name8" presStyleCnt="0"/>
      <dgm:spPr/>
    </dgm:pt>
    <dgm:pt modelId="{D25D2B8E-31A1-489B-ABE0-966795241725}" type="pres">
      <dgm:prSet presAssocID="{343145A2-3A5A-47F7-842D-964E2644D62F}" presName="level" presStyleLbl="node1" presStyleIdx="1" presStyleCnt="4">
        <dgm:presLayoutVars>
          <dgm:chMax val="1"/>
          <dgm:bulletEnabled val="1"/>
        </dgm:presLayoutVars>
      </dgm:prSet>
      <dgm:spPr/>
    </dgm:pt>
    <dgm:pt modelId="{84FEC686-0C47-4337-8290-1582E93CA122}" type="pres">
      <dgm:prSet presAssocID="{343145A2-3A5A-47F7-842D-964E2644D62F}" presName="levelTx" presStyleLbl="revTx" presStyleIdx="0" presStyleCnt="0">
        <dgm:presLayoutVars>
          <dgm:chMax val="1"/>
          <dgm:bulletEnabled val="1"/>
        </dgm:presLayoutVars>
      </dgm:prSet>
      <dgm:spPr/>
    </dgm:pt>
    <dgm:pt modelId="{01DC6557-7166-4702-A911-46D3EAFB96EC}" type="pres">
      <dgm:prSet presAssocID="{21F0A82D-8DB4-4EFF-8768-36184CAE1283}" presName="Name8" presStyleCnt="0"/>
      <dgm:spPr/>
    </dgm:pt>
    <dgm:pt modelId="{122DF267-4418-40E3-9A70-CD3A7A525F2F}" type="pres">
      <dgm:prSet presAssocID="{21F0A82D-8DB4-4EFF-8768-36184CAE1283}" presName="level" presStyleLbl="node1" presStyleIdx="2" presStyleCnt="4">
        <dgm:presLayoutVars>
          <dgm:chMax val="1"/>
          <dgm:bulletEnabled val="1"/>
        </dgm:presLayoutVars>
      </dgm:prSet>
      <dgm:spPr/>
    </dgm:pt>
    <dgm:pt modelId="{C4D8B356-75E1-49F2-83B4-E77F1FF21AD4}" type="pres">
      <dgm:prSet presAssocID="{21F0A82D-8DB4-4EFF-8768-36184CAE1283}" presName="levelTx" presStyleLbl="revTx" presStyleIdx="0" presStyleCnt="0">
        <dgm:presLayoutVars>
          <dgm:chMax val="1"/>
          <dgm:bulletEnabled val="1"/>
        </dgm:presLayoutVars>
      </dgm:prSet>
      <dgm:spPr/>
    </dgm:pt>
    <dgm:pt modelId="{B3B055E0-AEE7-4605-8B35-EAB132096C8E}" type="pres">
      <dgm:prSet presAssocID="{D1DFE98E-EC66-45DE-9CDA-29BB620E2865}" presName="Name8" presStyleCnt="0"/>
      <dgm:spPr/>
    </dgm:pt>
    <dgm:pt modelId="{47179ED7-B0B5-40CB-976E-8650BB8B7776}" type="pres">
      <dgm:prSet presAssocID="{D1DFE98E-EC66-45DE-9CDA-29BB620E2865}" presName="level" presStyleLbl="node1" presStyleIdx="3" presStyleCnt="4">
        <dgm:presLayoutVars>
          <dgm:chMax val="1"/>
          <dgm:bulletEnabled val="1"/>
        </dgm:presLayoutVars>
      </dgm:prSet>
      <dgm:spPr/>
    </dgm:pt>
    <dgm:pt modelId="{AF60EB20-C638-4761-AFD0-7E72DA01E647}" type="pres">
      <dgm:prSet presAssocID="{D1DFE98E-EC66-45DE-9CDA-29BB620E2865}" presName="levelTx" presStyleLbl="revTx" presStyleIdx="0" presStyleCnt="0">
        <dgm:presLayoutVars>
          <dgm:chMax val="1"/>
          <dgm:bulletEnabled val="1"/>
        </dgm:presLayoutVars>
      </dgm:prSet>
      <dgm:spPr/>
    </dgm:pt>
  </dgm:ptLst>
  <dgm:cxnLst>
    <dgm:cxn modelId="{AD77EA14-4B4B-4B4D-845F-1398F0575938}" srcId="{753CD357-213C-44D4-A2DA-F9E9611540A0}" destId="{343145A2-3A5A-47F7-842D-964E2644D62F}" srcOrd="1" destOrd="0" parTransId="{C74B17AD-A212-4C22-A048-80201D152525}" sibTransId="{A732291B-2AC7-4F7C-83E8-8506138B9375}"/>
    <dgm:cxn modelId="{C45FB929-D3A4-410D-A627-BD1C65D9F279}" type="presOf" srcId="{21F0A82D-8DB4-4EFF-8768-36184CAE1283}" destId="{122DF267-4418-40E3-9A70-CD3A7A525F2F}" srcOrd="0" destOrd="0" presId="urn:microsoft.com/office/officeart/2005/8/layout/pyramid1"/>
    <dgm:cxn modelId="{9CD2172B-142D-4420-907F-51FEE0102192}" type="presOf" srcId="{D1DFE98E-EC66-45DE-9CDA-29BB620E2865}" destId="{AF60EB20-C638-4761-AFD0-7E72DA01E647}" srcOrd="1" destOrd="0" presId="urn:microsoft.com/office/officeart/2005/8/layout/pyramid1"/>
    <dgm:cxn modelId="{F64AAD42-44D1-4D03-BAB2-071CC8140AD4}" type="presOf" srcId="{343145A2-3A5A-47F7-842D-964E2644D62F}" destId="{84FEC686-0C47-4337-8290-1582E93CA122}" srcOrd="1" destOrd="0" presId="urn:microsoft.com/office/officeart/2005/8/layout/pyramid1"/>
    <dgm:cxn modelId="{DAD9E745-E1B9-449D-A5A7-F7FBF17F3724}" type="presOf" srcId="{753CD357-213C-44D4-A2DA-F9E9611540A0}" destId="{074C24DD-B671-44FA-AE61-CE85FC4F16B1}" srcOrd="0" destOrd="0" presId="urn:microsoft.com/office/officeart/2005/8/layout/pyramid1"/>
    <dgm:cxn modelId="{A1E5AC76-79EF-4207-B383-1B81396F8B4B}" type="presOf" srcId="{21F0A82D-8DB4-4EFF-8768-36184CAE1283}" destId="{C4D8B356-75E1-49F2-83B4-E77F1FF21AD4}" srcOrd="1" destOrd="0" presId="urn:microsoft.com/office/officeart/2005/8/layout/pyramid1"/>
    <dgm:cxn modelId="{B9124D78-4B4E-4B58-9AB2-507B4F49D5A0}" srcId="{753CD357-213C-44D4-A2DA-F9E9611540A0}" destId="{21F0A82D-8DB4-4EFF-8768-36184CAE1283}" srcOrd="2" destOrd="0" parTransId="{FD3FB8F7-7BAF-4709-B7E4-824901680CD1}" sibTransId="{7D3D8A56-924A-44D1-8821-907FE4906CE7}"/>
    <dgm:cxn modelId="{55111D8B-4679-4C3C-8477-F49E0D54F864}" srcId="{753CD357-213C-44D4-A2DA-F9E9611540A0}" destId="{D1DFE98E-EC66-45DE-9CDA-29BB620E2865}" srcOrd="3" destOrd="0" parTransId="{0296CACD-841D-4290-A720-F4E8958A979E}" sibTransId="{2A31D75C-4975-467E-A84F-727E61B9A644}"/>
    <dgm:cxn modelId="{088D968D-673C-4950-825C-F9D9FECDFD4D}" type="presOf" srcId="{4C7D361E-0556-497A-A1D8-50B7684A6F58}" destId="{1B487730-3D31-42C8-B904-4EF0197CE9B0}" srcOrd="0" destOrd="0" presId="urn:microsoft.com/office/officeart/2005/8/layout/pyramid1"/>
    <dgm:cxn modelId="{C688C595-1BD4-4000-9648-BFC5A6390BB9}" type="presOf" srcId="{343145A2-3A5A-47F7-842D-964E2644D62F}" destId="{D25D2B8E-31A1-489B-ABE0-966795241725}" srcOrd="0" destOrd="0" presId="urn:microsoft.com/office/officeart/2005/8/layout/pyramid1"/>
    <dgm:cxn modelId="{E0FAD7AD-C633-401E-BE67-980F9C6404D1}" srcId="{753CD357-213C-44D4-A2DA-F9E9611540A0}" destId="{4C7D361E-0556-497A-A1D8-50B7684A6F58}" srcOrd="0" destOrd="0" parTransId="{FC61E3A5-E60E-452A-88A5-F9A205BCC386}" sibTransId="{18414BCE-F346-4B10-BAD7-8442E2F3C2AB}"/>
    <dgm:cxn modelId="{8B8EAACF-FF6C-4F70-852F-508799003FF8}" type="presOf" srcId="{D1DFE98E-EC66-45DE-9CDA-29BB620E2865}" destId="{47179ED7-B0B5-40CB-976E-8650BB8B7776}" srcOrd="0" destOrd="0" presId="urn:microsoft.com/office/officeart/2005/8/layout/pyramid1"/>
    <dgm:cxn modelId="{3E3AFCDF-8222-4813-95C2-6BC739DC0AAC}" type="presOf" srcId="{4C7D361E-0556-497A-A1D8-50B7684A6F58}" destId="{5DDB2390-DE5C-4520-A62D-5CDE2468FB8B}" srcOrd="1" destOrd="0" presId="urn:microsoft.com/office/officeart/2005/8/layout/pyramid1"/>
    <dgm:cxn modelId="{1266912B-7DBE-4916-973A-08C3C04F5FD2}" type="presParOf" srcId="{074C24DD-B671-44FA-AE61-CE85FC4F16B1}" destId="{943ADF37-DB3C-4600-8043-D8C9EA7721FE}" srcOrd="0" destOrd="0" presId="urn:microsoft.com/office/officeart/2005/8/layout/pyramid1"/>
    <dgm:cxn modelId="{8FD18A6C-3C44-479C-88EC-1E70F3C0466D}" type="presParOf" srcId="{943ADF37-DB3C-4600-8043-D8C9EA7721FE}" destId="{1B487730-3D31-42C8-B904-4EF0197CE9B0}" srcOrd="0" destOrd="0" presId="urn:microsoft.com/office/officeart/2005/8/layout/pyramid1"/>
    <dgm:cxn modelId="{46C7942C-CD02-4AC0-9560-14DD85AB1937}" type="presParOf" srcId="{943ADF37-DB3C-4600-8043-D8C9EA7721FE}" destId="{5DDB2390-DE5C-4520-A62D-5CDE2468FB8B}" srcOrd="1" destOrd="0" presId="urn:microsoft.com/office/officeart/2005/8/layout/pyramid1"/>
    <dgm:cxn modelId="{9BA9B251-AE43-4C0C-9765-8695949878CA}" type="presParOf" srcId="{074C24DD-B671-44FA-AE61-CE85FC4F16B1}" destId="{E29DD61D-3224-46D6-B0DB-6E0F7E7CCBBD}" srcOrd="1" destOrd="0" presId="urn:microsoft.com/office/officeart/2005/8/layout/pyramid1"/>
    <dgm:cxn modelId="{5C7E1DE3-1EF3-45CA-BE26-5F3E6C3D3A6A}" type="presParOf" srcId="{E29DD61D-3224-46D6-B0DB-6E0F7E7CCBBD}" destId="{D25D2B8E-31A1-489B-ABE0-966795241725}" srcOrd="0" destOrd="0" presId="urn:microsoft.com/office/officeart/2005/8/layout/pyramid1"/>
    <dgm:cxn modelId="{D6C0B54E-FC99-40BB-B8E7-9D1558276CEA}" type="presParOf" srcId="{E29DD61D-3224-46D6-B0DB-6E0F7E7CCBBD}" destId="{84FEC686-0C47-4337-8290-1582E93CA122}" srcOrd="1" destOrd="0" presId="urn:microsoft.com/office/officeart/2005/8/layout/pyramid1"/>
    <dgm:cxn modelId="{5EA444BF-243C-459A-B691-AE1A8F7A353B}" type="presParOf" srcId="{074C24DD-B671-44FA-AE61-CE85FC4F16B1}" destId="{01DC6557-7166-4702-A911-46D3EAFB96EC}" srcOrd="2" destOrd="0" presId="urn:microsoft.com/office/officeart/2005/8/layout/pyramid1"/>
    <dgm:cxn modelId="{20EE87F9-E1DC-4041-8C67-21720939FB92}" type="presParOf" srcId="{01DC6557-7166-4702-A911-46D3EAFB96EC}" destId="{122DF267-4418-40E3-9A70-CD3A7A525F2F}" srcOrd="0" destOrd="0" presId="urn:microsoft.com/office/officeart/2005/8/layout/pyramid1"/>
    <dgm:cxn modelId="{D0E9E2D3-B34B-4FB7-8E4C-45AB1CF8A397}" type="presParOf" srcId="{01DC6557-7166-4702-A911-46D3EAFB96EC}" destId="{C4D8B356-75E1-49F2-83B4-E77F1FF21AD4}" srcOrd="1" destOrd="0" presId="urn:microsoft.com/office/officeart/2005/8/layout/pyramid1"/>
    <dgm:cxn modelId="{E29726AF-4CEA-4D07-BA33-5544A455E276}" type="presParOf" srcId="{074C24DD-B671-44FA-AE61-CE85FC4F16B1}" destId="{B3B055E0-AEE7-4605-8B35-EAB132096C8E}" srcOrd="3" destOrd="0" presId="urn:microsoft.com/office/officeart/2005/8/layout/pyramid1"/>
    <dgm:cxn modelId="{234173FA-105F-40D7-A89D-E800473BC77E}" type="presParOf" srcId="{B3B055E0-AEE7-4605-8B35-EAB132096C8E}" destId="{47179ED7-B0B5-40CB-976E-8650BB8B7776}" srcOrd="0" destOrd="0" presId="urn:microsoft.com/office/officeart/2005/8/layout/pyramid1"/>
    <dgm:cxn modelId="{1B2D6299-F75E-4D47-9155-DF604FFB2246}" type="presParOf" srcId="{B3B055E0-AEE7-4605-8B35-EAB132096C8E}" destId="{AF60EB20-C638-4761-AFD0-7E72DA01E647}" srcOrd="1" destOrd="0" presId="urn:microsoft.com/office/officeart/2005/8/layout/pyramid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6F3A1AE-90BD-4E5A-8D34-79B40C3C6F9A}" type="doc">
      <dgm:prSet loTypeId="urn:microsoft.com/office/officeart/2005/8/layout/vList2" loCatId="list" qsTypeId="urn:microsoft.com/office/officeart/2005/8/quickstyle/simple3" qsCatId="simple" csTypeId="urn:microsoft.com/office/officeart/2005/8/colors/colorful5" csCatId="colorful" phldr="1"/>
      <dgm:spPr/>
      <dgm:t>
        <a:bodyPr/>
        <a:lstStyle/>
        <a:p>
          <a:endParaRPr lang="en-US"/>
        </a:p>
      </dgm:t>
    </dgm:pt>
    <dgm:pt modelId="{9D9C0CE7-A7D9-4B26-AE0E-9A40DF60A523}">
      <dgm:prSet phldrT="[Text]"/>
      <dgm:spPr/>
      <dgm:t>
        <a:bodyPr/>
        <a:lstStyle/>
        <a:p>
          <a:r>
            <a:rPr lang="en-US" dirty="0"/>
            <a:t>When changes are made to a validated method, the influence of the changes should be documented, and if appropriate, a new validation carried out</a:t>
          </a:r>
        </a:p>
      </dgm:t>
    </dgm:pt>
    <dgm:pt modelId="{FA0606A7-3A31-4A6F-8CEB-EA06998FD992}" type="parTrans" cxnId="{9A3E3B9B-DE39-4533-BBEA-0E01179C66CC}">
      <dgm:prSet/>
      <dgm:spPr/>
      <dgm:t>
        <a:bodyPr/>
        <a:lstStyle/>
        <a:p>
          <a:endParaRPr lang="en-US"/>
        </a:p>
      </dgm:t>
    </dgm:pt>
    <dgm:pt modelId="{4F7F9AAF-B971-4F10-B302-4748876AEF93}" type="sibTrans" cxnId="{9A3E3B9B-DE39-4533-BBEA-0E01179C66CC}">
      <dgm:prSet/>
      <dgm:spPr/>
      <dgm:t>
        <a:bodyPr/>
        <a:lstStyle/>
        <a:p>
          <a:endParaRPr lang="en-US"/>
        </a:p>
      </dgm:t>
    </dgm:pt>
    <dgm:pt modelId="{DF7491E9-D5F3-4582-811F-913E31E32E43}">
      <dgm:prSet/>
      <dgm:spPr/>
      <dgm:t>
        <a:bodyPr/>
        <a:lstStyle/>
        <a:p>
          <a:r>
            <a:rPr lang="en-US" dirty="0"/>
            <a:t>Range and accuracy of the values (uncertainty)</a:t>
          </a:r>
        </a:p>
      </dgm:t>
    </dgm:pt>
    <dgm:pt modelId="{0CB9E416-F8D0-4C49-BDEC-6E24CE471281}" type="parTrans" cxnId="{2034312A-CFE2-44DA-8662-9D0CB2FA8792}">
      <dgm:prSet/>
      <dgm:spPr/>
      <dgm:t>
        <a:bodyPr/>
        <a:lstStyle/>
        <a:p>
          <a:endParaRPr lang="en-US"/>
        </a:p>
      </dgm:t>
    </dgm:pt>
    <dgm:pt modelId="{558CCD1B-0272-43BD-BA04-B6AA39090DB9}" type="sibTrans" cxnId="{2034312A-CFE2-44DA-8662-9D0CB2FA8792}">
      <dgm:prSet/>
      <dgm:spPr/>
      <dgm:t>
        <a:bodyPr/>
        <a:lstStyle/>
        <a:p>
          <a:endParaRPr lang="en-US"/>
        </a:p>
      </dgm:t>
    </dgm:pt>
    <dgm:pt modelId="{170A1D26-44AD-4FF8-AB73-519F1133C996}">
      <dgm:prSet phldrT="[Text]"/>
      <dgm:spPr/>
      <dgm:t>
        <a:bodyPr/>
        <a:lstStyle/>
        <a:p>
          <a:r>
            <a:rPr lang="en-US"/>
            <a:t>These </a:t>
          </a:r>
          <a:r>
            <a:rPr lang="en-US" dirty="0"/>
            <a:t>items shall be relevant to the customer’s needs:</a:t>
          </a:r>
        </a:p>
      </dgm:t>
    </dgm:pt>
    <dgm:pt modelId="{E0A3AD50-41F1-42DF-A70E-11FE6A5AA252}" type="parTrans" cxnId="{9A58E6D9-CFF6-4E83-80C7-56C6C1FC350B}">
      <dgm:prSet/>
      <dgm:spPr/>
      <dgm:t>
        <a:bodyPr/>
        <a:lstStyle/>
        <a:p>
          <a:endParaRPr lang="en-US"/>
        </a:p>
      </dgm:t>
    </dgm:pt>
    <dgm:pt modelId="{620AB6F8-3863-49AB-9071-592C318FCAF9}" type="sibTrans" cxnId="{9A58E6D9-CFF6-4E83-80C7-56C6C1FC350B}">
      <dgm:prSet/>
      <dgm:spPr/>
      <dgm:t>
        <a:bodyPr/>
        <a:lstStyle/>
        <a:p>
          <a:endParaRPr lang="en-US"/>
        </a:p>
      </dgm:t>
    </dgm:pt>
    <dgm:pt modelId="{0F0B12F5-7C79-4B62-A7D2-FFBB31B25FE3}">
      <dgm:prSet/>
      <dgm:spPr/>
      <dgm:t>
        <a:bodyPr/>
        <a:lstStyle/>
        <a:p>
          <a:r>
            <a:rPr lang="en-US" dirty="0"/>
            <a:t>Detection limit </a:t>
          </a:r>
        </a:p>
      </dgm:t>
    </dgm:pt>
    <dgm:pt modelId="{322C6D38-B9A7-47EC-9A2E-EDE97B96EE86}" type="parTrans" cxnId="{971F3D2D-9A45-4CA9-A042-C056685CC858}">
      <dgm:prSet/>
      <dgm:spPr/>
      <dgm:t>
        <a:bodyPr/>
        <a:lstStyle/>
        <a:p>
          <a:endParaRPr lang="en-US"/>
        </a:p>
      </dgm:t>
    </dgm:pt>
    <dgm:pt modelId="{2306FB2A-1812-4FA3-A91B-BE7383578368}" type="sibTrans" cxnId="{971F3D2D-9A45-4CA9-A042-C056685CC858}">
      <dgm:prSet/>
      <dgm:spPr/>
      <dgm:t>
        <a:bodyPr/>
        <a:lstStyle/>
        <a:p>
          <a:endParaRPr lang="en-US"/>
        </a:p>
      </dgm:t>
    </dgm:pt>
    <dgm:pt modelId="{A8141377-DFC0-4F96-913D-645F5F89B52E}">
      <dgm:prSet/>
      <dgm:spPr/>
      <dgm:t>
        <a:bodyPr/>
        <a:lstStyle/>
        <a:p>
          <a:r>
            <a:rPr lang="en-US" dirty="0"/>
            <a:t>Selectivity of the method </a:t>
          </a:r>
        </a:p>
      </dgm:t>
    </dgm:pt>
    <dgm:pt modelId="{7F8ED6B6-E403-41E7-BB06-C65F38BECF5E}" type="parTrans" cxnId="{EF32E683-84A4-47BE-B58B-6A7B98DD2C4D}">
      <dgm:prSet/>
      <dgm:spPr/>
      <dgm:t>
        <a:bodyPr/>
        <a:lstStyle/>
        <a:p>
          <a:endParaRPr lang="en-US"/>
        </a:p>
      </dgm:t>
    </dgm:pt>
    <dgm:pt modelId="{3E539EAA-4A96-4BDA-A638-5F64FB3E59CA}" type="sibTrans" cxnId="{EF32E683-84A4-47BE-B58B-6A7B98DD2C4D}">
      <dgm:prSet/>
      <dgm:spPr/>
      <dgm:t>
        <a:bodyPr/>
        <a:lstStyle/>
        <a:p>
          <a:endParaRPr lang="en-US"/>
        </a:p>
      </dgm:t>
    </dgm:pt>
    <dgm:pt modelId="{C080CAFD-5B1C-4A29-BF2B-C0E98FBD2416}">
      <dgm:prSet/>
      <dgm:spPr/>
      <dgm:t>
        <a:bodyPr/>
        <a:lstStyle/>
        <a:p>
          <a:r>
            <a:rPr lang="en-US" dirty="0"/>
            <a:t>Linearity </a:t>
          </a:r>
        </a:p>
      </dgm:t>
    </dgm:pt>
    <dgm:pt modelId="{0311200C-D4EF-4C4E-B9D0-FF1528F11B80}" type="parTrans" cxnId="{86F6770C-3C35-4813-B621-77F06A6D544B}">
      <dgm:prSet/>
      <dgm:spPr/>
      <dgm:t>
        <a:bodyPr/>
        <a:lstStyle/>
        <a:p>
          <a:endParaRPr lang="en-US"/>
        </a:p>
      </dgm:t>
    </dgm:pt>
    <dgm:pt modelId="{5C3936BE-F745-4F00-A412-0821A7EB8D96}" type="sibTrans" cxnId="{86F6770C-3C35-4813-B621-77F06A6D544B}">
      <dgm:prSet/>
      <dgm:spPr/>
      <dgm:t>
        <a:bodyPr/>
        <a:lstStyle/>
        <a:p>
          <a:endParaRPr lang="en-US"/>
        </a:p>
      </dgm:t>
    </dgm:pt>
    <dgm:pt modelId="{07269BB8-52C3-4EBA-A00F-8E73FA344354}">
      <dgm:prSet/>
      <dgm:spPr/>
      <dgm:t>
        <a:bodyPr/>
        <a:lstStyle/>
        <a:p>
          <a:r>
            <a:rPr lang="en-US" dirty="0"/>
            <a:t>Limit of repeatability and/or reproducibility </a:t>
          </a:r>
        </a:p>
      </dgm:t>
    </dgm:pt>
    <dgm:pt modelId="{8604AE75-9B1D-4079-AB5A-D895F9CF4C00}" type="parTrans" cxnId="{95B66D4A-CD39-4F58-B773-1F4264BFF285}">
      <dgm:prSet/>
      <dgm:spPr/>
      <dgm:t>
        <a:bodyPr/>
        <a:lstStyle/>
        <a:p>
          <a:endParaRPr lang="en-US"/>
        </a:p>
      </dgm:t>
    </dgm:pt>
    <dgm:pt modelId="{81F00D46-C85D-4E22-AA0D-1B8DE45B4E72}" type="sibTrans" cxnId="{95B66D4A-CD39-4F58-B773-1F4264BFF285}">
      <dgm:prSet/>
      <dgm:spPr/>
      <dgm:t>
        <a:bodyPr/>
        <a:lstStyle/>
        <a:p>
          <a:endParaRPr lang="en-US"/>
        </a:p>
      </dgm:t>
    </dgm:pt>
    <dgm:pt modelId="{225DC87B-9D9F-47CB-A973-47844E1749BE}">
      <dgm:prSet/>
      <dgm:spPr/>
      <dgm:t>
        <a:bodyPr/>
        <a:lstStyle/>
        <a:p>
          <a:r>
            <a:rPr lang="en-US" dirty="0"/>
            <a:t>Robustness against external influences</a:t>
          </a:r>
        </a:p>
      </dgm:t>
    </dgm:pt>
    <dgm:pt modelId="{275E0310-E589-4652-BD57-A590157EF207}" type="parTrans" cxnId="{4F43551F-B9FD-43A8-9C35-87DE92D88575}">
      <dgm:prSet/>
      <dgm:spPr/>
      <dgm:t>
        <a:bodyPr/>
        <a:lstStyle/>
        <a:p>
          <a:endParaRPr lang="en-US"/>
        </a:p>
      </dgm:t>
    </dgm:pt>
    <dgm:pt modelId="{F1B5FFA7-0FE0-4D61-92B6-97845771B3A5}" type="sibTrans" cxnId="{4F43551F-B9FD-43A8-9C35-87DE92D88575}">
      <dgm:prSet/>
      <dgm:spPr/>
      <dgm:t>
        <a:bodyPr/>
        <a:lstStyle/>
        <a:p>
          <a:endParaRPr lang="en-US"/>
        </a:p>
      </dgm:t>
    </dgm:pt>
    <dgm:pt modelId="{49689400-C50E-402B-B46E-DAFDD2FA6146}">
      <dgm:prSet/>
      <dgm:spPr/>
      <dgm:t>
        <a:bodyPr/>
        <a:lstStyle/>
        <a:p>
          <a:r>
            <a:rPr lang="en-US" dirty="0"/>
            <a:t>And/or cross-sensitivity against interferences from the matrix of the sample</a:t>
          </a:r>
        </a:p>
      </dgm:t>
    </dgm:pt>
    <dgm:pt modelId="{614A2C96-3684-40C6-A515-8A1E3C78B0AE}" type="parTrans" cxnId="{68C5A622-7FD5-478C-9D27-35FF8719BF65}">
      <dgm:prSet/>
      <dgm:spPr/>
      <dgm:t>
        <a:bodyPr/>
        <a:lstStyle/>
        <a:p>
          <a:endParaRPr lang="en-US"/>
        </a:p>
      </dgm:t>
    </dgm:pt>
    <dgm:pt modelId="{A1A8D38E-2EAB-4130-8D89-69F5229D76DC}" type="sibTrans" cxnId="{68C5A622-7FD5-478C-9D27-35FF8719BF65}">
      <dgm:prSet/>
      <dgm:spPr/>
      <dgm:t>
        <a:bodyPr/>
        <a:lstStyle/>
        <a:p>
          <a:endParaRPr lang="en-US"/>
        </a:p>
      </dgm:t>
    </dgm:pt>
    <dgm:pt modelId="{F43CB73F-BDA2-44A6-9271-E1744ABBED01}" type="pres">
      <dgm:prSet presAssocID="{26F3A1AE-90BD-4E5A-8D34-79B40C3C6F9A}" presName="linear" presStyleCnt="0">
        <dgm:presLayoutVars>
          <dgm:animLvl val="lvl"/>
          <dgm:resizeHandles val="exact"/>
        </dgm:presLayoutVars>
      </dgm:prSet>
      <dgm:spPr/>
    </dgm:pt>
    <dgm:pt modelId="{BE5E8EAF-903F-4BCD-A6BC-005C414F0B29}" type="pres">
      <dgm:prSet presAssocID="{9D9C0CE7-A7D9-4B26-AE0E-9A40DF60A523}" presName="parentText" presStyleLbl="node1" presStyleIdx="0" presStyleCnt="2">
        <dgm:presLayoutVars>
          <dgm:chMax val="0"/>
          <dgm:bulletEnabled val="1"/>
        </dgm:presLayoutVars>
      </dgm:prSet>
      <dgm:spPr/>
    </dgm:pt>
    <dgm:pt modelId="{77BA499A-E7BD-49A4-83D2-5B4B5C288190}" type="pres">
      <dgm:prSet presAssocID="{4F7F9AAF-B971-4F10-B302-4748876AEF93}" presName="spacer" presStyleCnt="0"/>
      <dgm:spPr/>
    </dgm:pt>
    <dgm:pt modelId="{F7A3D20E-9FFC-4213-816A-088700ABFED3}" type="pres">
      <dgm:prSet presAssocID="{170A1D26-44AD-4FF8-AB73-519F1133C996}" presName="parentText" presStyleLbl="node1" presStyleIdx="1" presStyleCnt="2">
        <dgm:presLayoutVars>
          <dgm:chMax val="0"/>
          <dgm:bulletEnabled val="1"/>
        </dgm:presLayoutVars>
      </dgm:prSet>
      <dgm:spPr/>
    </dgm:pt>
    <dgm:pt modelId="{FD481F11-3C6E-4007-B95C-4D3A963E1CFF}" type="pres">
      <dgm:prSet presAssocID="{170A1D26-44AD-4FF8-AB73-519F1133C996}" presName="childText" presStyleLbl="revTx" presStyleIdx="0" presStyleCnt="1">
        <dgm:presLayoutVars>
          <dgm:bulletEnabled val="1"/>
        </dgm:presLayoutVars>
      </dgm:prSet>
      <dgm:spPr/>
    </dgm:pt>
  </dgm:ptLst>
  <dgm:cxnLst>
    <dgm:cxn modelId="{86F6770C-3C35-4813-B621-77F06A6D544B}" srcId="{170A1D26-44AD-4FF8-AB73-519F1133C996}" destId="{C080CAFD-5B1C-4A29-BF2B-C0E98FBD2416}" srcOrd="3" destOrd="0" parTransId="{0311200C-D4EF-4C4E-B9D0-FF1528F11B80}" sibTransId="{5C3936BE-F745-4F00-A412-0821A7EB8D96}"/>
    <dgm:cxn modelId="{9B36671C-8592-4BFA-BD01-7A4601324363}" type="presOf" srcId="{170A1D26-44AD-4FF8-AB73-519F1133C996}" destId="{F7A3D20E-9FFC-4213-816A-088700ABFED3}" srcOrd="0" destOrd="0" presId="urn:microsoft.com/office/officeart/2005/8/layout/vList2"/>
    <dgm:cxn modelId="{4F43551F-B9FD-43A8-9C35-87DE92D88575}" srcId="{170A1D26-44AD-4FF8-AB73-519F1133C996}" destId="{225DC87B-9D9F-47CB-A973-47844E1749BE}" srcOrd="5" destOrd="0" parTransId="{275E0310-E589-4652-BD57-A590157EF207}" sibTransId="{F1B5FFA7-0FE0-4D61-92B6-97845771B3A5}"/>
    <dgm:cxn modelId="{68C5A622-7FD5-478C-9D27-35FF8719BF65}" srcId="{170A1D26-44AD-4FF8-AB73-519F1133C996}" destId="{49689400-C50E-402B-B46E-DAFDD2FA6146}" srcOrd="6" destOrd="0" parTransId="{614A2C96-3684-40C6-A515-8A1E3C78B0AE}" sibTransId="{A1A8D38E-2EAB-4130-8D89-69F5229D76DC}"/>
    <dgm:cxn modelId="{2034312A-CFE2-44DA-8662-9D0CB2FA8792}" srcId="{170A1D26-44AD-4FF8-AB73-519F1133C996}" destId="{DF7491E9-D5F3-4582-811F-913E31E32E43}" srcOrd="0" destOrd="0" parTransId="{0CB9E416-F8D0-4C49-BDEC-6E24CE471281}" sibTransId="{558CCD1B-0272-43BD-BA04-B6AA39090DB9}"/>
    <dgm:cxn modelId="{971F3D2D-9A45-4CA9-A042-C056685CC858}" srcId="{170A1D26-44AD-4FF8-AB73-519F1133C996}" destId="{0F0B12F5-7C79-4B62-A7D2-FFBB31B25FE3}" srcOrd="1" destOrd="0" parTransId="{322C6D38-B9A7-47EC-9A2E-EDE97B96EE86}" sibTransId="{2306FB2A-1812-4FA3-A91B-BE7383578368}"/>
    <dgm:cxn modelId="{E618FE2D-2D6E-4CBB-8C48-BF49B2F8334D}" type="presOf" srcId="{C080CAFD-5B1C-4A29-BF2B-C0E98FBD2416}" destId="{FD481F11-3C6E-4007-B95C-4D3A963E1CFF}" srcOrd="0" destOrd="3" presId="urn:microsoft.com/office/officeart/2005/8/layout/vList2"/>
    <dgm:cxn modelId="{E25BE13A-F447-4921-8F8E-FD372AFFB59B}" type="presOf" srcId="{DF7491E9-D5F3-4582-811F-913E31E32E43}" destId="{FD481F11-3C6E-4007-B95C-4D3A963E1CFF}" srcOrd="0" destOrd="0" presId="urn:microsoft.com/office/officeart/2005/8/layout/vList2"/>
    <dgm:cxn modelId="{003C7467-D94E-4203-A09E-131C8B8E6891}" type="presOf" srcId="{26F3A1AE-90BD-4E5A-8D34-79B40C3C6F9A}" destId="{F43CB73F-BDA2-44A6-9271-E1744ABBED01}" srcOrd="0" destOrd="0" presId="urn:microsoft.com/office/officeart/2005/8/layout/vList2"/>
    <dgm:cxn modelId="{95B66D4A-CD39-4F58-B773-1F4264BFF285}" srcId="{170A1D26-44AD-4FF8-AB73-519F1133C996}" destId="{07269BB8-52C3-4EBA-A00F-8E73FA344354}" srcOrd="4" destOrd="0" parTransId="{8604AE75-9B1D-4079-AB5A-D895F9CF4C00}" sibTransId="{81F00D46-C85D-4E22-AA0D-1B8DE45B4E72}"/>
    <dgm:cxn modelId="{48EF206E-027D-4DF1-9C10-22E9A08F62B3}" type="presOf" srcId="{A8141377-DFC0-4F96-913D-645F5F89B52E}" destId="{FD481F11-3C6E-4007-B95C-4D3A963E1CFF}" srcOrd="0" destOrd="2" presId="urn:microsoft.com/office/officeart/2005/8/layout/vList2"/>
    <dgm:cxn modelId="{9B5A914E-09B3-4BD8-902D-CDA93A3FDA90}" type="presOf" srcId="{07269BB8-52C3-4EBA-A00F-8E73FA344354}" destId="{FD481F11-3C6E-4007-B95C-4D3A963E1CFF}" srcOrd="0" destOrd="4" presId="urn:microsoft.com/office/officeart/2005/8/layout/vList2"/>
    <dgm:cxn modelId="{EF32E683-84A4-47BE-B58B-6A7B98DD2C4D}" srcId="{170A1D26-44AD-4FF8-AB73-519F1133C996}" destId="{A8141377-DFC0-4F96-913D-645F5F89B52E}" srcOrd="2" destOrd="0" parTransId="{7F8ED6B6-E403-41E7-BB06-C65F38BECF5E}" sibTransId="{3E539EAA-4A96-4BDA-A638-5F64FB3E59CA}"/>
    <dgm:cxn modelId="{9A3E3B9B-DE39-4533-BBEA-0E01179C66CC}" srcId="{26F3A1AE-90BD-4E5A-8D34-79B40C3C6F9A}" destId="{9D9C0CE7-A7D9-4B26-AE0E-9A40DF60A523}" srcOrd="0" destOrd="0" parTransId="{FA0606A7-3A31-4A6F-8CEB-EA06998FD992}" sibTransId="{4F7F9AAF-B971-4F10-B302-4748876AEF93}"/>
    <dgm:cxn modelId="{8970EBAA-95B4-4A3D-B932-5E05372BC6C6}" type="presOf" srcId="{49689400-C50E-402B-B46E-DAFDD2FA6146}" destId="{FD481F11-3C6E-4007-B95C-4D3A963E1CFF}" srcOrd="0" destOrd="6" presId="urn:microsoft.com/office/officeart/2005/8/layout/vList2"/>
    <dgm:cxn modelId="{2F7332CA-2BC9-49D1-8C31-D236A70A4D85}" type="presOf" srcId="{9D9C0CE7-A7D9-4B26-AE0E-9A40DF60A523}" destId="{BE5E8EAF-903F-4BCD-A6BC-005C414F0B29}" srcOrd="0" destOrd="0" presId="urn:microsoft.com/office/officeart/2005/8/layout/vList2"/>
    <dgm:cxn modelId="{9A58E6D9-CFF6-4E83-80C7-56C6C1FC350B}" srcId="{26F3A1AE-90BD-4E5A-8D34-79B40C3C6F9A}" destId="{170A1D26-44AD-4FF8-AB73-519F1133C996}" srcOrd="1" destOrd="0" parTransId="{E0A3AD50-41F1-42DF-A70E-11FE6A5AA252}" sibTransId="{620AB6F8-3863-49AB-9071-592C318FCAF9}"/>
    <dgm:cxn modelId="{4890A2E1-2478-4D22-94E7-B509C6E8F268}" type="presOf" srcId="{0F0B12F5-7C79-4B62-A7D2-FFBB31B25FE3}" destId="{FD481F11-3C6E-4007-B95C-4D3A963E1CFF}" srcOrd="0" destOrd="1" presId="urn:microsoft.com/office/officeart/2005/8/layout/vList2"/>
    <dgm:cxn modelId="{67E485EB-299C-4456-B8E5-108DBFA0AD82}" type="presOf" srcId="{225DC87B-9D9F-47CB-A973-47844E1749BE}" destId="{FD481F11-3C6E-4007-B95C-4D3A963E1CFF}" srcOrd="0" destOrd="5" presId="urn:microsoft.com/office/officeart/2005/8/layout/vList2"/>
    <dgm:cxn modelId="{8711AB5C-AE7A-4B36-ABEA-D68C0F2B9B17}" type="presParOf" srcId="{F43CB73F-BDA2-44A6-9271-E1744ABBED01}" destId="{BE5E8EAF-903F-4BCD-A6BC-005C414F0B29}" srcOrd="0" destOrd="0" presId="urn:microsoft.com/office/officeart/2005/8/layout/vList2"/>
    <dgm:cxn modelId="{3E43EC7C-ADD8-45CE-BC75-53A5DC786D84}" type="presParOf" srcId="{F43CB73F-BDA2-44A6-9271-E1744ABBED01}" destId="{77BA499A-E7BD-49A4-83D2-5B4B5C288190}" srcOrd="1" destOrd="0" presId="urn:microsoft.com/office/officeart/2005/8/layout/vList2"/>
    <dgm:cxn modelId="{D33C8CC6-A94B-4ECC-9B14-7B957FBCEB2A}" type="presParOf" srcId="{F43CB73F-BDA2-44A6-9271-E1744ABBED01}" destId="{F7A3D20E-9FFC-4213-816A-088700ABFED3}" srcOrd="2" destOrd="0" presId="urn:microsoft.com/office/officeart/2005/8/layout/vList2"/>
    <dgm:cxn modelId="{AF7D476B-0380-4BDD-9E17-A5558A66C6D2}" type="presParOf" srcId="{F43CB73F-BDA2-44A6-9271-E1744ABBED01}" destId="{FD481F11-3C6E-4007-B95C-4D3A963E1CFF}"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516B58-7CA2-4497-A7C1-CDAAACC09DF4}" type="doc">
      <dgm:prSet loTypeId="urn:microsoft.com/office/officeart/2008/layout/HorizontalMultiLevelHierarchy" loCatId="hierarchy" qsTypeId="urn:microsoft.com/office/officeart/2005/8/quickstyle/simple3" qsCatId="simple" csTypeId="urn:microsoft.com/office/officeart/2005/8/colors/accent0_2" csCatId="mainScheme" phldr="1"/>
      <dgm:spPr/>
      <dgm:t>
        <a:bodyPr/>
        <a:lstStyle/>
        <a:p>
          <a:endParaRPr lang="en-US"/>
        </a:p>
      </dgm:t>
    </dgm:pt>
    <dgm:pt modelId="{33611D68-7BDB-4F44-9C85-FD850FCDDF14}">
      <dgm:prSet phldrT="[Text]"/>
      <dgm:spPr>
        <a:gradFill rotWithShape="0">
          <a:gsLst>
            <a:gs pos="0">
              <a:schemeClr val="accent2">
                <a:lumMod val="20000"/>
                <a:lumOff val="80000"/>
              </a:schemeClr>
            </a:gs>
            <a:gs pos="45000">
              <a:schemeClr val="lt1">
                <a:hueOff val="0"/>
                <a:satOff val="0"/>
                <a:lumOff val="0"/>
                <a:alphaOff val="0"/>
                <a:tint val="48000"/>
                <a:satMod val="150000"/>
              </a:schemeClr>
            </a:gs>
            <a:gs pos="100000">
              <a:schemeClr val="accent6">
                <a:lumMod val="20000"/>
                <a:lumOff val="80000"/>
              </a:schemeClr>
            </a:gs>
          </a:gsLst>
        </a:gradFill>
      </dgm:spPr>
      <dgm:t>
        <a:bodyPr/>
        <a:lstStyle/>
        <a:p>
          <a:r>
            <a:rPr lang="en-US" dirty="0"/>
            <a:t>The laboratory shall use appropriate methods that meet the </a:t>
          </a:r>
          <a:r>
            <a:rPr lang="en-US" u="sng" dirty="0"/>
            <a:t>needs of the customer </a:t>
          </a:r>
          <a:r>
            <a:rPr lang="en-US" dirty="0"/>
            <a:t>and use procedures for all tests that should include these items:</a:t>
          </a:r>
        </a:p>
      </dgm:t>
    </dgm:pt>
    <dgm:pt modelId="{8769493C-10F1-43DB-BA6F-CAC4D27D4FCC}" type="parTrans" cxnId="{8E377DF3-D797-4A57-BAF8-24EBACECD505}">
      <dgm:prSet/>
      <dgm:spPr/>
      <dgm:t>
        <a:bodyPr/>
        <a:lstStyle/>
        <a:p>
          <a:endParaRPr lang="en-US"/>
        </a:p>
      </dgm:t>
    </dgm:pt>
    <dgm:pt modelId="{D124F257-5615-4F07-A518-597492CD5857}" type="sibTrans" cxnId="{8E377DF3-D797-4A57-BAF8-24EBACECD505}">
      <dgm:prSet/>
      <dgm:spPr/>
      <dgm:t>
        <a:bodyPr/>
        <a:lstStyle/>
        <a:p>
          <a:endParaRPr lang="en-US"/>
        </a:p>
      </dgm:t>
    </dgm:pt>
    <dgm:pt modelId="{0E428F33-4801-43C2-B0EA-BBBD0934F685}">
      <dgm:prSet phldrT="[Text]"/>
      <dgm:spPr/>
      <dgm:t>
        <a:bodyPr/>
        <a:lstStyle/>
        <a:p>
          <a:r>
            <a:rPr lang="en-US" dirty="0"/>
            <a:t>Sampling</a:t>
          </a:r>
        </a:p>
      </dgm:t>
    </dgm:pt>
    <dgm:pt modelId="{C540C5EA-0982-462C-9C44-DFEBCCD15FF7}" type="parTrans" cxnId="{748D29D6-302A-463F-9B45-B767FC8B5DB4}">
      <dgm:prSet/>
      <dgm:spPr/>
      <dgm:t>
        <a:bodyPr/>
        <a:lstStyle/>
        <a:p>
          <a:endParaRPr lang="en-US"/>
        </a:p>
      </dgm:t>
    </dgm:pt>
    <dgm:pt modelId="{BDF0592D-3A1D-4E5E-B394-9BA5446BC8DA}" type="sibTrans" cxnId="{748D29D6-302A-463F-9B45-B767FC8B5DB4}">
      <dgm:prSet/>
      <dgm:spPr/>
      <dgm:t>
        <a:bodyPr/>
        <a:lstStyle/>
        <a:p>
          <a:endParaRPr lang="en-US"/>
        </a:p>
      </dgm:t>
    </dgm:pt>
    <dgm:pt modelId="{AA2015BE-76D8-4FBF-8507-3CB91B06528C}">
      <dgm:prSet/>
      <dgm:spPr/>
      <dgm:t>
        <a:bodyPr/>
        <a:lstStyle/>
        <a:p>
          <a:r>
            <a:rPr lang="en-US"/>
            <a:t>Handling</a:t>
          </a:r>
          <a:endParaRPr lang="en-US" dirty="0"/>
        </a:p>
      </dgm:t>
    </dgm:pt>
    <dgm:pt modelId="{4B84D0DE-A3D6-4D2B-9666-7B9A206ADABB}" type="parTrans" cxnId="{D4813065-2320-4EA0-BDB3-BBA5F4283B9F}">
      <dgm:prSet/>
      <dgm:spPr/>
      <dgm:t>
        <a:bodyPr/>
        <a:lstStyle/>
        <a:p>
          <a:endParaRPr lang="en-US"/>
        </a:p>
      </dgm:t>
    </dgm:pt>
    <dgm:pt modelId="{D2D35932-A1E5-4056-A324-E2891F39D287}" type="sibTrans" cxnId="{D4813065-2320-4EA0-BDB3-BBA5F4283B9F}">
      <dgm:prSet/>
      <dgm:spPr/>
      <dgm:t>
        <a:bodyPr/>
        <a:lstStyle/>
        <a:p>
          <a:endParaRPr lang="en-US"/>
        </a:p>
      </dgm:t>
    </dgm:pt>
    <dgm:pt modelId="{751E4152-244C-4A69-8ED2-112AFDFF51C6}">
      <dgm:prSet/>
      <dgm:spPr/>
      <dgm:t>
        <a:bodyPr/>
        <a:lstStyle/>
        <a:p>
          <a:r>
            <a:rPr lang="en-US"/>
            <a:t>Transport</a:t>
          </a:r>
          <a:endParaRPr lang="en-US" dirty="0"/>
        </a:p>
      </dgm:t>
    </dgm:pt>
    <dgm:pt modelId="{68C4C4EE-2FB7-4C9A-A6E1-263BBF994906}" type="parTrans" cxnId="{F6040BF8-0EF7-45BC-B690-669E94AE75CF}">
      <dgm:prSet/>
      <dgm:spPr/>
      <dgm:t>
        <a:bodyPr/>
        <a:lstStyle/>
        <a:p>
          <a:endParaRPr lang="en-US"/>
        </a:p>
      </dgm:t>
    </dgm:pt>
    <dgm:pt modelId="{EE96B6DD-475E-4BB6-9962-42E3B641DD4D}" type="sibTrans" cxnId="{F6040BF8-0EF7-45BC-B690-669E94AE75CF}">
      <dgm:prSet/>
      <dgm:spPr/>
      <dgm:t>
        <a:bodyPr/>
        <a:lstStyle/>
        <a:p>
          <a:endParaRPr lang="en-US"/>
        </a:p>
      </dgm:t>
    </dgm:pt>
    <dgm:pt modelId="{E747CA48-0507-45E2-AB7B-0F2CEDF543A8}">
      <dgm:prSet/>
      <dgm:spPr/>
      <dgm:t>
        <a:bodyPr/>
        <a:lstStyle/>
        <a:p>
          <a:r>
            <a:rPr lang="en-US"/>
            <a:t>Storage</a:t>
          </a:r>
          <a:endParaRPr lang="en-US" dirty="0"/>
        </a:p>
      </dgm:t>
    </dgm:pt>
    <dgm:pt modelId="{422123F7-1E4E-46AD-90F9-89F36F4ACF23}" type="parTrans" cxnId="{7B010827-DE01-4975-9DBC-368D8CD4F59A}">
      <dgm:prSet/>
      <dgm:spPr/>
      <dgm:t>
        <a:bodyPr/>
        <a:lstStyle/>
        <a:p>
          <a:endParaRPr lang="en-US"/>
        </a:p>
      </dgm:t>
    </dgm:pt>
    <dgm:pt modelId="{4DBCB175-7E68-4B3A-8B13-DEA3A6FAD8E6}" type="sibTrans" cxnId="{7B010827-DE01-4975-9DBC-368D8CD4F59A}">
      <dgm:prSet/>
      <dgm:spPr/>
      <dgm:t>
        <a:bodyPr/>
        <a:lstStyle/>
        <a:p>
          <a:endParaRPr lang="en-US"/>
        </a:p>
      </dgm:t>
    </dgm:pt>
    <dgm:pt modelId="{2D4A4BD8-AF4C-427B-81B7-AF608A4A0435}">
      <dgm:prSet/>
      <dgm:spPr/>
      <dgm:t>
        <a:bodyPr/>
        <a:lstStyle/>
        <a:p>
          <a:r>
            <a:rPr lang="en-US"/>
            <a:t>Sample Preparation</a:t>
          </a:r>
          <a:endParaRPr lang="en-US" dirty="0"/>
        </a:p>
      </dgm:t>
    </dgm:pt>
    <dgm:pt modelId="{85A3F280-4F3D-46D5-8E37-63AA16C1D31E}" type="parTrans" cxnId="{5DF8D158-796F-438D-BB45-B637A708151C}">
      <dgm:prSet/>
      <dgm:spPr/>
      <dgm:t>
        <a:bodyPr/>
        <a:lstStyle/>
        <a:p>
          <a:endParaRPr lang="en-US"/>
        </a:p>
      </dgm:t>
    </dgm:pt>
    <dgm:pt modelId="{BBE1B6D6-AB77-4C6A-89E4-B84F10316DA1}" type="sibTrans" cxnId="{5DF8D158-796F-438D-BB45-B637A708151C}">
      <dgm:prSet/>
      <dgm:spPr/>
      <dgm:t>
        <a:bodyPr/>
        <a:lstStyle/>
        <a:p>
          <a:endParaRPr lang="en-US"/>
        </a:p>
      </dgm:t>
    </dgm:pt>
    <dgm:pt modelId="{487F5F24-4C6D-48E4-8714-816B3B47C3F0}">
      <dgm:prSet/>
      <dgm:spPr/>
      <dgm:t>
        <a:bodyPr/>
        <a:lstStyle/>
        <a:p>
          <a:r>
            <a:rPr lang="en-US"/>
            <a:t>Estimation of measurement uncertainty</a:t>
          </a:r>
          <a:endParaRPr lang="en-US" dirty="0"/>
        </a:p>
      </dgm:t>
    </dgm:pt>
    <dgm:pt modelId="{95577CC6-2A0E-481B-8B33-314BAAEDF0A4}" type="parTrans" cxnId="{B01C357A-4B86-4783-B519-A58355C02301}">
      <dgm:prSet/>
      <dgm:spPr/>
      <dgm:t>
        <a:bodyPr/>
        <a:lstStyle/>
        <a:p>
          <a:endParaRPr lang="en-US"/>
        </a:p>
      </dgm:t>
    </dgm:pt>
    <dgm:pt modelId="{FFE43481-D606-4533-BC5E-550509907EA2}" type="sibTrans" cxnId="{B01C357A-4B86-4783-B519-A58355C02301}">
      <dgm:prSet/>
      <dgm:spPr/>
      <dgm:t>
        <a:bodyPr/>
        <a:lstStyle/>
        <a:p>
          <a:endParaRPr lang="en-US"/>
        </a:p>
      </dgm:t>
    </dgm:pt>
    <dgm:pt modelId="{574B96BA-7F05-4AEA-B83F-42F6D10C23BD}">
      <dgm:prSet/>
      <dgm:spPr/>
      <dgm:t>
        <a:bodyPr/>
        <a:lstStyle/>
        <a:p>
          <a:r>
            <a:rPr lang="en-US"/>
            <a:t>Statistical techniques for analysis </a:t>
          </a:r>
          <a:endParaRPr lang="en-US" dirty="0"/>
        </a:p>
      </dgm:t>
    </dgm:pt>
    <dgm:pt modelId="{83E4F401-4697-4BD3-8E27-2F66C52C8AE3}" type="parTrans" cxnId="{795CEDC7-A82E-4419-B490-2B4E13EB08C0}">
      <dgm:prSet/>
      <dgm:spPr/>
      <dgm:t>
        <a:bodyPr/>
        <a:lstStyle/>
        <a:p>
          <a:endParaRPr lang="en-US"/>
        </a:p>
      </dgm:t>
    </dgm:pt>
    <dgm:pt modelId="{2F3FF6A4-7456-4BB8-B04E-74B8157DFF65}" type="sibTrans" cxnId="{795CEDC7-A82E-4419-B490-2B4E13EB08C0}">
      <dgm:prSet/>
      <dgm:spPr/>
      <dgm:t>
        <a:bodyPr/>
        <a:lstStyle/>
        <a:p>
          <a:endParaRPr lang="en-US"/>
        </a:p>
      </dgm:t>
    </dgm:pt>
    <dgm:pt modelId="{E0970F9D-0A19-4DE0-8835-18E13A142883}" type="pres">
      <dgm:prSet presAssocID="{5E516B58-7CA2-4497-A7C1-CDAAACC09DF4}" presName="Name0" presStyleCnt="0">
        <dgm:presLayoutVars>
          <dgm:chPref val="1"/>
          <dgm:dir/>
          <dgm:animOne val="branch"/>
          <dgm:animLvl val="lvl"/>
          <dgm:resizeHandles val="exact"/>
        </dgm:presLayoutVars>
      </dgm:prSet>
      <dgm:spPr/>
    </dgm:pt>
    <dgm:pt modelId="{5C68A13D-70D2-47B5-98FD-7AAE821AE061}" type="pres">
      <dgm:prSet presAssocID="{33611D68-7BDB-4F44-9C85-FD850FCDDF14}" presName="root1" presStyleCnt="0"/>
      <dgm:spPr/>
    </dgm:pt>
    <dgm:pt modelId="{FABF0517-6652-4575-A273-7A5948F56720}" type="pres">
      <dgm:prSet presAssocID="{33611D68-7BDB-4F44-9C85-FD850FCDDF14}" presName="LevelOneTextNode" presStyleLbl="node0" presStyleIdx="0" presStyleCnt="1" custAng="5400000" custScaleX="477243" custScaleY="103779" custLinFactX="-91267" custLinFactNeighborX="-100000" custLinFactNeighborY="-473">
        <dgm:presLayoutVars>
          <dgm:chPref val="3"/>
        </dgm:presLayoutVars>
      </dgm:prSet>
      <dgm:spPr/>
    </dgm:pt>
    <dgm:pt modelId="{E9072FDC-69D7-40D8-89B9-B2B4AC91CC8C}" type="pres">
      <dgm:prSet presAssocID="{33611D68-7BDB-4F44-9C85-FD850FCDDF14}" presName="level2hierChild" presStyleCnt="0"/>
      <dgm:spPr/>
    </dgm:pt>
    <dgm:pt modelId="{8473F145-1A9D-48A7-A92C-CFCEFDE8325F}" type="pres">
      <dgm:prSet presAssocID="{C540C5EA-0982-462C-9C44-DFEBCCD15FF7}" presName="conn2-1" presStyleLbl="parChTrans1D2" presStyleIdx="0" presStyleCnt="7"/>
      <dgm:spPr/>
    </dgm:pt>
    <dgm:pt modelId="{C0E1C50A-5109-4D48-99EA-301213002EBB}" type="pres">
      <dgm:prSet presAssocID="{C540C5EA-0982-462C-9C44-DFEBCCD15FF7}" presName="connTx" presStyleLbl="parChTrans1D2" presStyleIdx="0" presStyleCnt="7"/>
      <dgm:spPr/>
    </dgm:pt>
    <dgm:pt modelId="{2D814F58-3A43-4870-B986-CC58736C9206}" type="pres">
      <dgm:prSet presAssocID="{0E428F33-4801-43C2-B0EA-BBBD0934F685}" presName="root2" presStyleCnt="0"/>
      <dgm:spPr/>
    </dgm:pt>
    <dgm:pt modelId="{1B4EA78F-94B8-42DF-88B0-9FBC6BA869DF}" type="pres">
      <dgm:prSet presAssocID="{0E428F33-4801-43C2-B0EA-BBBD0934F685}" presName="LevelTwoTextNode" presStyleLbl="node2" presStyleIdx="0" presStyleCnt="7">
        <dgm:presLayoutVars>
          <dgm:chPref val="3"/>
        </dgm:presLayoutVars>
      </dgm:prSet>
      <dgm:spPr/>
    </dgm:pt>
    <dgm:pt modelId="{E4F5F8EE-E474-4504-B876-674E11367882}" type="pres">
      <dgm:prSet presAssocID="{0E428F33-4801-43C2-B0EA-BBBD0934F685}" presName="level3hierChild" presStyleCnt="0"/>
      <dgm:spPr/>
    </dgm:pt>
    <dgm:pt modelId="{A491710A-6CF8-423B-980F-0513BA2F0C27}" type="pres">
      <dgm:prSet presAssocID="{4B84D0DE-A3D6-4D2B-9666-7B9A206ADABB}" presName="conn2-1" presStyleLbl="parChTrans1D2" presStyleIdx="1" presStyleCnt="7"/>
      <dgm:spPr/>
    </dgm:pt>
    <dgm:pt modelId="{602A9186-2BC0-46BA-9870-4B5CB412437E}" type="pres">
      <dgm:prSet presAssocID="{4B84D0DE-A3D6-4D2B-9666-7B9A206ADABB}" presName="connTx" presStyleLbl="parChTrans1D2" presStyleIdx="1" presStyleCnt="7"/>
      <dgm:spPr/>
    </dgm:pt>
    <dgm:pt modelId="{B47AE8B6-8093-474D-BA3D-5DE77F8AB801}" type="pres">
      <dgm:prSet presAssocID="{AA2015BE-76D8-4FBF-8507-3CB91B06528C}" presName="root2" presStyleCnt="0"/>
      <dgm:spPr/>
    </dgm:pt>
    <dgm:pt modelId="{0C2CAC6F-EF7C-44D0-9E92-FC7F01D0D711}" type="pres">
      <dgm:prSet presAssocID="{AA2015BE-76D8-4FBF-8507-3CB91B06528C}" presName="LevelTwoTextNode" presStyleLbl="node2" presStyleIdx="1" presStyleCnt="7">
        <dgm:presLayoutVars>
          <dgm:chPref val="3"/>
        </dgm:presLayoutVars>
      </dgm:prSet>
      <dgm:spPr/>
    </dgm:pt>
    <dgm:pt modelId="{6131D2DC-4AED-4A73-9361-044E0B33BFB1}" type="pres">
      <dgm:prSet presAssocID="{AA2015BE-76D8-4FBF-8507-3CB91B06528C}" presName="level3hierChild" presStyleCnt="0"/>
      <dgm:spPr/>
    </dgm:pt>
    <dgm:pt modelId="{7466425F-6D47-4F79-9697-07ADF54AA98A}" type="pres">
      <dgm:prSet presAssocID="{68C4C4EE-2FB7-4C9A-A6E1-263BBF994906}" presName="conn2-1" presStyleLbl="parChTrans1D2" presStyleIdx="2" presStyleCnt="7"/>
      <dgm:spPr/>
    </dgm:pt>
    <dgm:pt modelId="{729902E4-0901-444D-B3B5-D5E4A236D0B6}" type="pres">
      <dgm:prSet presAssocID="{68C4C4EE-2FB7-4C9A-A6E1-263BBF994906}" presName="connTx" presStyleLbl="parChTrans1D2" presStyleIdx="2" presStyleCnt="7"/>
      <dgm:spPr/>
    </dgm:pt>
    <dgm:pt modelId="{E19EC7E4-169D-45C1-82E6-6BC845B83C19}" type="pres">
      <dgm:prSet presAssocID="{751E4152-244C-4A69-8ED2-112AFDFF51C6}" presName="root2" presStyleCnt="0"/>
      <dgm:spPr/>
    </dgm:pt>
    <dgm:pt modelId="{3BCFD2DE-CAA7-4B6B-8DE0-0010EC701465}" type="pres">
      <dgm:prSet presAssocID="{751E4152-244C-4A69-8ED2-112AFDFF51C6}" presName="LevelTwoTextNode" presStyleLbl="node2" presStyleIdx="2" presStyleCnt="7">
        <dgm:presLayoutVars>
          <dgm:chPref val="3"/>
        </dgm:presLayoutVars>
      </dgm:prSet>
      <dgm:spPr/>
    </dgm:pt>
    <dgm:pt modelId="{8E25C705-7FE0-47E6-9C7D-A6142E5833EC}" type="pres">
      <dgm:prSet presAssocID="{751E4152-244C-4A69-8ED2-112AFDFF51C6}" presName="level3hierChild" presStyleCnt="0"/>
      <dgm:spPr/>
    </dgm:pt>
    <dgm:pt modelId="{0B91A78A-4F7F-4F41-A57D-CF759E6300DE}" type="pres">
      <dgm:prSet presAssocID="{422123F7-1E4E-46AD-90F9-89F36F4ACF23}" presName="conn2-1" presStyleLbl="parChTrans1D2" presStyleIdx="3" presStyleCnt="7"/>
      <dgm:spPr/>
    </dgm:pt>
    <dgm:pt modelId="{A3ED4426-3D7E-4B16-8DC5-71184FF74408}" type="pres">
      <dgm:prSet presAssocID="{422123F7-1E4E-46AD-90F9-89F36F4ACF23}" presName="connTx" presStyleLbl="parChTrans1D2" presStyleIdx="3" presStyleCnt="7"/>
      <dgm:spPr/>
    </dgm:pt>
    <dgm:pt modelId="{F8DCB5F2-9145-4D4C-8934-F545CB948851}" type="pres">
      <dgm:prSet presAssocID="{E747CA48-0507-45E2-AB7B-0F2CEDF543A8}" presName="root2" presStyleCnt="0"/>
      <dgm:spPr/>
    </dgm:pt>
    <dgm:pt modelId="{9A3AA640-D37B-4A2E-80AC-345341C14326}" type="pres">
      <dgm:prSet presAssocID="{E747CA48-0507-45E2-AB7B-0F2CEDF543A8}" presName="LevelTwoTextNode" presStyleLbl="node2" presStyleIdx="3" presStyleCnt="7">
        <dgm:presLayoutVars>
          <dgm:chPref val="3"/>
        </dgm:presLayoutVars>
      </dgm:prSet>
      <dgm:spPr/>
    </dgm:pt>
    <dgm:pt modelId="{D5C371B8-F58A-44BD-AC4D-AAE808998D7B}" type="pres">
      <dgm:prSet presAssocID="{E747CA48-0507-45E2-AB7B-0F2CEDF543A8}" presName="level3hierChild" presStyleCnt="0"/>
      <dgm:spPr/>
    </dgm:pt>
    <dgm:pt modelId="{277371C4-9515-40C0-83D6-88CC1FDD5EB2}" type="pres">
      <dgm:prSet presAssocID="{85A3F280-4F3D-46D5-8E37-63AA16C1D31E}" presName="conn2-1" presStyleLbl="parChTrans1D2" presStyleIdx="4" presStyleCnt="7"/>
      <dgm:spPr/>
    </dgm:pt>
    <dgm:pt modelId="{16C9530A-F2A1-439A-BE0F-A10CF59A1CB0}" type="pres">
      <dgm:prSet presAssocID="{85A3F280-4F3D-46D5-8E37-63AA16C1D31E}" presName="connTx" presStyleLbl="parChTrans1D2" presStyleIdx="4" presStyleCnt="7"/>
      <dgm:spPr/>
    </dgm:pt>
    <dgm:pt modelId="{42107C9D-7929-4A2B-93BA-643622A8DD8A}" type="pres">
      <dgm:prSet presAssocID="{2D4A4BD8-AF4C-427B-81B7-AF608A4A0435}" presName="root2" presStyleCnt="0"/>
      <dgm:spPr/>
    </dgm:pt>
    <dgm:pt modelId="{8C820ACF-A742-44D4-A86F-7B5975A87980}" type="pres">
      <dgm:prSet presAssocID="{2D4A4BD8-AF4C-427B-81B7-AF608A4A0435}" presName="LevelTwoTextNode" presStyleLbl="node2" presStyleIdx="4" presStyleCnt="7">
        <dgm:presLayoutVars>
          <dgm:chPref val="3"/>
        </dgm:presLayoutVars>
      </dgm:prSet>
      <dgm:spPr/>
    </dgm:pt>
    <dgm:pt modelId="{1929A531-8FC0-4223-9BC2-AE95AEE8C760}" type="pres">
      <dgm:prSet presAssocID="{2D4A4BD8-AF4C-427B-81B7-AF608A4A0435}" presName="level3hierChild" presStyleCnt="0"/>
      <dgm:spPr/>
    </dgm:pt>
    <dgm:pt modelId="{2C8DABBE-CF0E-4EA4-97FE-6274F250131E}" type="pres">
      <dgm:prSet presAssocID="{95577CC6-2A0E-481B-8B33-314BAAEDF0A4}" presName="conn2-1" presStyleLbl="parChTrans1D2" presStyleIdx="5" presStyleCnt="7"/>
      <dgm:spPr/>
    </dgm:pt>
    <dgm:pt modelId="{EA4BD7C7-85C5-4939-895D-D6A0D4D3C6CB}" type="pres">
      <dgm:prSet presAssocID="{95577CC6-2A0E-481B-8B33-314BAAEDF0A4}" presName="connTx" presStyleLbl="parChTrans1D2" presStyleIdx="5" presStyleCnt="7"/>
      <dgm:spPr/>
    </dgm:pt>
    <dgm:pt modelId="{F6B09D30-B1B9-4963-982F-81C721B59337}" type="pres">
      <dgm:prSet presAssocID="{487F5F24-4C6D-48E4-8714-816B3B47C3F0}" presName="root2" presStyleCnt="0"/>
      <dgm:spPr/>
    </dgm:pt>
    <dgm:pt modelId="{B598A38B-85E8-4B83-8BD0-FA60A3EE31D2}" type="pres">
      <dgm:prSet presAssocID="{487F5F24-4C6D-48E4-8714-816B3B47C3F0}" presName="LevelTwoTextNode" presStyleLbl="node2" presStyleIdx="5" presStyleCnt="7">
        <dgm:presLayoutVars>
          <dgm:chPref val="3"/>
        </dgm:presLayoutVars>
      </dgm:prSet>
      <dgm:spPr/>
    </dgm:pt>
    <dgm:pt modelId="{3BEBBCAF-C4AC-4FD2-8C62-3C7949B416EC}" type="pres">
      <dgm:prSet presAssocID="{487F5F24-4C6D-48E4-8714-816B3B47C3F0}" presName="level3hierChild" presStyleCnt="0"/>
      <dgm:spPr/>
    </dgm:pt>
    <dgm:pt modelId="{47F964EF-A830-4E2F-9F94-6FE9069F1F52}" type="pres">
      <dgm:prSet presAssocID="{83E4F401-4697-4BD3-8E27-2F66C52C8AE3}" presName="conn2-1" presStyleLbl="parChTrans1D2" presStyleIdx="6" presStyleCnt="7"/>
      <dgm:spPr/>
    </dgm:pt>
    <dgm:pt modelId="{37910984-FE3B-470C-8C88-A42E8F0E892A}" type="pres">
      <dgm:prSet presAssocID="{83E4F401-4697-4BD3-8E27-2F66C52C8AE3}" presName="connTx" presStyleLbl="parChTrans1D2" presStyleIdx="6" presStyleCnt="7"/>
      <dgm:spPr/>
    </dgm:pt>
    <dgm:pt modelId="{D18F5163-E0F2-4BE9-ABBD-4BA288CBA678}" type="pres">
      <dgm:prSet presAssocID="{574B96BA-7F05-4AEA-B83F-42F6D10C23BD}" presName="root2" presStyleCnt="0"/>
      <dgm:spPr/>
    </dgm:pt>
    <dgm:pt modelId="{2B23A56E-EBF4-4CF2-9956-3F2C0A6A6D1E}" type="pres">
      <dgm:prSet presAssocID="{574B96BA-7F05-4AEA-B83F-42F6D10C23BD}" presName="LevelTwoTextNode" presStyleLbl="node2" presStyleIdx="6" presStyleCnt="7">
        <dgm:presLayoutVars>
          <dgm:chPref val="3"/>
        </dgm:presLayoutVars>
      </dgm:prSet>
      <dgm:spPr/>
    </dgm:pt>
    <dgm:pt modelId="{60737940-A08A-4025-B684-016C8260E89C}" type="pres">
      <dgm:prSet presAssocID="{574B96BA-7F05-4AEA-B83F-42F6D10C23BD}" presName="level3hierChild" presStyleCnt="0"/>
      <dgm:spPr/>
    </dgm:pt>
  </dgm:ptLst>
  <dgm:cxnLst>
    <dgm:cxn modelId="{5449A60B-2FC7-4497-847B-08F23E49853C}" type="presOf" srcId="{83E4F401-4697-4BD3-8E27-2F66C52C8AE3}" destId="{37910984-FE3B-470C-8C88-A42E8F0E892A}" srcOrd="1" destOrd="0" presId="urn:microsoft.com/office/officeart/2008/layout/HorizontalMultiLevelHierarchy"/>
    <dgm:cxn modelId="{458CF70F-F5EF-458F-89FE-2B61EEAB348B}" type="presOf" srcId="{E747CA48-0507-45E2-AB7B-0F2CEDF543A8}" destId="{9A3AA640-D37B-4A2E-80AC-345341C14326}" srcOrd="0" destOrd="0" presId="urn:microsoft.com/office/officeart/2008/layout/HorizontalMultiLevelHierarchy"/>
    <dgm:cxn modelId="{A0F84913-768D-4A77-A26B-0CCF6D280099}" type="presOf" srcId="{4B84D0DE-A3D6-4D2B-9666-7B9A206ADABB}" destId="{602A9186-2BC0-46BA-9870-4B5CB412437E}" srcOrd="1" destOrd="0" presId="urn:microsoft.com/office/officeart/2008/layout/HorizontalMultiLevelHierarchy"/>
    <dgm:cxn modelId="{4DA87A15-0306-43FF-87C5-77F95F23EA02}" type="presOf" srcId="{AA2015BE-76D8-4FBF-8507-3CB91B06528C}" destId="{0C2CAC6F-EF7C-44D0-9E92-FC7F01D0D711}" srcOrd="0" destOrd="0" presId="urn:microsoft.com/office/officeart/2008/layout/HorizontalMultiLevelHierarchy"/>
    <dgm:cxn modelId="{D56ECB1C-7BC5-4B56-B681-963782317FFB}" type="presOf" srcId="{5E516B58-7CA2-4497-A7C1-CDAAACC09DF4}" destId="{E0970F9D-0A19-4DE0-8835-18E13A142883}" srcOrd="0" destOrd="0" presId="urn:microsoft.com/office/officeart/2008/layout/HorizontalMultiLevelHierarchy"/>
    <dgm:cxn modelId="{7B010827-DE01-4975-9DBC-368D8CD4F59A}" srcId="{33611D68-7BDB-4F44-9C85-FD850FCDDF14}" destId="{E747CA48-0507-45E2-AB7B-0F2CEDF543A8}" srcOrd="3" destOrd="0" parTransId="{422123F7-1E4E-46AD-90F9-89F36F4ACF23}" sibTransId="{4DBCB175-7E68-4B3A-8B13-DEA3A6FAD8E6}"/>
    <dgm:cxn modelId="{DC7EA72C-3B5D-4509-9257-DCAC18B09131}" type="presOf" srcId="{574B96BA-7F05-4AEA-B83F-42F6D10C23BD}" destId="{2B23A56E-EBF4-4CF2-9956-3F2C0A6A6D1E}" srcOrd="0" destOrd="0" presId="urn:microsoft.com/office/officeart/2008/layout/HorizontalMultiLevelHierarchy"/>
    <dgm:cxn modelId="{2E1FE72E-22FD-4371-A05B-50CF988F1BE2}" type="presOf" srcId="{4B84D0DE-A3D6-4D2B-9666-7B9A206ADABB}" destId="{A491710A-6CF8-423B-980F-0513BA2F0C27}" srcOrd="0" destOrd="0" presId="urn:microsoft.com/office/officeart/2008/layout/HorizontalMultiLevelHierarchy"/>
    <dgm:cxn modelId="{C909F82F-1C4C-41EC-B4CD-35CDA2037866}" type="presOf" srcId="{0E428F33-4801-43C2-B0EA-BBBD0934F685}" destId="{1B4EA78F-94B8-42DF-88B0-9FBC6BA869DF}" srcOrd="0" destOrd="0" presId="urn:microsoft.com/office/officeart/2008/layout/HorizontalMultiLevelHierarchy"/>
    <dgm:cxn modelId="{7F26C63E-44A8-4104-ABBE-66E203631157}" type="presOf" srcId="{83E4F401-4697-4BD3-8E27-2F66C52C8AE3}" destId="{47F964EF-A830-4E2F-9F94-6FE9069F1F52}" srcOrd="0" destOrd="0" presId="urn:microsoft.com/office/officeart/2008/layout/HorizontalMultiLevelHierarchy"/>
    <dgm:cxn modelId="{E7BC7363-D869-4C71-B22F-43AC8543EF80}" type="presOf" srcId="{68C4C4EE-2FB7-4C9A-A6E1-263BBF994906}" destId="{729902E4-0901-444D-B3B5-D5E4A236D0B6}" srcOrd="1" destOrd="0" presId="urn:microsoft.com/office/officeart/2008/layout/HorizontalMultiLevelHierarchy"/>
    <dgm:cxn modelId="{D4813065-2320-4EA0-BDB3-BBA5F4283B9F}" srcId="{33611D68-7BDB-4F44-9C85-FD850FCDDF14}" destId="{AA2015BE-76D8-4FBF-8507-3CB91B06528C}" srcOrd="1" destOrd="0" parTransId="{4B84D0DE-A3D6-4D2B-9666-7B9A206ADABB}" sibTransId="{D2D35932-A1E5-4056-A324-E2891F39D287}"/>
    <dgm:cxn modelId="{FA3B6167-D5C5-412F-B84B-81EEB4618544}" type="presOf" srcId="{85A3F280-4F3D-46D5-8E37-63AA16C1D31E}" destId="{16C9530A-F2A1-439A-BE0F-A10CF59A1CB0}" srcOrd="1" destOrd="0" presId="urn:microsoft.com/office/officeart/2008/layout/HorizontalMultiLevelHierarchy"/>
    <dgm:cxn modelId="{45D82E50-94AD-46DC-A74F-05E3D5FDAD6A}" type="presOf" srcId="{85A3F280-4F3D-46D5-8E37-63AA16C1D31E}" destId="{277371C4-9515-40C0-83D6-88CC1FDD5EB2}" srcOrd="0" destOrd="0" presId="urn:microsoft.com/office/officeart/2008/layout/HorizontalMultiLevelHierarchy"/>
    <dgm:cxn modelId="{B8715871-AC83-450B-8EDF-F3C527B47F79}" type="presOf" srcId="{422123F7-1E4E-46AD-90F9-89F36F4ACF23}" destId="{A3ED4426-3D7E-4B16-8DC5-71184FF74408}" srcOrd="1" destOrd="0" presId="urn:microsoft.com/office/officeart/2008/layout/HorizontalMultiLevelHierarchy"/>
    <dgm:cxn modelId="{5DF8D158-796F-438D-BB45-B637A708151C}" srcId="{33611D68-7BDB-4F44-9C85-FD850FCDDF14}" destId="{2D4A4BD8-AF4C-427B-81B7-AF608A4A0435}" srcOrd="4" destOrd="0" parTransId="{85A3F280-4F3D-46D5-8E37-63AA16C1D31E}" sibTransId="{BBE1B6D6-AB77-4C6A-89E4-B84F10316DA1}"/>
    <dgm:cxn modelId="{B01C357A-4B86-4783-B519-A58355C02301}" srcId="{33611D68-7BDB-4F44-9C85-FD850FCDDF14}" destId="{487F5F24-4C6D-48E4-8714-816B3B47C3F0}" srcOrd="5" destOrd="0" parTransId="{95577CC6-2A0E-481B-8B33-314BAAEDF0A4}" sibTransId="{FFE43481-D606-4533-BC5E-550509907EA2}"/>
    <dgm:cxn modelId="{7BBD7384-7D93-4BF0-9D11-0E00FD920C61}" type="presOf" srcId="{33611D68-7BDB-4F44-9C85-FD850FCDDF14}" destId="{FABF0517-6652-4575-A273-7A5948F56720}" srcOrd="0" destOrd="0" presId="urn:microsoft.com/office/officeart/2008/layout/HorizontalMultiLevelHierarchy"/>
    <dgm:cxn modelId="{F390BEA3-026F-4D70-94DD-FF6BFC0FACBC}" type="presOf" srcId="{95577CC6-2A0E-481B-8B33-314BAAEDF0A4}" destId="{EA4BD7C7-85C5-4939-895D-D6A0D4D3C6CB}" srcOrd="1" destOrd="0" presId="urn:microsoft.com/office/officeart/2008/layout/HorizontalMultiLevelHierarchy"/>
    <dgm:cxn modelId="{EACAD6A7-DC4A-492D-ACE1-F17BA0020F1D}" type="presOf" srcId="{95577CC6-2A0E-481B-8B33-314BAAEDF0A4}" destId="{2C8DABBE-CF0E-4EA4-97FE-6274F250131E}" srcOrd="0" destOrd="0" presId="urn:microsoft.com/office/officeart/2008/layout/HorizontalMultiLevelHierarchy"/>
    <dgm:cxn modelId="{46E55FC1-D507-4E12-B03B-E151D1F4923F}" type="presOf" srcId="{751E4152-244C-4A69-8ED2-112AFDFF51C6}" destId="{3BCFD2DE-CAA7-4B6B-8DE0-0010EC701465}" srcOrd="0" destOrd="0" presId="urn:microsoft.com/office/officeart/2008/layout/HorizontalMultiLevelHierarchy"/>
    <dgm:cxn modelId="{F2F88FC6-2082-49FD-BBA9-F33AB0407C47}" type="presOf" srcId="{C540C5EA-0982-462C-9C44-DFEBCCD15FF7}" destId="{C0E1C50A-5109-4D48-99EA-301213002EBB}" srcOrd="1" destOrd="0" presId="urn:microsoft.com/office/officeart/2008/layout/HorizontalMultiLevelHierarchy"/>
    <dgm:cxn modelId="{795CEDC7-A82E-4419-B490-2B4E13EB08C0}" srcId="{33611D68-7BDB-4F44-9C85-FD850FCDDF14}" destId="{574B96BA-7F05-4AEA-B83F-42F6D10C23BD}" srcOrd="6" destOrd="0" parTransId="{83E4F401-4697-4BD3-8E27-2F66C52C8AE3}" sibTransId="{2F3FF6A4-7456-4BB8-B04E-74B8157DFF65}"/>
    <dgm:cxn modelId="{BB282DCA-1273-4528-8D26-7D1F39049BD5}" type="presOf" srcId="{C540C5EA-0982-462C-9C44-DFEBCCD15FF7}" destId="{8473F145-1A9D-48A7-A92C-CFCEFDE8325F}" srcOrd="0" destOrd="0" presId="urn:microsoft.com/office/officeart/2008/layout/HorizontalMultiLevelHierarchy"/>
    <dgm:cxn modelId="{097569CF-9771-4345-AEB2-240937C41FBC}" type="presOf" srcId="{2D4A4BD8-AF4C-427B-81B7-AF608A4A0435}" destId="{8C820ACF-A742-44D4-A86F-7B5975A87980}" srcOrd="0" destOrd="0" presId="urn:microsoft.com/office/officeart/2008/layout/HorizontalMultiLevelHierarchy"/>
    <dgm:cxn modelId="{748D29D6-302A-463F-9B45-B767FC8B5DB4}" srcId="{33611D68-7BDB-4F44-9C85-FD850FCDDF14}" destId="{0E428F33-4801-43C2-B0EA-BBBD0934F685}" srcOrd="0" destOrd="0" parTransId="{C540C5EA-0982-462C-9C44-DFEBCCD15FF7}" sibTransId="{BDF0592D-3A1D-4E5E-B394-9BA5446BC8DA}"/>
    <dgm:cxn modelId="{817CC8E4-A84F-45B8-B64A-DD9FFC9D3368}" type="presOf" srcId="{68C4C4EE-2FB7-4C9A-A6E1-263BBF994906}" destId="{7466425F-6D47-4F79-9697-07ADF54AA98A}" srcOrd="0" destOrd="0" presId="urn:microsoft.com/office/officeart/2008/layout/HorizontalMultiLevelHierarchy"/>
    <dgm:cxn modelId="{8E377DF3-D797-4A57-BAF8-24EBACECD505}" srcId="{5E516B58-7CA2-4497-A7C1-CDAAACC09DF4}" destId="{33611D68-7BDB-4F44-9C85-FD850FCDDF14}" srcOrd="0" destOrd="0" parTransId="{8769493C-10F1-43DB-BA6F-CAC4D27D4FCC}" sibTransId="{D124F257-5615-4F07-A518-597492CD5857}"/>
    <dgm:cxn modelId="{7969CFF4-EE0B-4FD2-927B-5623FCF9BE92}" type="presOf" srcId="{487F5F24-4C6D-48E4-8714-816B3B47C3F0}" destId="{B598A38B-85E8-4B83-8BD0-FA60A3EE31D2}" srcOrd="0" destOrd="0" presId="urn:microsoft.com/office/officeart/2008/layout/HorizontalMultiLevelHierarchy"/>
    <dgm:cxn modelId="{F6040BF8-0EF7-45BC-B690-669E94AE75CF}" srcId="{33611D68-7BDB-4F44-9C85-FD850FCDDF14}" destId="{751E4152-244C-4A69-8ED2-112AFDFF51C6}" srcOrd="2" destOrd="0" parTransId="{68C4C4EE-2FB7-4C9A-A6E1-263BBF994906}" sibTransId="{EE96B6DD-475E-4BB6-9962-42E3B641DD4D}"/>
    <dgm:cxn modelId="{5786ACFA-D578-44A4-97A0-81A68613A557}" type="presOf" srcId="{422123F7-1E4E-46AD-90F9-89F36F4ACF23}" destId="{0B91A78A-4F7F-4F41-A57D-CF759E6300DE}" srcOrd="0" destOrd="0" presId="urn:microsoft.com/office/officeart/2008/layout/HorizontalMultiLevelHierarchy"/>
    <dgm:cxn modelId="{FF35AB05-6798-44F0-8E78-41344EF79106}" type="presParOf" srcId="{E0970F9D-0A19-4DE0-8835-18E13A142883}" destId="{5C68A13D-70D2-47B5-98FD-7AAE821AE061}" srcOrd="0" destOrd="0" presId="urn:microsoft.com/office/officeart/2008/layout/HorizontalMultiLevelHierarchy"/>
    <dgm:cxn modelId="{77E50EEE-FBCE-4B78-B690-A6DFCB35D1EE}" type="presParOf" srcId="{5C68A13D-70D2-47B5-98FD-7AAE821AE061}" destId="{FABF0517-6652-4575-A273-7A5948F56720}" srcOrd="0" destOrd="0" presId="urn:microsoft.com/office/officeart/2008/layout/HorizontalMultiLevelHierarchy"/>
    <dgm:cxn modelId="{6909931C-C0BA-42AA-9502-B50ACF9736CF}" type="presParOf" srcId="{5C68A13D-70D2-47B5-98FD-7AAE821AE061}" destId="{E9072FDC-69D7-40D8-89B9-B2B4AC91CC8C}" srcOrd="1" destOrd="0" presId="urn:microsoft.com/office/officeart/2008/layout/HorizontalMultiLevelHierarchy"/>
    <dgm:cxn modelId="{2E4A8A6D-0386-4B77-8D85-E865403ED0D2}" type="presParOf" srcId="{E9072FDC-69D7-40D8-89B9-B2B4AC91CC8C}" destId="{8473F145-1A9D-48A7-A92C-CFCEFDE8325F}" srcOrd="0" destOrd="0" presId="urn:microsoft.com/office/officeart/2008/layout/HorizontalMultiLevelHierarchy"/>
    <dgm:cxn modelId="{A4B20319-44BA-4E8C-8CF6-62C788983947}" type="presParOf" srcId="{8473F145-1A9D-48A7-A92C-CFCEFDE8325F}" destId="{C0E1C50A-5109-4D48-99EA-301213002EBB}" srcOrd="0" destOrd="0" presId="urn:microsoft.com/office/officeart/2008/layout/HorizontalMultiLevelHierarchy"/>
    <dgm:cxn modelId="{F06EA70D-D6DA-47E3-BCC1-EFD612E16ECB}" type="presParOf" srcId="{E9072FDC-69D7-40D8-89B9-B2B4AC91CC8C}" destId="{2D814F58-3A43-4870-B986-CC58736C9206}" srcOrd="1" destOrd="0" presId="urn:microsoft.com/office/officeart/2008/layout/HorizontalMultiLevelHierarchy"/>
    <dgm:cxn modelId="{55461A41-0006-44D7-87D0-38B2451A4A0A}" type="presParOf" srcId="{2D814F58-3A43-4870-B986-CC58736C9206}" destId="{1B4EA78F-94B8-42DF-88B0-9FBC6BA869DF}" srcOrd="0" destOrd="0" presId="urn:microsoft.com/office/officeart/2008/layout/HorizontalMultiLevelHierarchy"/>
    <dgm:cxn modelId="{8AE2C5E2-2FF8-407B-9C3D-DD0EF5C966B9}" type="presParOf" srcId="{2D814F58-3A43-4870-B986-CC58736C9206}" destId="{E4F5F8EE-E474-4504-B876-674E11367882}" srcOrd="1" destOrd="0" presId="urn:microsoft.com/office/officeart/2008/layout/HorizontalMultiLevelHierarchy"/>
    <dgm:cxn modelId="{6513EE04-E004-4B03-886F-D20F1FC94702}" type="presParOf" srcId="{E9072FDC-69D7-40D8-89B9-B2B4AC91CC8C}" destId="{A491710A-6CF8-423B-980F-0513BA2F0C27}" srcOrd="2" destOrd="0" presId="urn:microsoft.com/office/officeart/2008/layout/HorizontalMultiLevelHierarchy"/>
    <dgm:cxn modelId="{CBD3A3F4-C21A-4DBD-9208-DFFF38A06CC4}" type="presParOf" srcId="{A491710A-6CF8-423B-980F-0513BA2F0C27}" destId="{602A9186-2BC0-46BA-9870-4B5CB412437E}" srcOrd="0" destOrd="0" presId="urn:microsoft.com/office/officeart/2008/layout/HorizontalMultiLevelHierarchy"/>
    <dgm:cxn modelId="{15DF1BCB-F5C3-4F4A-B83F-4CBF12674963}" type="presParOf" srcId="{E9072FDC-69D7-40D8-89B9-B2B4AC91CC8C}" destId="{B47AE8B6-8093-474D-BA3D-5DE77F8AB801}" srcOrd="3" destOrd="0" presId="urn:microsoft.com/office/officeart/2008/layout/HorizontalMultiLevelHierarchy"/>
    <dgm:cxn modelId="{46B1BDC3-CE70-4172-9DC4-F85513B7C944}" type="presParOf" srcId="{B47AE8B6-8093-474D-BA3D-5DE77F8AB801}" destId="{0C2CAC6F-EF7C-44D0-9E92-FC7F01D0D711}" srcOrd="0" destOrd="0" presId="urn:microsoft.com/office/officeart/2008/layout/HorizontalMultiLevelHierarchy"/>
    <dgm:cxn modelId="{2F28DCDC-DC9A-4EDB-8663-5CDB0F356D77}" type="presParOf" srcId="{B47AE8B6-8093-474D-BA3D-5DE77F8AB801}" destId="{6131D2DC-4AED-4A73-9361-044E0B33BFB1}" srcOrd="1" destOrd="0" presId="urn:microsoft.com/office/officeart/2008/layout/HorizontalMultiLevelHierarchy"/>
    <dgm:cxn modelId="{CA017E5C-5DE4-4FEF-B32C-E67975ED852E}" type="presParOf" srcId="{E9072FDC-69D7-40D8-89B9-B2B4AC91CC8C}" destId="{7466425F-6D47-4F79-9697-07ADF54AA98A}" srcOrd="4" destOrd="0" presId="urn:microsoft.com/office/officeart/2008/layout/HorizontalMultiLevelHierarchy"/>
    <dgm:cxn modelId="{9481601E-71E9-4310-B4C2-923D8AC291F9}" type="presParOf" srcId="{7466425F-6D47-4F79-9697-07ADF54AA98A}" destId="{729902E4-0901-444D-B3B5-D5E4A236D0B6}" srcOrd="0" destOrd="0" presId="urn:microsoft.com/office/officeart/2008/layout/HorizontalMultiLevelHierarchy"/>
    <dgm:cxn modelId="{AF370AAE-715A-4CF8-AEF0-3B8963229E11}" type="presParOf" srcId="{E9072FDC-69D7-40D8-89B9-B2B4AC91CC8C}" destId="{E19EC7E4-169D-45C1-82E6-6BC845B83C19}" srcOrd="5" destOrd="0" presId="urn:microsoft.com/office/officeart/2008/layout/HorizontalMultiLevelHierarchy"/>
    <dgm:cxn modelId="{066FAA98-24AC-468D-9463-99FD5C8143DC}" type="presParOf" srcId="{E19EC7E4-169D-45C1-82E6-6BC845B83C19}" destId="{3BCFD2DE-CAA7-4B6B-8DE0-0010EC701465}" srcOrd="0" destOrd="0" presId="urn:microsoft.com/office/officeart/2008/layout/HorizontalMultiLevelHierarchy"/>
    <dgm:cxn modelId="{1C9466BC-5B31-4F50-BCB4-655278D3A2D4}" type="presParOf" srcId="{E19EC7E4-169D-45C1-82E6-6BC845B83C19}" destId="{8E25C705-7FE0-47E6-9C7D-A6142E5833EC}" srcOrd="1" destOrd="0" presId="urn:microsoft.com/office/officeart/2008/layout/HorizontalMultiLevelHierarchy"/>
    <dgm:cxn modelId="{4BE7F177-0B6D-4F45-9DD9-C65FD0255972}" type="presParOf" srcId="{E9072FDC-69D7-40D8-89B9-B2B4AC91CC8C}" destId="{0B91A78A-4F7F-4F41-A57D-CF759E6300DE}" srcOrd="6" destOrd="0" presId="urn:microsoft.com/office/officeart/2008/layout/HorizontalMultiLevelHierarchy"/>
    <dgm:cxn modelId="{15C88AF8-25FA-4BEE-B50B-1B16141DECC6}" type="presParOf" srcId="{0B91A78A-4F7F-4F41-A57D-CF759E6300DE}" destId="{A3ED4426-3D7E-4B16-8DC5-71184FF74408}" srcOrd="0" destOrd="0" presId="urn:microsoft.com/office/officeart/2008/layout/HorizontalMultiLevelHierarchy"/>
    <dgm:cxn modelId="{8876C16B-6556-4BDB-A8BD-CCB3C978746D}" type="presParOf" srcId="{E9072FDC-69D7-40D8-89B9-B2B4AC91CC8C}" destId="{F8DCB5F2-9145-4D4C-8934-F545CB948851}" srcOrd="7" destOrd="0" presId="urn:microsoft.com/office/officeart/2008/layout/HorizontalMultiLevelHierarchy"/>
    <dgm:cxn modelId="{B19DD733-9D8B-43F2-9884-A6DBCC5E4C42}" type="presParOf" srcId="{F8DCB5F2-9145-4D4C-8934-F545CB948851}" destId="{9A3AA640-D37B-4A2E-80AC-345341C14326}" srcOrd="0" destOrd="0" presId="urn:microsoft.com/office/officeart/2008/layout/HorizontalMultiLevelHierarchy"/>
    <dgm:cxn modelId="{986595E4-D8C5-4DFB-927C-B1BF93277B32}" type="presParOf" srcId="{F8DCB5F2-9145-4D4C-8934-F545CB948851}" destId="{D5C371B8-F58A-44BD-AC4D-AAE808998D7B}" srcOrd="1" destOrd="0" presId="urn:microsoft.com/office/officeart/2008/layout/HorizontalMultiLevelHierarchy"/>
    <dgm:cxn modelId="{AD64BCB1-B375-44AA-B3CC-2D00357E8CB6}" type="presParOf" srcId="{E9072FDC-69D7-40D8-89B9-B2B4AC91CC8C}" destId="{277371C4-9515-40C0-83D6-88CC1FDD5EB2}" srcOrd="8" destOrd="0" presId="urn:microsoft.com/office/officeart/2008/layout/HorizontalMultiLevelHierarchy"/>
    <dgm:cxn modelId="{0B606EF6-CFFB-474F-839F-452BB7AFD424}" type="presParOf" srcId="{277371C4-9515-40C0-83D6-88CC1FDD5EB2}" destId="{16C9530A-F2A1-439A-BE0F-A10CF59A1CB0}" srcOrd="0" destOrd="0" presId="urn:microsoft.com/office/officeart/2008/layout/HorizontalMultiLevelHierarchy"/>
    <dgm:cxn modelId="{28B49082-9B7A-49DB-ABCE-F04F396AEA5B}" type="presParOf" srcId="{E9072FDC-69D7-40D8-89B9-B2B4AC91CC8C}" destId="{42107C9D-7929-4A2B-93BA-643622A8DD8A}" srcOrd="9" destOrd="0" presId="urn:microsoft.com/office/officeart/2008/layout/HorizontalMultiLevelHierarchy"/>
    <dgm:cxn modelId="{B24389AD-8D44-4B3E-BBDE-6A91E641A7B4}" type="presParOf" srcId="{42107C9D-7929-4A2B-93BA-643622A8DD8A}" destId="{8C820ACF-A742-44D4-A86F-7B5975A87980}" srcOrd="0" destOrd="0" presId="urn:microsoft.com/office/officeart/2008/layout/HorizontalMultiLevelHierarchy"/>
    <dgm:cxn modelId="{B31FCBA7-6407-40D2-9C3A-FF95F572F195}" type="presParOf" srcId="{42107C9D-7929-4A2B-93BA-643622A8DD8A}" destId="{1929A531-8FC0-4223-9BC2-AE95AEE8C760}" srcOrd="1" destOrd="0" presId="urn:microsoft.com/office/officeart/2008/layout/HorizontalMultiLevelHierarchy"/>
    <dgm:cxn modelId="{39F5B04E-842F-4459-AFF3-C063B5AD7FC6}" type="presParOf" srcId="{E9072FDC-69D7-40D8-89B9-B2B4AC91CC8C}" destId="{2C8DABBE-CF0E-4EA4-97FE-6274F250131E}" srcOrd="10" destOrd="0" presId="urn:microsoft.com/office/officeart/2008/layout/HorizontalMultiLevelHierarchy"/>
    <dgm:cxn modelId="{B70E6CF3-070F-4D8D-97D7-800E9BB7DD9F}" type="presParOf" srcId="{2C8DABBE-CF0E-4EA4-97FE-6274F250131E}" destId="{EA4BD7C7-85C5-4939-895D-D6A0D4D3C6CB}" srcOrd="0" destOrd="0" presId="urn:microsoft.com/office/officeart/2008/layout/HorizontalMultiLevelHierarchy"/>
    <dgm:cxn modelId="{574340E4-28FE-4279-9B8E-463D17B3A937}" type="presParOf" srcId="{E9072FDC-69D7-40D8-89B9-B2B4AC91CC8C}" destId="{F6B09D30-B1B9-4963-982F-81C721B59337}" srcOrd="11" destOrd="0" presId="urn:microsoft.com/office/officeart/2008/layout/HorizontalMultiLevelHierarchy"/>
    <dgm:cxn modelId="{975E424E-33DC-4112-86FD-0508B1B0FF29}" type="presParOf" srcId="{F6B09D30-B1B9-4963-982F-81C721B59337}" destId="{B598A38B-85E8-4B83-8BD0-FA60A3EE31D2}" srcOrd="0" destOrd="0" presId="urn:microsoft.com/office/officeart/2008/layout/HorizontalMultiLevelHierarchy"/>
    <dgm:cxn modelId="{D1C51902-0E5B-4C7D-A227-1B38CEA09C4B}" type="presParOf" srcId="{F6B09D30-B1B9-4963-982F-81C721B59337}" destId="{3BEBBCAF-C4AC-4FD2-8C62-3C7949B416EC}" srcOrd="1" destOrd="0" presId="urn:microsoft.com/office/officeart/2008/layout/HorizontalMultiLevelHierarchy"/>
    <dgm:cxn modelId="{4BACDD31-30B6-4C8C-92F8-A12BEFFF6F36}" type="presParOf" srcId="{E9072FDC-69D7-40D8-89B9-B2B4AC91CC8C}" destId="{47F964EF-A830-4E2F-9F94-6FE9069F1F52}" srcOrd="12" destOrd="0" presId="urn:microsoft.com/office/officeart/2008/layout/HorizontalMultiLevelHierarchy"/>
    <dgm:cxn modelId="{F4F64C7D-2826-46BA-B601-C4E710CB7A44}" type="presParOf" srcId="{47F964EF-A830-4E2F-9F94-6FE9069F1F52}" destId="{37910984-FE3B-470C-8C88-A42E8F0E892A}" srcOrd="0" destOrd="0" presId="urn:microsoft.com/office/officeart/2008/layout/HorizontalMultiLevelHierarchy"/>
    <dgm:cxn modelId="{19B1965A-2082-418D-BFE0-604C15C37CFD}" type="presParOf" srcId="{E9072FDC-69D7-40D8-89B9-B2B4AC91CC8C}" destId="{D18F5163-E0F2-4BE9-ABBD-4BA288CBA678}" srcOrd="13" destOrd="0" presId="urn:microsoft.com/office/officeart/2008/layout/HorizontalMultiLevelHierarchy"/>
    <dgm:cxn modelId="{FCEA2A7E-3CAF-4F6C-BEFE-7193545F1D28}" type="presParOf" srcId="{D18F5163-E0F2-4BE9-ABBD-4BA288CBA678}" destId="{2B23A56E-EBF4-4CF2-9956-3F2C0A6A6D1E}" srcOrd="0" destOrd="0" presId="urn:microsoft.com/office/officeart/2008/layout/HorizontalMultiLevelHierarchy"/>
    <dgm:cxn modelId="{73DC1164-AD71-4078-ABD1-0C4E3A8FFF9D}" type="presParOf" srcId="{D18F5163-E0F2-4BE9-ABBD-4BA288CBA678}" destId="{60737940-A08A-4025-B684-016C8260E89C}"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5EB4CC5-C114-4A4D-BABC-5FF4D989EB37}" type="doc">
      <dgm:prSet loTypeId="urn:microsoft.com/office/officeart/2005/8/layout/list1" loCatId="list" qsTypeId="urn:microsoft.com/office/officeart/2005/8/quickstyle/simple3" qsCatId="simple" csTypeId="urn:microsoft.com/office/officeart/2005/8/colors/colorful2" csCatId="colorful" phldr="1"/>
      <dgm:spPr/>
      <dgm:t>
        <a:bodyPr/>
        <a:lstStyle/>
        <a:p>
          <a:endParaRPr lang="en-US"/>
        </a:p>
      </dgm:t>
    </dgm:pt>
    <dgm:pt modelId="{73282777-C9DA-4439-B864-9622EF0783E3}">
      <dgm:prSet custT="1"/>
      <dgm:spPr/>
      <dgm:t>
        <a:bodyPr/>
        <a:lstStyle/>
        <a:p>
          <a:pPr rtl="0"/>
          <a:r>
            <a:rPr lang="en-US" sz="2000" dirty="0"/>
            <a:t>It should </a:t>
          </a:r>
          <a:r>
            <a:rPr lang="en-US" sz="2000"/>
            <a:t>be approved </a:t>
          </a:r>
          <a:r>
            <a:rPr lang="en-US" sz="2000" dirty="0"/>
            <a:t>or published in </a:t>
          </a:r>
        </a:p>
      </dgm:t>
    </dgm:pt>
    <dgm:pt modelId="{F48CF611-7B87-4B37-B410-48E2918ABE2C}" type="parTrans" cxnId="{23EE7C91-E7E6-429A-A78D-4AFAE226124D}">
      <dgm:prSet/>
      <dgm:spPr/>
      <dgm:t>
        <a:bodyPr/>
        <a:lstStyle/>
        <a:p>
          <a:endParaRPr lang="en-US"/>
        </a:p>
      </dgm:t>
    </dgm:pt>
    <dgm:pt modelId="{E7EBB84B-0332-4009-81A2-9A954BCD8219}" type="sibTrans" cxnId="{23EE7C91-E7E6-429A-A78D-4AFAE226124D}">
      <dgm:prSet/>
      <dgm:spPr/>
      <dgm:t>
        <a:bodyPr/>
        <a:lstStyle/>
        <a:p>
          <a:endParaRPr lang="en-US"/>
        </a:p>
      </dgm:t>
    </dgm:pt>
    <dgm:pt modelId="{AF8855CC-2CD7-45CA-8D1B-4EF714873948}">
      <dgm:prSet custT="1"/>
      <dgm:spPr/>
      <dgm:t>
        <a:bodyPr/>
        <a:lstStyle/>
        <a:p>
          <a:r>
            <a:rPr lang="en-US" sz="2000" dirty="0"/>
            <a:t>International, regional or national standards </a:t>
          </a:r>
        </a:p>
      </dgm:t>
    </dgm:pt>
    <dgm:pt modelId="{F901EDEB-12B0-4813-A80B-3EB58DFFD4FE}" type="parTrans" cxnId="{8EF7A780-4825-467A-8D11-5176793376C7}">
      <dgm:prSet/>
      <dgm:spPr/>
      <dgm:t>
        <a:bodyPr/>
        <a:lstStyle/>
        <a:p>
          <a:endParaRPr lang="en-US"/>
        </a:p>
      </dgm:t>
    </dgm:pt>
    <dgm:pt modelId="{5ECFD06A-B085-441E-9758-C7240C4332BF}" type="sibTrans" cxnId="{8EF7A780-4825-467A-8D11-5176793376C7}">
      <dgm:prSet/>
      <dgm:spPr/>
      <dgm:t>
        <a:bodyPr/>
        <a:lstStyle/>
        <a:p>
          <a:endParaRPr lang="en-US"/>
        </a:p>
      </dgm:t>
    </dgm:pt>
    <dgm:pt modelId="{B297F7AC-56CE-48B8-9E9E-2C8C04C3C581}">
      <dgm:prSet custT="1"/>
      <dgm:spPr/>
      <dgm:t>
        <a:bodyPr/>
        <a:lstStyle/>
        <a:p>
          <a:r>
            <a:rPr lang="en-US" sz="2000" dirty="0"/>
            <a:t>Reputable technical organizations </a:t>
          </a:r>
        </a:p>
      </dgm:t>
    </dgm:pt>
    <dgm:pt modelId="{C5B8B461-868A-4900-8F10-23120272A13D}" type="parTrans" cxnId="{3B3DF006-D1CB-4FE3-9A27-BEF3BF85B120}">
      <dgm:prSet/>
      <dgm:spPr/>
      <dgm:t>
        <a:bodyPr/>
        <a:lstStyle/>
        <a:p>
          <a:endParaRPr lang="en-US"/>
        </a:p>
      </dgm:t>
    </dgm:pt>
    <dgm:pt modelId="{6581BC67-F83F-46DB-991F-13213D5DAF0B}" type="sibTrans" cxnId="{3B3DF006-D1CB-4FE3-9A27-BEF3BF85B120}">
      <dgm:prSet/>
      <dgm:spPr/>
      <dgm:t>
        <a:bodyPr/>
        <a:lstStyle/>
        <a:p>
          <a:endParaRPr lang="en-US"/>
        </a:p>
      </dgm:t>
    </dgm:pt>
    <dgm:pt modelId="{53060328-A197-4BF1-A2ED-6070DFFCB3A4}">
      <dgm:prSet custT="1"/>
      <dgm:spPr/>
      <dgm:t>
        <a:bodyPr/>
        <a:lstStyle/>
        <a:p>
          <a:r>
            <a:rPr lang="en-US" sz="2000" dirty="0"/>
            <a:t>Relevant scientific journals </a:t>
          </a:r>
        </a:p>
      </dgm:t>
    </dgm:pt>
    <dgm:pt modelId="{5FF06875-1532-40D7-B7BC-2AACE4405533}" type="parTrans" cxnId="{EEEBE86B-7B65-4D30-9C9B-DCF2238E653D}">
      <dgm:prSet/>
      <dgm:spPr/>
      <dgm:t>
        <a:bodyPr/>
        <a:lstStyle/>
        <a:p>
          <a:endParaRPr lang="en-US"/>
        </a:p>
      </dgm:t>
    </dgm:pt>
    <dgm:pt modelId="{145C73E7-5B44-4AB8-AE4E-E107286BD364}" type="sibTrans" cxnId="{EEEBE86B-7B65-4D30-9C9B-DCF2238E653D}">
      <dgm:prSet/>
      <dgm:spPr/>
      <dgm:t>
        <a:bodyPr/>
        <a:lstStyle/>
        <a:p>
          <a:endParaRPr lang="en-US"/>
        </a:p>
      </dgm:t>
    </dgm:pt>
    <dgm:pt modelId="{BC55058E-A87C-4DFA-977F-BBC28F49350A}">
      <dgm:prSet custT="1"/>
      <dgm:spPr/>
      <dgm:t>
        <a:bodyPr/>
        <a:lstStyle/>
        <a:p>
          <a:r>
            <a:rPr lang="en-US" sz="2000" dirty="0"/>
            <a:t>Specified by manufacturer of equipment</a:t>
          </a:r>
        </a:p>
      </dgm:t>
    </dgm:pt>
    <dgm:pt modelId="{3EBFDE93-2574-49DD-87B2-A04D6228B313}" type="parTrans" cxnId="{3910B196-DCC2-4AAB-9023-19405E673194}">
      <dgm:prSet/>
      <dgm:spPr/>
      <dgm:t>
        <a:bodyPr/>
        <a:lstStyle/>
        <a:p>
          <a:endParaRPr lang="en-US"/>
        </a:p>
      </dgm:t>
    </dgm:pt>
    <dgm:pt modelId="{8791894F-BE94-402E-B534-C2A0BD0353AB}" type="sibTrans" cxnId="{3910B196-DCC2-4AAB-9023-19405E673194}">
      <dgm:prSet/>
      <dgm:spPr/>
      <dgm:t>
        <a:bodyPr/>
        <a:lstStyle/>
        <a:p>
          <a:endParaRPr lang="en-US"/>
        </a:p>
      </dgm:t>
    </dgm:pt>
    <dgm:pt modelId="{9358816D-CAB4-4C50-8BCA-B72B91ADFCB3}">
      <dgm:prSet custT="1"/>
      <dgm:spPr/>
      <dgm:t>
        <a:bodyPr/>
        <a:lstStyle/>
        <a:p>
          <a:r>
            <a:rPr lang="en-US" sz="2000" dirty="0"/>
            <a:t>Use the latest valid edition unless it is not appropriate or possible to do so</a:t>
          </a:r>
        </a:p>
      </dgm:t>
    </dgm:pt>
    <dgm:pt modelId="{971BA0C1-8E30-404F-9BFC-608FAC5DA1E3}" type="parTrans" cxnId="{D3C16895-9449-4FD9-BEE1-88365A12F6D8}">
      <dgm:prSet/>
      <dgm:spPr/>
      <dgm:t>
        <a:bodyPr/>
        <a:lstStyle/>
        <a:p>
          <a:endParaRPr lang="en-US"/>
        </a:p>
      </dgm:t>
    </dgm:pt>
    <dgm:pt modelId="{36F328EE-C928-4C94-867D-97FC5E7C8825}" type="sibTrans" cxnId="{D3C16895-9449-4FD9-BEE1-88365A12F6D8}">
      <dgm:prSet/>
      <dgm:spPr/>
      <dgm:t>
        <a:bodyPr/>
        <a:lstStyle/>
        <a:p>
          <a:endParaRPr lang="en-US"/>
        </a:p>
      </dgm:t>
    </dgm:pt>
    <dgm:pt modelId="{46EF94C2-FF55-4DC8-894F-93A3098FB8CD}">
      <dgm:prSet custT="1"/>
      <dgm:spPr/>
      <dgm:t>
        <a:bodyPr/>
        <a:lstStyle/>
        <a:p>
          <a:r>
            <a:rPr lang="en-US" sz="2000" dirty="0"/>
            <a:t>Supplement with additional details when necessary to ensure consistent application</a:t>
          </a:r>
        </a:p>
      </dgm:t>
    </dgm:pt>
    <dgm:pt modelId="{C28D5223-7B19-469D-9BB1-D035B167C0E0}" type="parTrans" cxnId="{A79AD29A-0CCF-481F-8BE3-E97ECC6BB1C1}">
      <dgm:prSet/>
      <dgm:spPr/>
      <dgm:t>
        <a:bodyPr/>
        <a:lstStyle/>
        <a:p>
          <a:endParaRPr lang="en-US"/>
        </a:p>
      </dgm:t>
    </dgm:pt>
    <dgm:pt modelId="{B25751E6-36BC-4BF9-B4EF-A6C511E74CC2}" type="sibTrans" cxnId="{A79AD29A-0CCF-481F-8BE3-E97ECC6BB1C1}">
      <dgm:prSet/>
      <dgm:spPr/>
      <dgm:t>
        <a:bodyPr/>
        <a:lstStyle/>
        <a:p>
          <a:endParaRPr lang="en-US"/>
        </a:p>
      </dgm:t>
    </dgm:pt>
    <dgm:pt modelId="{C06CF580-9E18-4764-8FCA-91684BD3538F}">
      <dgm:prSet custT="1"/>
      <dgm:spPr/>
      <dgm:t>
        <a:bodyPr/>
        <a:lstStyle/>
        <a:p>
          <a:r>
            <a:rPr lang="en-US" sz="2000" dirty="0"/>
            <a:t>The laboratory must confirm they can properly operate any standard method</a:t>
          </a:r>
        </a:p>
      </dgm:t>
    </dgm:pt>
    <dgm:pt modelId="{7A3F610D-BCE8-47CC-BCD4-316682ACD8E1}" type="parTrans" cxnId="{93F88340-F971-4EC8-BF0B-F62DA8E8E546}">
      <dgm:prSet/>
      <dgm:spPr/>
      <dgm:t>
        <a:bodyPr/>
        <a:lstStyle/>
        <a:p>
          <a:endParaRPr lang="en-US"/>
        </a:p>
      </dgm:t>
    </dgm:pt>
    <dgm:pt modelId="{9F10ACEF-31C6-4FF7-AAAF-DEBFF5F86491}" type="sibTrans" cxnId="{93F88340-F971-4EC8-BF0B-F62DA8E8E546}">
      <dgm:prSet/>
      <dgm:spPr/>
      <dgm:t>
        <a:bodyPr/>
        <a:lstStyle/>
        <a:p>
          <a:endParaRPr lang="en-US"/>
        </a:p>
      </dgm:t>
    </dgm:pt>
    <dgm:pt modelId="{EC8925F1-3A75-404F-9130-16EFE7D4FDB8}" type="pres">
      <dgm:prSet presAssocID="{15EB4CC5-C114-4A4D-BABC-5FF4D989EB37}" presName="linear" presStyleCnt="0">
        <dgm:presLayoutVars>
          <dgm:dir/>
          <dgm:animLvl val="lvl"/>
          <dgm:resizeHandles val="exact"/>
        </dgm:presLayoutVars>
      </dgm:prSet>
      <dgm:spPr/>
    </dgm:pt>
    <dgm:pt modelId="{361F198E-1E8C-4090-9249-312F5EDCEF17}" type="pres">
      <dgm:prSet presAssocID="{73282777-C9DA-4439-B864-9622EF0783E3}" presName="parentLin" presStyleCnt="0"/>
      <dgm:spPr/>
    </dgm:pt>
    <dgm:pt modelId="{67FC65F1-7D31-427E-9942-04B65C20437E}" type="pres">
      <dgm:prSet presAssocID="{73282777-C9DA-4439-B864-9622EF0783E3}" presName="parentLeftMargin" presStyleLbl="node1" presStyleIdx="0" presStyleCnt="2"/>
      <dgm:spPr/>
    </dgm:pt>
    <dgm:pt modelId="{D4BFD60A-CAA5-4AFD-BE4D-EE7EB306BD82}" type="pres">
      <dgm:prSet presAssocID="{73282777-C9DA-4439-B864-9622EF0783E3}" presName="parentText" presStyleLbl="node1" presStyleIdx="0" presStyleCnt="2" custLinFactNeighborX="-7407" custLinFactNeighborY="542">
        <dgm:presLayoutVars>
          <dgm:chMax val="0"/>
          <dgm:bulletEnabled val="1"/>
        </dgm:presLayoutVars>
      </dgm:prSet>
      <dgm:spPr/>
    </dgm:pt>
    <dgm:pt modelId="{FAFF833F-7B21-4C0A-B2DA-F848D217E071}" type="pres">
      <dgm:prSet presAssocID="{73282777-C9DA-4439-B864-9622EF0783E3}" presName="negativeSpace" presStyleCnt="0"/>
      <dgm:spPr/>
    </dgm:pt>
    <dgm:pt modelId="{B6C4A745-3737-4B6C-875B-A858AD878256}" type="pres">
      <dgm:prSet presAssocID="{73282777-C9DA-4439-B864-9622EF0783E3}" presName="childText" presStyleLbl="conFgAcc1" presStyleIdx="0" presStyleCnt="2">
        <dgm:presLayoutVars>
          <dgm:bulletEnabled val="1"/>
        </dgm:presLayoutVars>
      </dgm:prSet>
      <dgm:spPr/>
    </dgm:pt>
    <dgm:pt modelId="{4DED7E55-03E2-47B5-9578-EA96EF84DFB1}" type="pres">
      <dgm:prSet presAssocID="{E7EBB84B-0332-4009-81A2-9A954BCD8219}" presName="spaceBetweenRectangles" presStyleCnt="0"/>
      <dgm:spPr/>
    </dgm:pt>
    <dgm:pt modelId="{3142D4D0-036F-4313-ADCD-8B7DB28F3DC3}" type="pres">
      <dgm:prSet presAssocID="{9358816D-CAB4-4C50-8BCA-B72B91ADFCB3}" presName="parentLin" presStyleCnt="0"/>
      <dgm:spPr/>
    </dgm:pt>
    <dgm:pt modelId="{F6AE2B7E-87EC-4E0D-A501-8C09B32137BF}" type="pres">
      <dgm:prSet presAssocID="{9358816D-CAB4-4C50-8BCA-B72B91ADFCB3}" presName="parentLeftMargin" presStyleLbl="node1" presStyleIdx="0" presStyleCnt="2"/>
      <dgm:spPr/>
    </dgm:pt>
    <dgm:pt modelId="{5BC55F73-195D-45C7-8ECF-8C8C2CA9AFFC}" type="pres">
      <dgm:prSet presAssocID="{9358816D-CAB4-4C50-8BCA-B72B91ADFCB3}" presName="parentText" presStyleLbl="node1" presStyleIdx="1" presStyleCnt="2">
        <dgm:presLayoutVars>
          <dgm:chMax val="0"/>
          <dgm:bulletEnabled val="1"/>
        </dgm:presLayoutVars>
      </dgm:prSet>
      <dgm:spPr/>
    </dgm:pt>
    <dgm:pt modelId="{1C39B772-12F3-4B4B-9FFD-79253501CB3D}" type="pres">
      <dgm:prSet presAssocID="{9358816D-CAB4-4C50-8BCA-B72B91ADFCB3}" presName="negativeSpace" presStyleCnt="0"/>
      <dgm:spPr/>
    </dgm:pt>
    <dgm:pt modelId="{C4C351CA-55F7-4A1C-8907-7C3C1DB211A4}" type="pres">
      <dgm:prSet presAssocID="{9358816D-CAB4-4C50-8BCA-B72B91ADFCB3}" presName="childText" presStyleLbl="conFgAcc1" presStyleIdx="1" presStyleCnt="2">
        <dgm:presLayoutVars>
          <dgm:bulletEnabled val="1"/>
        </dgm:presLayoutVars>
      </dgm:prSet>
      <dgm:spPr/>
    </dgm:pt>
  </dgm:ptLst>
  <dgm:cxnLst>
    <dgm:cxn modelId="{3B3DF006-D1CB-4FE3-9A27-BEF3BF85B120}" srcId="{73282777-C9DA-4439-B864-9622EF0783E3}" destId="{B297F7AC-56CE-48B8-9E9E-2C8C04C3C581}" srcOrd="1" destOrd="0" parTransId="{C5B8B461-868A-4900-8F10-23120272A13D}" sibTransId="{6581BC67-F83F-46DB-991F-13213D5DAF0B}"/>
    <dgm:cxn modelId="{0FCB0507-64CB-4490-84B7-D7E5C06008EF}" type="presOf" srcId="{73282777-C9DA-4439-B864-9622EF0783E3}" destId="{67FC65F1-7D31-427E-9942-04B65C20437E}" srcOrd="0" destOrd="0" presId="urn:microsoft.com/office/officeart/2005/8/layout/list1"/>
    <dgm:cxn modelId="{985A1909-0AA6-40BF-98A6-55B781CFB086}" type="presOf" srcId="{AF8855CC-2CD7-45CA-8D1B-4EF714873948}" destId="{B6C4A745-3737-4B6C-875B-A858AD878256}" srcOrd="0" destOrd="0" presId="urn:microsoft.com/office/officeart/2005/8/layout/list1"/>
    <dgm:cxn modelId="{4D567834-5616-4389-886C-09779F0B1985}" type="presOf" srcId="{BC55058E-A87C-4DFA-977F-BBC28F49350A}" destId="{B6C4A745-3737-4B6C-875B-A858AD878256}" srcOrd="0" destOrd="3" presId="urn:microsoft.com/office/officeart/2005/8/layout/list1"/>
    <dgm:cxn modelId="{93F88340-F971-4EC8-BF0B-F62DA8E8E546}" srcId="{9358816D-CAB4-4C50-8BCA-B72B91ADFCB3}" destId="{C06CF580-9E18-4764-8FCA-91684BD3538F}" srcOrd="1" destOrd="0" parTransId="{7A3F610D-BCE8-47CC-BCD4-316682ACD8E1}" sibTransId="{9F10ACEF-31C6-4FF7-AAAF-DEBFF5F86491}"/>
    <dgm:cxn modelId="{671E9668-B914-49DB-826E-1EA8E5C9B242}" type="presOf" srcId="{9358816D-CAB4-4C50-8BCA-B72B91ADFCB3}" destId="{5BC55F73-195D-45C7-8ECF-8C8C2CA9AFFC}" srcOrd="1" destOrd="0" presId="urn:microsoft.com/office/officeart/2005/8/layout/list1"/>
    <dgm:cxn modelId="{EEEBE86B-7B65-4D30-9C9B-DCF2238E653D}" srcId="{73282777-C9DA-4439-B864-9622EF0783E3}" destId="{53060328-A197-4BF1-A2ED-6070DFFCB3A4}" srcOrd="2" destOrd="0" parTransId="{5FF06875-1532-40D7-B7BC-2AACE4405533}" sibTransId="{145C73E7-5B44-4AB8-AE4E-E107286BD364}"/>
    <dgm:cxn modelId="{12859A54-9B82-4B60-A290-83B3AAE283C7}" type="presOf" srcId="{46EF94C2-FF55-4DC8-894F-93A3098FB8CD}" destId="{C4C351CA-55F7-4A1C-8907-7C3C1DB211A4}" srcOrd="0" destOrd="0" presId="urn:microsoft.com/office/officeart/2005/8/layout/list1"/>
    <dgm:cxn modelId="{8EF7A780-4825-467A-8D11-5176793376C7}" srcId="{73282777-C9DA-4439-B864-9622EF0783E3}" destId="{AF8855CC-2CD7-45CA-8D1B-4EF714873948}" srcOrd="0" destOrd="0" parTransId="{F901EDEB-12B0-4813-A80B-3EB58DFFD4FE}" sibTransId="{5ECFD06A-B085-441E-9758-C7240C4332BF}"/>
    <dgm:cxn modelId="{23EE7C91-E7E6-429A-A78D-4AFAE226124D}" srcId="{15EB4CC5-C114-4A4D-BABC-5FF4D989EB37}" destId="{73282777-C9DA-4439-B864-9622EF0783E3}" srcOrd="0" destOrd="0" parTransId="{F48CF611-7B87-4B37-B410-48E2918ABE2C}" sibTransId="{E7EBB84B-0332-4009-81A2-9A954BCD8219}"/>
    <dgm:cxn modelId="{D3C16895-9449-4FD9-BEE1-88365A12F6D8}" srcId="{15EB4CC5-C114-4A4D-BABC-5FF4D989EB37}" destId="{9358816D-CAB4-4C50-8BCA-B72B91ADFCB3}" srcOrd="1" destOrd="0" parTransId="{971BA0C1-8E30-404F-9BFC-608FAC5DA1E3}" sibTransId="{36F328EE-C928-4C94-867D-97FC5E7C8825}"/>
    <dgm:cxn modelId="{3910B196-DCC2-4AAB-9023-19405E673194}" srcId="{73282777-C9DA-4439-B864-9622EF0783E3}" destId="{BC55058E-A87C-4DFA-977F-BBC28F49350A}" srcOrd="3" destOrd="0" parTransId="{3EBFDE93-2574-49DD-87B2-A04D6228B313}" sibTransId="{8791894F-BE94-402E-B534-C2A0BD0353AB}"/>
    <dgm:cxn modelId="{A79AD29A-0CCF-481F-8BE3-E97ECC6BB1C1}" srcId="{9358816D-CAB4-4C50-8BCA-B72B91ADFCB3}" destId="{46EF94C2-FF55-4DC8-894F-93A3098FB8CD}" srcOrd="0" destOrd="0" parTransId="{C28D5223-7B19-469D-9BB1-D035B167C0E0}" sibTransId="{B25751E6-36BC-4BF9-B4EF-A6C511E74CC2}"/>
    <dgm:cxn modelId="{2B25DD9C-3629-4236-8728-38B673C5D160}" type="presOf" srcId="{73282777-C9DA-4439-B864-9622EF0783E3}" destId="{D4BFD60A-CAA5-4AFD-BE4D-EE7EB306BD82}" srcOrd="1" destOrd="0" presId="urn:microsoft.com/office/officeart/2005/8/layout/list1"/>
    <dgm:cxn modelId="{BAA0A7AC-7D72-42F2-93DB-514179C09930}" type="presOf" srcId="{15EB4CC5-C114-4A4D-BABC-5FF4D989EB37}" destId="{EC8925F1-3A75-404F-9130-16EFE7D4FDB8}" srcOrd="0" destOrd="0" presId="urn:microsoft.com/office/officeart/2005/8/layout/list1"/>
    <dgm:cxn modelId="{A1725CE1-93B8-420E-8397-89BFB9713D43}" type="presOf" srcId="{C06CF580-9E18-4764-8FCA-91684BD3538F}" destId="{C4C351CA-55F7-4A1C-8907-7C3C1DB211A4}" srcOrd="0" destOrd="1" presId="urn:microsoft.com/office/officeart/2005/8/layout/list1"/>
    <dgm:cxn modelId="{856BB1EA-99CD-472C-9161-87D0C8031DC3}" type="presOf" srcId="{53060328-A197-4BF1-A2ED-6070DFFCB3A4}" destId="{B6C4A745-3737-4B6C-875B-A858AD878256}" srcOrd="0" destOrd="2" presId="urn:microsoft.com/office/officeart/2005/8/layout/list1"/>
    <dgm:cxn modelId="{A80FF9EA-813D-4A71-8CDB-92F314FF7913}" type="presOf" srcId="{9358816D-CAB4-4C50-8BCA-B72B91ADFCB3}" destId="{F6AE2B7E-87EC-4E0D-A501-8C09B32137BF}" srcOrd="0" destOrd="0" presId="urn:microsoft.com/office/officeart/2005/8/layout/list1"/>
    <dgm:cxn modelId="{ACACF2F0-07DD-411F-A817-CD91269D558A}" type="presOf" srcId="{B297F7AC-56CE-48B8-9E9E-2C8C04C3C581}" destId="{B6C4A745-3737-4B6C-875B-A858AD878256}" srcOrd="0" destOrd="1" presId="urn:microsoft.com/office/officeart/2005/8/layout/list1"/>
    <dgm:cxn modelId="{B60D9E7D-5C5A-49D9-BDB2-64B3F9E0D293}" type="presParOf" srcId="{EC8925F1-3A75-404F-9130-16EFE7D4FDB8}" destId="{361F198E-1E8C-4090-9249-312F5EDCEF17}" srcOrd="0" destOrd="0" presId="urn:microsoft.com/office/officeart/2005/8/layout/list1"/>
    <dgm:cxn modelId="{1EF49A1F-9C8C-4EE0-8FA9-890A840BB808}" type="presParOf" srcId="{361F198E-1E8C-4090-9249-312F5EDCEF17}" destId="{67FC65F1-7D31-427E-9942-04B65C20437E}" srcOrd="0" destOrd="0" presId="urn:microsoft.com/office/officeart/2005/8/layout/list1"/>
    <dgm:cxn modelId="{580E22C3-7925-41DA-A7A0-FB0C1F27ABA2}" type="presParOf" srcId="{361F198E-1E8C-4090-9249-312F5EDCEF17}" destId="{D4BFD60A-CAA5-4AFD-BE4D-EE7EB306BD82}" srcOrd="1" destOrd="0" presId="urn:microsoft.com/office/officeart/2005/8/layout/list1"/>
    <dgm:cxn modelId="{F12C4909-F3E5-4EE8-B9FB-702EF18203BC}" type="presParOf" srcId="{EC8925F1-3A75-404F-9130-16EFE7D4FDB8}" destId="{FAFF833F-7B21-4C0A-B2DA-F848D217E071}" srcOrd="1" destOrd="0" presId="urn:microsoft.com/office/officeart/2005/8/layout/list1"/>
    <dgm:cxn modelId="{D335C8F6-4E8C-48BD-BA50-BD0C4150720F}" type="presParOf" srcId="{EC8925F1-3A75-404F-9130-16EFE7D4FDB8}" destId="{B6C4A745-3737-4B6C-875B-A858AD878256}" srcOrd="2" destOrd="0" presId="urn:microsoft.com/office/officeart/2005/8/layout/list1"/>
    <dgm:cxn modelId="{7F1C6040-E400-4387-A2F8-44D3C836D426}" type="presParOf" srcId="{EC8925F1-3A75-404F-9130-16EFE7D4FDB8}" destId="{4DED7E55-03E2-47B5-9578-EA96EF84DFB1}" srcOrd="3" destOrd="0" presId="urn:microsoft.com/office/officeart/2005/8/layout/list1"/>
    <dgm:cxn modelId="{FE1485CF-8F45-4EF6-B6B3-CD0D4EF73828}" type="presParOf" srcId="{EC8925F1-3A75-404F-9130-16EFE7D4FDB8}" destId="{3142D4D0-036F-4313-ADCD-8B7DB28F3DC3}" srcOrd="4" destOrd="0" presId="urn:microsoft.com/office/officeart/2005/8/layout/list1"/>
    <dgm:cxn modelId="{D8DEF62A-1C30-43BD-A3DF-5B479A67B23E}" type="presParOf" srcId="{3142D4D0-036F-4313-ADCD-8B7DB28F3DC3}" destId="{F6AE2B7E-87EC-4E0D-A501-8C09B32137BF}" srcOrd="0" destOrd="0" presId="urn:microsoft.com/office/officeart/2005/8/layout/list1"/>
    <dgm:cxn modelId="{58165B28-5DC9-40DE-8ACF-8759AB92C5CE}" type="presParOf" srcId="{3142D4D0-036F-4313-ADCD-8B7DB28F3DC3}" destId="{5BC55F73-195D-45C7-8ECF-8C8C2CA9AFFC}" srcOrd="1" destOrd="0" presId="urn:microsoft.com/office/officeart/2005/8/layout/list1"/>
    <dgm:cxn modelId="{3431DA4D-08B4-44B0-96EA-4B959E67069E}" type="presParOf" srcId="{EC8925F1-3A75-404F-9130-16EFE7D4FDB8}" destId="{1C39B772-12F3-4B4B-9FFD-79253501CB3D}" srcOrd="5" destOrd="0" presId="urn:microsoft.com/office/officeart/2005/8/layout/list1"/>
    <dgm:cxn modelId="{BC7C4FF5-CCFD-45A3-981B-867503987EE2}" type="presParOf" srcId="{EC8925F1-3A75-404F-9130-16EFE7D4FDB8}" destId="{C4C351CA-55F7-4A1C-8907-7C3C1DB211A4}"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5EB4CC5-C114-4A4D-BABC-5FF4D989EB37}" type="doc">
      <dgm:prSet loTypeId="urn:microsoft.com/office/officeart/2005/8/layout/list1" loCatId="list" qsTypeId="urn:microsoft.com/office/officeart/2005/8/quickstyle/simple3" qsCatId="simple" csTypeId="urn:microsoft.com/office/officeart/2005/8/colors/colorful2" csCatId="colorful" phldr="1"/>
      <dgm:spPr/>
      <dgm:t>
        <a:bodyPr/>
        <a:lstStyle/>
        <a:p>
          <a:endParaRPr lang="en-US"/>
        </a:p>
      </dgm:t>
    </dgm:pt>
    <dgm:pt modelId="{6DE203FC-8CC6-461A-A4A1-7FD07C9522CA}">
      <dgm:prSet custT="1"/>
      <dgm:spPr/>
      <dgm:t>
        <a:bodyPr/>
        <a:lstStyle/>
        <a:p>
          <a:pPr rtl="0"/>
          <a:r>
            <a:rPr lang="en-US" sz="2000" dirty="0"/>
            <a:t>Documented</a:t>
          </a:r>
        </a:p>
      </dgm:t>
    </dgm:pt>
    <dgm:pt modelId="{F7A5A01E-82F0-4D32-B718-42C273F20B0E}" type="parTrans" cxnId="{5A89A8E3-D75A-41FC-94A9-8D7AAAD3FC9F}">
      <dgm:prSet/>
      <dgm:spPr/>
      <dgm:t>
        <a:bodyPr/>
        <a:lstStyle/>
        <a:p>
          <a:endParaRPr lang="en-US"/>
        </a:p>
      </dgm:t>
    </dgm:pt>
    <dgm:pt modelId="{445A42F3-448D-4903-A5B1-E134C242FAAF}" type="sibTrans" cxnId="{5A89A8E3-D75A-41FC-94A9-8D7AAAD3FC9F}">
      <dgm:prSet/>
      <dgm:spPr/>
      <dgm:t>
        <a:bodyPr/>
        <a:lstStyle/>
        <a:p>
          <a:endParaRPr lang="en-US"/>
        </a:p>
      </dgm:t>
    </dgm:pt>
    <dgm:pt modelId="{4AA129FC-C9F1-426F-B1C4-965553F3C490}">
      <dgm:prSet custT="1"/>
      <dgm:spPr/>
      <dgm:t>
        <a:bodyPr/>
        <a:lstStyle/>
        <a:p>
          <a:pPr rtl="0"/>
          <a:r>
            <a:rPr lang="en-US" sz="2000" dirty="0"/>
            <a:t>Technically justified</a:t>
          </a:r>
        </a:p>
      </dgm:t>
    </dgm:pt>
    <dgm:pt modelId="{101F755C-7696-41F3-9803-38CE66221123}" type="parTrans" cxnId="{F0C025E0-8C03-4606-BFFB-C42DB58E0F66}">
      <dgm:prSet/>
      <dgm:spPr/>
      <dgm:t>
        <a:bodyPr/>
        <a:lstStyle/>
        <a:p>
          <a:endParaRPr lang="en-US"/>
        </a:p>
      </dgm:t>
    </dgm:pt>
    <dgm:pt modelId="{48F3B2FC-FA21-407B-8ECF-8D78B69A2950}" type="sibTrans" cxnId="{F0C025E0-8C03-4606-BFFB-C42DB58E0F66}">
      <dgm:prSet/>
      <dgm:spPr/>
      <dgm:t>
        <a:bodyPr/>
        <a:lstStyle/>
        <a:p>
          <a:endParaRPr lang="en-US"/>
        </a:p>
      </dgm:t>
    </dgm:pt>
    <dgm:pt modelId="{5FB1EED6-2FB6-40F8-BE85-C46359FA98FD}">
      <dgm:prSet custT="1"/>
      <dgm:spPr/>
      <dgm:t>
        <a:bodyPr/>
        <a:lstStyle/>
        <a:p>
          <a:pPr rtl="0"/>
          <a:r>
            <a:rPr lang="en-US" sz="2000" dirty="0"/>
            <a:t>Authorized and accepted by the customer </a:t>
          </a:r>
        </a:p>
      </dgm:t>
    </dgm:pt>
    <dgm:pt modelId="{5D7D7CA4-78C6-4277-9944-5E98B7C35676}" type="parTrans" cxnId="{A21B5E70-4807-4C84-A4BD-BA411284DBAA}">
      <dgm:prSet/>
      <dgm:spPr/>
      <dgm:t>
        <a:bodyPr/>
        <a:lstStyle/>
        <a:p>
          <a:endParaRPr lang="en-US"/>
        </a:p>
      </dgm:t>
    </dgm:pt>
    <dgm:pt modelId="{DC8AA5F4-492D-42B6-9018-E94C535C5DBD}" type="sibTrans" cxnId="{A21B5E70-4807-4C84-A4BD-BA411284DBAA}">
      <dgm:prSet/>
      <dgm:spPr/>
      <dgm:t>
        <a:bodyPr/>
        <a:lstStyle/>
        <a:p>
          <a:endParaRPr lang="en-US"/>
        </a:p>
      </dgm:t>
    </dgm:pt>
    <dgm:pt modelId="{6285B69D-5C6A-4A34-B769-5D2389AC7811}">
      <dgm:prSet custT="1"/>
      <dgm:spPr/>
      <dgm:t>
        <a:bodyPr/>
        <a:lstStyle/>
        <a:p>
          <a:pPr rtl="0"/>
          <a:r>
            <a:rPr lang="en-US" sz="2000" dirty="0"/>
            <a:t>Appropriate for the test</a:t>
          </a:r>
        </a:p>
      </dgm:t>
    </dgm:pt>
    <dgm:pt modelId="{317547BC-E18A-457C-9C15-F39D0752850C}" type="parTrans" cxnId="{AB35EAD8-CBD4-4901-A0A0-1C4697D1AF8F}">
      <dgm:prSet/>
      <dgm:spPr/>
      <dgm:t>
        <a:bodyPr/>
        <a:lstStyle/>
        <a:p>
          <a:endParaRPr lang="en-US"/>
        </a:p>
      </dgm:t>
    </dgm:pt>
    <dgm:pt modelId="{AE4BFD39-5246-4744-80D1-2E0BF3E7FC37}" type="sibTrans" cxnId="{AB35EAD8-CBD4-4901-A0A0-1C4697D1AF8F}">
      <dgm:prSet/>
      <dgm:spPr/>
      <dgm:t>
        <a:bodyPr/>
        <a:lstStyle/>
        <a:p>
          <a:endParaRPr lang="en-US"/>
        </a:p>
      </dgm:t>
    </dgm:pt>
    <dgm:pt modelId="{DDF3D2B5-0C01-4C28-95BE-D366D2275A13}">
      <dgm:prSet custT="1"/>
      <dgm:spPr/>
      <dgm:t>
        <a:bodyPr/>
        <a:lstStyle/>
        <a:p>
          <a:pPr rtl="0"/>
          <a:r>
            <a:rPr lang="en-US" sz="2000" dirty="0"/>
            <a:t>Laboratory must confirm that it can properly operate the method before introducing the test. If the method changes, the confirmation must be repeated.</a:t>
          </a:r>
        </a:p>
      </dgm:t>
    </dgm:pt>
    <dgm:pt modelId="{E59C4791-02F1-4E9C-B748-B27C188BCCC0}" type="parTrans" cxnId="{EC86A14B-0B95-4C8F-BF1E-4BBA62EE60BF}">
      <dgm:prSet/>
      <dgm:spPr/>
      <dgm:t>
        <a:bodyPr/>
        <a:lstStyle/>
        <a:p>
          <a:endParaRPr lang="en-US"/>
        </a:p>
      </dgm:t>
    </dgm:pt>
    <dgm:pt modelId="{58857BEA-EBD0-48BC-B8CC-9750631417B2}" type="sibTrans" cxnId="{EC86A14B-0B95-4C8F-BF1E-4BBA62EE60BF}">
      <dgm:prSet/>
      <dgm:spPr/>
      <dgm:t>
        <a:bodyPr/>
        <a:lstStyle/>
        <a:p>
          <a:endParaRPr lang="en-US"/>
        </a:p>
      </dgm:t>
    </dgm:pt>
    <dgm:pt modelId="{4BF92C48-426F-4E83-BDF2-653AF8F46BBD}">
      <dgm:prSet custT="1"/>
      <dgm:spPr/>
      <dgm:t>
        <a:bodyPr/>
        <a:lstStyle/>
        <a:p>
          <a:r>
            <a:rPr lang="en-US" sz="2000" dirty="0"/>
            <a:t>Deviations shall occur only if the deviation has been </a:t>
          </a:r>
        </a:p>
      </dgm:t>
    </dgm:pt>
    <dgm:pt modelId="{D3884199-4E37-4C83-8AE1-36E4D6CA8734}" type="parTrans" cxnId="{11DBA9EC-7CCC-4665-B3B2-4715D4F18F5A}">
      <dgm:prSet/>
      <dgm:spPr/>
      <dgm:t>
        <a:bodyPr/>
        <a:lstStyle/>
        <a:p>
          <a:endParaRPr lang="en-US"/>
        </a:p>
      </dgm:t>
    </dgm:pt>
    <dgm:pt modelId="{EF5C26A6-6CAF-4CF5-828B-7F4FF4E8BEED}" type="sibTrans" cxnId="{11DBA9EC-7CCC-4665-B3B2-4715D4F18F5A}">
      <dgm:prSet/>
      <dgm:spPr/>
      <dgm:t>
        <a:bodyPr/>
        <a:lstStyle/>
        <a:p>
          <a:endParaRPr lang="en-US"/>
        </a:p>
      </dgm:t>
    </dgm:pt>
    <dgm:pt modelId="{EC8925F1-3A75-404F-9130-16EFE7D4FDB8}" type="pres">
      <dgm:prSet presAssocID="{15EB4CC5-C114-4A4D-BABC-5FF4D989EB37}" presName="linear" presStyleCnt="0">
        <dgm:presLayoutVars>
          <dgm:dir/>
          <dgm:animLvl val="lvl"/>
          <dgm:resizeHandles val="exact"/>
        </dgm:presLayoutVars>
      </dgm:prSet>
      <dgm:spPr/>
    </dgm:pt>
    <dgm:pt modelId="{5C681E82-3CD7-4444-A159-2484C3396C9E}" type="pres">
      <dgm:prSet presAssocID="{4BF92C48-426F-4E83-BDF2-653AF8F46BBD}" presName="parentLin" presStyleCnt="0"/>
      <dgm:spPr/>
    </dgm:pt>
    <dgm:pt modelId="{6662B0A1-8199-4837-9471-4BD03F812280}" type="pres">
      <dgm:prSet presAssocID="{4BF92C48-426F-4E83-BDF2-653AF8F46BBD}" presName="parentLeftMargin" presStyleLbl="node1" presStyleIdx="0" presStyleCnt="3"/>
      <dgm:spPr/>
    </dgm:pt>
    <dgm:pt modelId="{7F83811B-6C1D-40E3-A247-2EC632E3E176}" type="pres">
      <dgm:prSet presAssocID="{4BF92C48-426F-4E83-BDF2-653AF8F46BBD}" presName="parentText" presStyleLbl="node1" presStyleIdx="0" presStyleCnt="3">
        <dgm:presLayoutVars>
          <dgm:chMax val="0"/>
          <dgm:bulletEnabled val="1"/>
        </dgm:presLayoutVars>
      </dgm:prSet>
      <dgm:spPr/>
    </dgm:pt>
    <dgm:pt modelId="{CE9DFFAE-BC2F-4E12-AA2E-2AEF048B9EE2}" type="pres">
      <dgm:prSet presAssocID="{4BF92C48-426F-4E83-BDF2-653AF8F46BBD}" presName="negativeSpace" presStyleCnt="0"/>
      <dgm:spPr/>
    </dgm:pt>
    <dgm:pt modelId="{7697B5B5-BF3E-487E-9D1B-A3100D231802}" type="pres">
      <dgm:prSet presAssocID="{4BF92C48-426F-4E83-BDF2-653AF8F46BBD}" presName="childText" presStyleLbl="conFgAcc1" presStyleIdx="0" presStyleCnt="3">
        <dgm:presLayoutVars>
          <dgm:bulletEnabled val="1"/>
        </dgm:presLayoutVars>
      </dgm:prSet>
      <dgm:spPr/>
    </dgm:pt>
    <dgm:pt modelId="{12B8F43E-BF78-4F23-AC94-37BCA6E727DB}" type="pres">
      <dgm:prSet presAssocID="{EF5C26A6-6CAF-4CF5-828B-7F4FF4E8BEED}" presName="spaceBetweenRectangles" presStyleCnt="0"/>
      <dgm:spPr/>
    </dgm:pt>
    <dgm:pt modelId="{8333B60F-D1FE-460C-8E04-5EF7580242ED}" type="pres">
      <dgm:prSet presAssocID="{6285B69D-5C6A-4A34-B769-5D2389AC7811}" presName="parentLin" presStyleCnt="0"/>
      <dgm:spPr/>
    </dgm:pt>
    <dgm:pt modelId="{74228840-C780-4320-B3E3-8F69F15EAFB2}" type="pres">
      <dgm:prSet presAssocID="{6285B69D-5C6A-4A34-B769-5D2389AC7811}" presName="parentLeftMargin" presStyleLbl="node1" presStyleIdx="0" presStyleCnt="3"/>
      <dgm:spPr/>
    </dgm:pt>
    <dgm:pt modelId="{F8FE8B73-4485-49B2-8328-AEDEEC9B6E4A}" type="pres">
      <dgm:prSet presAssocID="{6285B69D-5C6A-4A34-B769-5D2389AC7811}" presName="parentText" presStyleLbl="node1" presStyleIdx="1" presStyleCnt="3">
        <dgm:presLayoutVars>
          <dgm:chMax val="0"/>
          <dgm:bulletEnabled val="1"/>
        </dgm:presLayoutVars>
      </dgm:prSet>
      <dgm:spPr/>
    </dgm:pt>
    <dgm:pt modelId="{16596110-7BF2-4EF4-A023-A131AA5F86BA}" type="pres">
      <dgm:prSet presAssocID="{6285B69D-5C6A-4A34-B769-5D2389AC7811}" presName="negativeSpace" presStyleCnt="0"/>
      <dgm:spPr/>
    </dgm:pt>
    <dgm:pt modelId="{FC219943-B847-4060-A5BF-6679F848AB95}" type="pres">
      <dgm:prSet presAssocID="{6285B69D-5C6A-4A34-B769-5D2389AC7811}" presName="childText" presStyleLbl="conFgAcc1" presStyleIdx="1" presStyleCnt="3">
        <dgm:presLayoutVars>
          <dgm:bulletEnabled val="1"/>
        </dgm:presLayoutVars>
      </dgm:prSet>
      <dgm:spPr/>
    </dgm:pt>
    <dgm:pt modelId="{330F8A31-F698-4C92-8DA7-D3876129DE25}" type="pres">
      <dgm:prSet presAssocID="{AE4BFD39-5246-4744-80D1-2E0BF3E7FC37}" presName="spaceBetweenRectangles" presStyleCnt="0"/>
      <dgm:spPr/>
    </dgm:pt>
    <dgm:pt modelId="{E5A9DB3A-E48A-4B81-BDDC-29ADC8013807}" type="pres">
      <dgm:prSet presAssocID="{DDF3D2B5-0C01-4C28-95BE-D366D2275A13}" presName="parentLin" presStyleCnt="0"/>
      <dgm:spPr/>
    </dgm:pt>
    <dgm:pt modelId="{BF000F64-8C74-4D6D-8203-92BB950739CA}" type="pres">
      <dgm:prSet presAssocID="{DDF3D2B5-0C01-4C28-95BE-D366D2275A13}" presName="parentLeftMargin" presStyleLbl="node1" presStyleIdx="1" presStyleCnt="3"/>
      <dgm:spPr/>
    </dgm:pt>
    <dgm:pt modelId="{9CB25361-934A-45B9-A976-746145375FDD}" type="pres">
      <dgm:prSet presAssocID="{DDF3D2B5-0C01-4C28-95BE-D366D2275A13}" presName="parentText" presStyleLbl="node1" presStyleIdx="2" presStyleCnt="3" custScaleX="102646" custScaleY="128092">
        <dgm:presLayoutVars>
          <dgm:chMax val="0"/>
          <dgm:bulletEnabled val="1"/>
        </dgm:presLayoutVars>
      </dgm:prSet>
      <dgm:spPr/>
    </dgm:pt>
    <dgm:pt modelId="{85EFB473-20E1-490D-89D8-2B5A848C83C5}" type="pres">
      <dgm:prSet presAssocID="{DDF3D2B5-0C01-4C28-95BE-D366D2275A13}" presName="negativeSpace" presStyleCnt="0"/>
      <dgm:spPr/>
    </dgm:pt>
    <dgm:pt modelId="{F4BE3A3B-FBDB-426F-824B-13F46B471E09}" type="pres">
      <dgm:prSet presAssocID="{DDF3D2B5-0C01-4C28-95BE-D366D2275A13}" presName="childText" presStyleLbl="conFgAcc1" presStyleIdx="2" presStyleCnt="3">
        <dgm:presLayoutVars>
          <dgm:bulletEnabled val="1"/>
        </dgm:presLayoutVars>
      </dgm:prSet>
      <dgm:spPr/>
    </dgm:pt>
  </dgm:ptLst>
  <dgm:cxnLst>
    <dgm:cxn modelId="{755F070B-AE18-4905-8003-E8EC23B0A2DC}" type="presOf" srcId="{5FB1EED6-2FB6-40F8-BE85-C46359FA98FD}" destId="{7697B5B5-BF3E-487E-9D1B-A3100D231802}" srcOrd="0" destOrd="2" presId="urn:microsoft.com/office/officeart/2005/8/layout/list1"/>
    <dgm:cxn modelId="{2FEE7F10-9C90-479F-BA3F-6196A431516D}" type="presOf" srcId="{4AA129FC-C9F1-426F-B1C4-965553F3C490}" destId="{7697B5B5-BF3E-487E-9D1B-A3100D231802}" srcOrd="0" destOrd="1" presId="urn:microsoft.com/office/officeart/2005/8/layout/list1"/>
    <dgm:cxn modelId="{D1D59D12-0692-4728-9E27-FD4A5C1C5FF7}" type="presOf" srcId="{15EB4CC5-C114-4A4D-BABC-5FF4D989EB37}" destId="{EC8925F1-3A75-404F-9130-16EFE7D4FDB8}" srcOrd="0" destOrd="0" presId="urn:microsoft.com/office/officeart/2005/8/layout/list1"/>
    <dgm:cxn modelId="{86DD311C-0542-4E0D-9FC5-9524F7C6C5BA}" type="presOf" srcId="{6DE203FC-8CC6-461A-A4A1-7FD07C9522CA}" destId="{7697B5B5-BF3E-487E-9D1B-A3100D231802}" srcOrd="0" destOrd="0" presId="urn:microsoft.com/office/officeart/2005/8/layout/list1"/>
    <dgm:cxn modelId="{9325FC1F-5A9E-4D82-9EA2-BF566BC705D5}" type="presOf" srcId="{DDF3D2B5-0C01-4C28-95BE-D366D2275A13}" destId="{9CB25361-934A-45B9-A976-746145375FDD}" srcOrd="1" destOrd="0" presId="urn:microsoft.com/office/officeart/2005/8/layout/list1"/>
    <dgm:cxn modelId="{79174B61-ED75-47DE-89CB-3759BC1EFDFC}" type="presOf" srcId="{6285B69D-5C6A-4A34-B769-5D2389AC7811}" destId="{74228840-C780-4320-B3E3-8F69F15EAFB2}" srcOrd="0" destOrd="0" presId="urn:microsoft.com/office/officeart/2005/8/layout/list1"/>
    <dgm:cxn modelId="{FBB24F42-27EA-489D-B832-A06E92B4105D}" type="presOf" srcId="{4BF92C48-426F-4E83-BDF2-653AF8F46BBD}" destId="{6662B0A1-8199-4837-9471-4BD03F812280}" srcOrd="0" destOrd="0" presId="urn:microsoft.com/office/officeart/2005/8/layout/list1"/>
    <dgm:cxn modelId="{EC86A14B-0B95-4C8F-BF1E-4BBA62EE60BF}" srcId="{15EB4CC5-C114-4A4D-BABC-5FF4D989EB37}" destId="{DDF3D2B5-0C01-4C28-95BE-D366D2275A13}" srcOrd="2" destOrd="0" parTransId="{E59C4791-02F1-4E9C-B748-B27C188BCCC0}" sibTransId="{58857BEA-EBD0-48BC-B8CC-9750631417B2}"/>
    <dgm:cxn modelId="{A21B5E70-4807-4C84-A4BD-BA411284DBAA}" srcId="{4BF92C48-426F-4E83-BDF2-653AF8F46BBD}" destId="{5FB1EED6-2FB6-40F8-BE85-C46359FA98FD}" srcOrd="2" destOrd="0" parTransId="{5D7D7CA4-78C6-4277-9944-5E98B7C35676}" sibTransId="{DC8AA5F4-492D-42B6-9018-E94C535C5DBD}"/>
    <dgm:cxn modelId="{EA6C33C6-9967-4BEB-B879-2A7165DC1AA1}" type="presOf" srcId="{4BF92C48-426F-4E83-BDF2-653AF8F46BBD}" destId="{7F83811B-6C1D-40E3-A247-2EC632E3E176}" srcOrd="1" destOrd="0" presId="urn:microsoft.com/office/officeart/2005/8/layout/list1"/>
    <dgm:cxn modelId="{44ECA1C9-424B-4E76-A29E-D03E588A1F5D}" type="presOf" srcId="{DDF3D2B5-0C01-4C28-95BE-D366D2275A13}" destId="{BF000F64-8C74-4D6D-8203-92BB950739CA}" srcOrd="0" destOrd="0" presId="urn:microsoft.com/office/officeart/2005/8/layout/list1"/>
    <dgm:cxn modelId="{9746C4D6-E0BE-4F66-97C9-8579A52F0BBF}" type="presOf" srcId="{6285B69D-5C6A-4A34-B769-5D2389AC7811}" destId="{F8FE8B73-4485-49B2-8328-AEDEEC9B6E4A}" srcOrd="1" destOrd="0" presId="urn:microsoft.com/office/officeart/2005/8/layout/list1"/>
    <dgm:cxn modelId="{AB35EAD8-CBD4-4901-A0A0-1C4697D1AF8F}" srcId="{15EB4CC5-C114-4A4D-BABC-5FF4D989EB37}" destId="{6285B69D-5C6A-4A34-B769-5D2389AC7811}" srcOrd="1" destOrd="0" parTransId="{317547BC-E18A-457C-9C15-F39D0752850C}" sibTransId="{AE4BFD39-5246-4744-80D1-2E0BF3E7FC37}"/>
    <dgm:cxn modelId="{F0C025E0-8C03-4606-BFFB-C42DB58E0F66}" srcId="{4BF92C48-426F-4E83-BDF2-653AF8F46BBD}" destId="{4AA129FC-C9F1-426F-B1C4-965553F3C490}" srcOrd="1" destOrd="0" parTransId="{101F755C-7696-41F3-9803-38CE66221123}" sibTransId="{48F3B2FC-FA21-407B-8ECF-8D78B69A2950}"/>
    <dgm:cxn modelId="{5A89A8E3-D75A-41FC-94A9-8D7AAAD3FC9F}" srcId="{4BF92C48-426F-4E83-BDF2-653AF8F46BBD}" destId="{6DE203FC-8CC6-461A-A4A1-7FD07C9522CA}" srcOrd="0" destOrd="0" parTransId="{F7A5A01E-82F0-4D32-B718-42C273F20B0E}" sibTransId="{445A42F3-448D-4903-A5B1-E134C242FAAF}"/>
    <dgm:cxn modelId="{11DBA9EC-7CCC-4665-B3B2-4715D4F18F5A}" srcId="{15EB4CC5-C114-4A4D-BABC-5FF4D989EB37}" destId="{4BF92C48-426F-4E83-BDF2-653AF8F46BBD}" srcOrd="0" destOrd="0" parTransId="{D3884199-4E37-4C83-8AE1-36E4D6CA8734}" sibTransId="{EF5C26A6-6CAF-4CF5-828B-7F4FF4E8BEED}"/>
    <dgm:cxn modelId="{A5E241F8-5399-46F5-9CAE-7C9717FC3968}" type="presParOf" srcId="{EC8925F1-3A75-404F-9130-16EFE7D4FDB8}" destId="{5C681E82-3CD7-4444-A159-2484C3396C9E}" srcOrd="0" destOrd="0" presId="urn:microsoft.com/office/officeart/2005/8/layout/list1"/>
    <dgm:cxn modelId="{38FACDB3-FA8D-4586-A8CC-BEA56702A626}" type="presParOf" srcId="{5C681E82-3CD7-4444-A159-2484C3396C9E}" destId="{6662B0A1-8199-4837-9471-4BD03F812280}" srcOrd="0" destOrd="0" presId="urn:microsoft.com/office/officeart/2005/8/layout/list1"/>
    <dgm:cxn modelId="{CFD6B7BE-38BA-4732-BFDA-5468587E81E5}" type="presParOf" srcId="{5C681E82-3CD7-4444-A159-2484C3396C9E}" destId="{7F83811B-6C1D-40E3-A247-2EC632E3E176}" srcOrd="1" destOrd="0" presId="urn:microsoft.com/office/officeart/2005/8/layout/list1"/>
    <dgm:cxn modelId="{D97CBBBC-9BA8-4347-B254-FB0472FC12C8}" type="presParOf" srcId="{EC8925F1-3A75-404F-9130-16EFE7D4FDB8}" destId="{CE9DFFAE-BC2F-4E12-AA2E-2AEF048B9EE2}" srcOrd="1" destOrd="0" presId="urn:microsoft.com/office/officeart/2005/8/layout/list1"/>
    <dgm:cxn modelId="{11B50F9E-CD6B-4CF4-AEA0-891EA88244EA}" type="presParOf" srcId="{EC8925F1-3A75-404F-9130-16EFE7D4FDB8}" destId="{7697B5B5-BF3E-487E-9D1B-A3100D231802}" srcOrd="2" destOrd="0" presId="urn:microsoft.com/office/officeart/2005/8/layout/list1"/>
    <dgm:cxn modelId="{A2F0B389-B224-4CAE-81BF-FB81C0020EC2}" type="presParOf" srcId="{EC8925F1-3A75-404F-9130-16EFE7D4FDB8}" destId="{12B8F43E-BF78-4F23-AC94-37BCA6E727DB}" srcOrd="3" destOrd="0" presId="urn:microsoft.com/office/officeart/2005/8/layout/list1"/>
    <dgm:cxn modelId="{A972D6CB-A513-4E94-9677-DCAA0555FAEF}" type="presParOf" srcId="{EC8925F1-3A75-404F-9130-16EFE7D4FDB8}" destId="{8333B60F-D1FE-460C-8E04-5EF7580242ED}" srcOrd="4" destOrd="0" presId="urn:microsoft.com/office/officeart/2005/8/layout/list1"/>
    <dgm:cxn modelId="{EC67B246-ED5C-4C14-8F25-1E4A045D4F19}" type="presParOf" srcId="{8333B60F-D1FE-460C-8E04-5EF7580242ED}" destId="{74228840-C780-4320-B3E3-8F69F15EAFB2}" srcOrd="0" destOrd="0" presId="urn:microsoft.com/office/officeart/2005/8/layout/list1"/>
    <dgm:cxn modelId="{9ECBFB2C-27E6-42DD-BECE-A3F3F6D4F4B1}" type="presParOf" srcId="{8333B60F-D1FE-460C-8E04-5EF7580242ED}" destId="{F8FE8B73-4485-49B2-8328-AEDEEC9B6E4A}" srcOrd="1" destOrd="0" presId="urn:microsoft.com/office/officeart/2005/8/layout/list1"/>
    <dgm:cxn modelId="{6A771C91-A280-4425-9271-8B9B426B9719}" type="presParOf" srcId="{EC8925F1-3A75-404F-9130-16EFE7D4FDB8}" destId="{16596110-7BF2-4EF4-A023-A131AA5F86BA}" srcOrd="5" destOrd="0" presId="urn:microsoft.com/office/officeart/2005/8/layout/list1"/>
    <dgm:cxn modelId="{D01550F0-E023-4898-BF6D-BE4E0332370F}" type="presParOf" srcId="{EC8925F1-3A75-404F-9130-16EFE7D4FDB8}" destId="{FC219943-B847-4060-A5BF-6679F848AB95}" srcOrd="6" destOrd="0" presId="urn:microsoft.com/office/officeart/2005/8/layout/list1"/>
    <dgm:cxn modelId="{63F92B6C-900F-407D-A452-61E62814C595}" type="presParOf" srcId="{EC8925F1-3A75-404F-9130-16EFE7D4FDB8}" destId="{330F8A31-F698-4C92-8DA7-D3876129DE25}" srcOrd="7" destOrd="0" presId="urn:microsoft.com/office/officeart/2005/8/layout/list1"/>
    <dgm:cxn modelId="{634A2963-704F-4B54-9789-3CA702C96D0B}" type="presParOf" srcId="{EC8925F1-3A75-404F-9130-16EFE7D4FDB8}" destId="{E5A9DB3A-E48A-4B81-BDDC-29ADC8013807}" srcOrd="8" destOrd="0" presId="urn:microsoft.com/office/officeart/2005/8/layout/list1"/>
    <dgm:cxn modelId="{1370954A-308C-407D-A36C-EA72D2A8E0FF}" type="presParOf" srcId="{E5A9DB3A-E48A-4B81-BDDC-29ADC8013807}" destId="{BF000F64-8C74-4D6D-8203-92BB950739CA}" srcOrd="0" destOrd="0" presId="urn:microsoft.com/office/officeart/2005/8/layout/list1"/>
    <dgm:cxn modelId="{BEBAC15F-23B4-4A46-A1C5-2BECE0C17A1B}" type="presParOf" srcId="{E5A9DB3A-E48A-4B81-BDDC-29ADC8013807}" destId="{9CB25361-934A-45B9-A976-746145375FDD}" srcOrd="1" destOrd="0" presId="urn:microsoft.com/office/officeart/2005/8/layout/list1"/>
    <dgm:cxn modelId="{C89985B9-B55D-4B31-95E8-8E35C8A091A7}" type="presParOf" srcId="{EC8925F1-3A75-404F-9130-16EFE7D4FDB8}" destId="{85EFB473-20E1-490D-89D8-2B5A848C83C5}" srcOrd="9" destOrd="0" presId="urn:microsoft.com/office/officeart/2005/8/layout/list1"/>
    <dgm:cxn modelId="{1B488AC0-2BD7-47CB-8E00-83619196B07E}" type="presParOf" srcId="{EC8925F1-3A75-404F-9130-16EFE7D4FDB8}" destId="{F4BE3A3B-FBDB-426F-824B-13F46B471E0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A11EEF-5F13-408D-934C-FE922FCF1D9A}" type="doc">
      <dgm:prSet loTypeId="urn:microsoft.com/office/officeart/2005/8/layout/list1" loCatId="list" qsTypeId="urn:microsoft.com/office/officeart/2005/8/quickstyle/simple3" qsCatId="simple" csTypeId="urn:microsoft.com/office/officeart/2005/8/colors/colorful4" csCatId="colorful" phldr="1"/>
      <dgm:spPr/>
      <dgm:t>
        <a:bodyPr/>
        <a:lstStyle/>
        <a:p>
          <a:endParaRPr lang="en-US"/>
        </a:p>
      </dgm:t>
    </dgm:pt>
    <dgm:pt modelId="{9F125D60-E0C7-47C1-92C3-504881FA3C3F}">
      <dgm:prSet custT="1"/>
      <dgm:spPr/>
      <dgm:t>
        <a:bodyPr/>
        <a:lstStyle/>
        <a:p>
          <a:pPr rtl="0"/>
          <a:r>
            <a:rPr lang="en-US" sz="1800" dirty="0"/>
            <a:t>Must  be appropriate for intended use </a:t>
          </a:r>
        </a:p>
      </dgm:t>
    </dgm:pt>
    <dgm:pt modelId="{978CF8A1-2C43-44B1-9241-5101921B06F8}" type="parTrans" cxnId="{E52F43BE-71F4-49F3-B260-B1A5506CF1D3}">
      <dgm:prSet/>
      <dgm:spPr/>
      <dgm:t>
        <a:bodyPr/>
        <a:lstStyle/>
        <a:p>
          <a:endParaRPr lang="en-US"/>
        </a:p>
      </dgm:t>
    </dgm:pt>
    <dgm:pt modelId="{DA572F1D-E3EF-4862-9DFA-2D9EB9C03FF2}" type="sibTrans" cxnId="{E52F43BE-71F4-49F3-B260-B1A5506CF1D3}">
      <dgm:prSet/>
      <dgm:spPr/>
      <dgm:t>
        <a:bodyPr/>
        <a:lstStyle/>
        <a:p>
          <a:endParaRPr lang="en-US"/>
        </a:p>
      </dgm:t>
    </dgm:pt>
    <dgm:pt modelId="{4E4B9D18-7956-44F7-A87A-77FBE75781A5}">
      <dgm:prSet custT="1"/>
      <dgm:spPr/>
      <dgm:t>
        <a:bodyPr/>
        <a:lstStyle/>
        <a:p>
          <a:pPr rtl="0"/>
          <a:r>
            <a:rPr lang="en-US" sz="1800" dirty="0"/>
            <a:t>Customer must be informed</a:t>
          </a:r>
        </a:p>
      </dgm:t>
    </dgm:pt>
    <dgm:pt modelId="{437F7B8A-2B81-497E-9604-DC3C89AFA54D}" type="parTrans" cxnId="{3D6516E0-92C7-4F85-80A9-CE0D134FDB07}">
      <dgm:prSet/>
      <dgm:spPr/>
      <dgm:t>
        <a:bodyPr/>
        <a:lstStyle/>
        <a:p>
          <a:endParaRPr lang="en-US"/>
        </a:p>
      </dgm:t>
    </dgm:pt>
    <dgm:pt modelId="{7B4ED05B-B2BC-4BB8-A759-62A83468D6EB}" type="sibTrans" cxnId="{3D6516E0-92C7-4F85-80A9-CE0D134FDB07}">
      <dgm:prSet/>
      <dgm:spPr/>
      <dgm:t>
        <a:bodyPr/>
        <a:lstStyle/>
        <a:p>
          <a:endParaRPr lang="en-US"/>
        </a:p>
      </dgm:t>
    </dgm:pt>
    <dgm:pt modelId="{3020BB31-3C54-4905-82E0-28146C826BDC}">
      <dgm:prSet custT="1"/>
      <dgm:spPr/>
      <dgm:t>
        <a:bodyPr/>
        <a:lstStyle/>
        <a:p>
          <a:pPr rtl="0"/>
          <a:r>
            <a:rPr lang="en-US" sz="1800" dirty="0"/>
            <a:t>Method is validated:</a:t>
          </a:r>
        </a:p>
      </dgm:t>
    </dgm:pt>
    <dgm:pt modelId="{05F6E5BE-01B4-434E-87ED-BB7DCAEC0FD6}" type="parTrans" cxnId="{87C64EFC-00B7-40CF-B5B8-BC92D2ED299C}">
      <dgm:prSet/>
      <dgm:spPr/>
      <dgm:t>
        <a:bodyPr/>
        <a:lstStyle/>
        <a:p>
          <a:endParaRPr lang="en-US"/>
        </a:p>
      </dgm:t>
    </dgm:pt>
    <dgm:pt modelId="{11107BF9-3C79-4F11-8F0D-5D8F1937D273}" type="sibTrans" cxnId="{87C64EFC-00B7-40CF-B5B8-BC92D2ED299C}">
      <dgm:prSet/>
      <dgm:spPr/>
      <dgm:t>
        <a:bodyPr/>
        <a:lstStyle/>
        <a:p>
          <a:endParaRPr lang="en-US"/>
        </a:p>
      </dgm:t>
    </dgm:pt>
    <dgm:pt modelId="{058922D6-CA8C-43C9-A68C-13363AD5DEC1}">
      <dgm:prSet/>
      <dgm:spPr/>
      <dgm:t>
        <a:bodyPr/>
        <a:lstStyle/>
        <a:p>
          <a:pPr rtl="0"/>
          <a:r>
            <a:rPr lang="en-US" dirty="0"/>
            <a:t>Validation is the confirmation by examination and the provision of objective evidence that the particular requirements for a specific intended use are fulfilled.</a:t>
          </a:r>
        </a:p>
      </dgm:t>
    </dgm:pt>
    <dgm:pt modelId="{14C90E01-95F9-4BDA-ABA6-2713D6ACFDE3}" type="parTrans" cxnId="{D0884194-DD08-45C7-B4C4-0C963C5C9D44}">
      <dgm:prSet/>
      <dgm:spPr/>
      <dgm:t>
        <a:bodyPr/>
        <a:lstStyle/>
        <a:p>
          <a:endParaRPr lang="en-US"/>
        </a:p>
      </dgm:t>
    </dgm:pt>
    <dgm:pt modelId="{BBC387E4-FD40-421A-B4FF-9B5029786CDE}" type="sibTrans" cxnId="{D0884194-DD08-45C7-B4C4-0C963C5C9D44}">
      <dgm:prSet/>
      <dgm:spPr/>
      <dgm:t>
        <a:bodyPr/>
        <a:lstStyle/>
        <a:p>
          <a:endParaRPr lang="en-US"/>
        </a:p>
      </dgm:t>
    </dgm:pt>
    <dgm:pt modelId="{A5D264EF-90D4-41E8-9101-25CC13BF3A65}">
      <dgm:prSet/>
      <dgm:spPr/>
      <dgm:t>
        <a:bodyPr/>
        <a:lstStyle/>
        <a:p>
          <a:pPr rtl="0"/>
          <a:r>
            <a:rPr lang="en-US"/>
            <a:t>It is a planned activity</a:t>
          </a:r>
        </a:p>
      </dgm:t>
    </dgm:pt>
    <dgm:pt modelId="{9722C91E-4F85-4C5A-97C6-402E239DBD98}" type="parTrans" cxnId="{FF7F33E4-3336-41A4-A39F-8D34014406FC}">
      <dgm:prSet/>
      <dgm:spPr/>
      <dgm:t>
        <a:bodyPr/>
        <a:lstStyle/>
        <a:p>
          <a:endParaRPr lang="en-US"/>
        </a:p>
      </dgm:t>
    </dgm:pt>
    <dgm:pt modelId="{84D354D9-19F5-4985-96C1-C69FC0F62614}" type="sibTrans" cxnId="{FF7F33E4-3336-41A4-A39F-8D34014406FC}">
      <dgm:prSet/>
      <dgm:spPr/>
      <dgm:t>
        <a:bodyPr/>
        <a:lstStyle/>
        <a:p>
          <a:endParaRPr lang="en-US"/>
        </a:p>
      </dgm:t>
    </dgm:pt>
    <dgm:pt modelId="{A844CE5B-A2C3-4B0A-BA9F-C827711C53A5}">
      <dgm:prSet/>
      <dgm:spPr/>
      <dgm:t>
        <a:bodyPr/>
        <a:lstStyle/>
        <a:p>
          <a:pPr rtl="0"/>
          <a:r>
            <a:rPr lang="en-US"/>
            <a:t>It is assigned to qualified personnel with adequate resources</a:t>
          </a:r>
        </a:p>
      </dgm:t>
    </dgm:pt>
    <dgm:pt modelId="{2635FF9B-2177-4E05-96EE-5FC86D396B10}" type="parTrans" cxnId="{546273B7-4A9A-4C1E-B537-02F18359A3AB}">
      <dgm:prSet/>
      <dgm:spPr/>
      <dgm:t>
        <a:bodyPr/>
        <a:lstStyle/>
        <a:p>
          <a:endParaRPr lang="en-US"/>
        </a:p>
      </dgm:t>
    </dgm:pt>
    <dgm:pt modelId="{CFEE5DCD-FFC2-4803-A7C4-7540D84481C2}" type="sibTrans" cxnId="{546273B7-4A9A-4C1E-B537-02F18359A3AB}">
      <dgm:prSet/>
      <dgm:spPr/>
      <dgm:t>
        <a:bodyPr/>
        <a:lstStyle/>
        <a:p>
          <a:endParaRPr lang="en-US"/>
        </a:p>
      </dgm:t>
    </dgm:pt>
    <dgm:pt modelId="{4B721508-74F9-4D5B-A541-586B81FC0A77}">
      <dgm:prSet/>
      <dgm:spPr/>
      <dgm:t>
        <a:bodyPr/>
        <a:lstStyle/>
        <a:p>
          <a:pPr rtl="0"/>
          <a:r>
            <a:rPr lang="en-US" dirty="0"/>
            <a:t>Follow the </a:t>
          </a:r>
          <a:r>
            <a:rPr lang="en-US" dirty="0">
              <a:solidFill>
                <a:srgbClr val="00B0F0"/>
              </a:solidFill>
            </a:rPr>
            <a:t>(</a:t>
          </a:r>
          <a:r>
            <a:rPr lang="en-US" i="1" dirty="0">
              <a:solidFill>
                <a:srgbClr val="00B0F0"/>
              </a:solidFill>
            </a:rPr>
            <a:t>Insert name here) Validation and Verification SOP </a:t>
          </a:r>
          <a:r>
            <a:rPr lang="en-US" dirty="0"/>
            <a:t>(standard operating procedure)</a:t>
          </a:r>
        </a:p>
      </dgm:t>
    </dgm:pt>
    <dgm:pt modelId="{16153018-5F23-46BF-929E-FF6206172E88}" type="parTrans" cxnId="{934E3B76-B7C9-4AE1-8427-EAAA87BC7D73}">
      <dgm:prSet/>
      <dgm:spPr/>
      <dgm:t>
        <a:bodyPr/>
        <a:lstStyle/>
        <a:p>
          <a:endParaRPr lang="en-US"/>
        </a:p>
      </dgm:t>
    </dgm:pt>
    <dgm:pt modelId="{B42AAB23-4DD9-4A91-B6A4-B114F87795FD}" type="sibTrans" cxnId="{934E3B76-B7C9-4AE1-8427-EAAA87BC7D73}">
      <dgm:prSet/>
      <dgm:spPr/>
      <dgm:t>
        <a:bodyPr/>
        <a:lstStyle/>
        <a:p>
          <a:endParaRPr lang="en-US"/>
        </a:p>
      </dgm:t>
    </dgm:pt>
    <dgm:pt modelId="{6B447B9B-3D21-4418-B0D4-A4563A07E731}">
      <dgm:prSet/>
      <dgm:spPr/>
      <dgm:t>
        <a:bodyPr/>
        <a:lstStyle/>
        <a:p>
          <a:pPr rtl="0"/>
          <a:r>
            <a:rPr lang="en-US"/>
            <a:t>Record the results obtained, the procedure for the validation, and a statement as to whether the method is fit for the intended use</a:t>
          </a:r>
        </a:p>
      </dgm:t>
    </dgm:pt>
    <dgm:pt modelId="{814D5F0A-0795-4ED7-AE05-D018A40D5EC4}" type="parTrans" cxnId="{E64ABFF3-1972-412B-8E96-721E1C435DD7}">
      <dgm:prSet/>
      <dgm:spPr/>
      <dgm:t>
        <a:bodyPr/>
        <a:lstStyle/>
        <a:p>
          <a:endParaRPr lang="en-US"/>
        </a:p>
      </dgm:t>
    </dgm:pt>
    <dgm:pt modelId="{BD47E295-A71E-4462-A21D-3BB00D25326F}" type="sibTrans" cxnId="{E64ABFF3-1972-412B-8E96-721E1C435DD7}">
      <dgm:prSet/>
      <dgm:spPr/>
      <dgm:t>
        <a:bodyPr/>
        <a:lstStyle/>
        <a:p>
          <a:endParaRPr lang="en-US"/>
        </a:p>
      </dgm:t>
    </dgm:pt>
    <dgm:pt modelId="{39F21774-97C1-4A63-9724-B7E06E38AD6F}">
      <dgm:prSet/>
      <dgm:spPr/>
      <dgm:t>
        <a:bodyPr/>
        <a:lstStyle/>
        <a:p>
          <a:pPr rtl="0"/>
          <a:r>
            <a:rPr lang="en-US"/>
            <a:t>Includes processes for sampling, handling, and transportation</a:t>
          </a:r>
        </a:p>
      </dgm:t>
    </dgm:pt>
    <dgm:pt modelId="{6C870660-ED17-4267-90F1-6810491A6520}" type="parTrans" cxnId="{73AE4E1C-33F3-4338-AA69-58F0DEAF29F0}">
      <dgm:prSet/>
      <dgm:spPr/>
      <dgm:t>
        <a:bodyPr/>
        <a:lstStyle/>
        <a:p>
          <a:endParaRPr lang="en-US"/>
        </a:p>
      </dgm:t>
    </dgm:pt>
    <dgm:pt modelId="{2093161D-0472-423E-A665-C40C4F1944D2}" type="sibTrans" cxnId="{73AE4E1C-33F3-4338-AA69-58F0DEAF29F0}">
      <dgm:prSet/>
      <dgm:spPr/>
      <dgm:t>
        <a:bodyPr/>
        <a:lstStyle/>
        <a:p>
          <a:endParaRPr lang="en-US"/>
        </a:p>
      </dgm:t>
    </dgm:pt>
    <dgm:pt modelId="{5E702E30-0968-43AB-AA65-6CE47FA6CF7A}">
      <dgm:prSet custT="1"/>
      <dgm:spPr/>
      <dgm:t>
        <a:bodyPr/>
        <a:lstStyle/>
        <a:p>
          <a:pPr rtl="0"/>
          <a:r>
            <a:rPr lang="en-US" sz="1800" dirty="0"/>
            <a:t>Laboratory shall validate these methods</a:t>
          </a:r>
        </a:p>
      </dgm:t>
    </dgm:pt>
    <dgm:pt modelId="{CD977659-817A-4F1C-8F87-DFEBC201030E}" type="parTrans" cxnId="{D57BD7B6-4D2F-48CC-9820-8A5F94F27BDD}">
      <dgm:prSet/>
      <dgm:spPr/>
      <dgm:t>
        <a:bodyPr/>
        <a:lstStyle/>
        <a:p>
          <a:endParaRPr lang="en-US"/>
        </a:p>
      </dgm:t>
    </dgm:pt>
    <dgm:pt modelId="{5BFC8E4A-FC0E-4C2D-A8FE-FF8B7F967FDE}" type="sibTrans" cxnId="{D57BD7B6-4D2F-48CC-9820-8A5F94F27BDD}">
      <dgm:prSet/>
      <dgm:spPr/>
      <dgm:t>
        <a:bodyPr/>
        <a:lstStyle/>
        <a:p>
          <a:endParaRPr lang="en-US"/>
        </a:p>
      </dgm:t>
    </dgm:pt>
    <dgm:pt modelId="{BC2379B0-C67E-4CC2-9C79-030544C2B469}">
      <dgm:prSet custT="1"/>
      <dgm:spPr/>
      <dgm:t>
        <a:bodyPr/>
        <a:lstStyle/>
        <a:p>
          <a:pPr rtl="0"/>
          <a:r>
            <a:rPr lang="en-US" sz="1400" dirty="0"/>
            <a:t>Non-standard</a:t>
          </a:r>
        </a:p>
      </dgm:t>
    </dgm:pt>
    <dgm:pt modelId="{A4F2F01D-54D5-4E5B-9AC4-B677396876D0}" type="parTrans" cxnId="{09FA27C6-6EF1-4663-BD12-025400C2A5F2}">
      <dgm:prSet/>
      <dgm:spPr/>
      <dgm:t>
        <a:bodyPr/>
        <a:lstStyle/>
        <a:p>
          <a:endParaRPr lang="en-US"/>
        </a:p>
      </dgm:t>
    </dgm:pt>
    <dgm:pt modelId="{D12CF467-5B43-4513-AA91-B1BB58502FA5}" type="sibTrans" cxnId="{09FA27C6-6EF1-4663-BD12-025400C2A5F2}">
      <dgm:prSet/>
      <dgm:spPr/>
      <dgm:t>
        <a:bodyPr/>
        <a:lstStyle/>
        <a:p>
          <a:endParaRPr lang="en-US"/>
        </a:p>
      </dgm:t>
    </dgm:pt>
    <dgm:pt modelId="{A00A5E4F-4E22-48B2-BAAE-5742BC35E6D3}">
      <dgm:prSet custT="1"/>
      <dgm:spPr/>
      <dgm:t>
        <a:bodyPr/>
        <a:lstStyle/>
        <a:p>
          <a:pPr rtl="0"/>
          <a:r>
            <a:rPr lang="en-US" sz="1400" dirty="0"/>
            <a:t>Laboratory designed/developed</a:t>
          </a:r>
        </a:p>
      </dgm:t>
    </dgm:pt>
    <dgm:pt modelId="{B8D1587A-95B9-4CBE-82AD-6BED11FB132D}" type="parTrans" cxnId="{6506C169-6526-4634-A228-8161D638A3BC}">
      <dgm:prSet/>
      <dgm:spPr/>
      <dgm:t>
        <a:bodyPr/>
        <a:lstStyle/>
        <a:p>
          <a:endParaRPr lang="en-US"/>
        </a:p>
      </dgm:t>
    </dgm:pt>
    <dgm:pt modelId="{9AD922B8-5067-42EE-90FA-539D0A54036B}" type="sibTrans" cxnId="{6506C169-6526-4634-A228-8161D638A3BC}">
      <dgm:prSet/>
      <dgm:spPr/>
      <dgm:t>
        <a:bodyPr/>
        <a:lstStyle/>
        <a:p>
          <a:endParaRPr lang="en-US"/>
        </a:p>
      </dgm:t>
    </dgm:pt>
    <dgm:pt modelId="{DA163850-588C-444A-A323-D509DBB0B398}">
      <dgm:prSet custT="1"/>
      <dgm:spPr/>
      <dgm:t>
        <a:bodyPr/>
        <a:lstStyle/>
        <a:p>
          <a:pPr rtl="0"/>
          <a:r>
            <a:rPr lang="en-US" sz="1400" dirty="0"/>
            <a:t>Standard methods outside their intended scope (any amplifications or modifications)</a:t>
          </a:r>
        </a:p>
      </dgm:t>
    </dgm:pt>
    <dgm:pt modelId="{DD7670D7-EC8E-4EE8-B224-F8AC4DA4090D}" type="parTrans" cxnId="{6D497BE2-9917-4A52-8C19-ECC4E948136F}">
      <dgm:prSet/>
      <dgm:spPr/>
      <dgm:t>
        <a:bodyPr/>
        <a:lstStyle/>
        <a:p>
          <a:endParaRPr lang="en-US"/>
        </a:p>
      </dgm:t>
    </dgm:pt>
    <dgm:pt modelId="{F0C7F883-7584-4CF2-9A26-050A96794CD3}" type="sibTrans" cxnId="{6D497BE2-9917-4A52-8C19-ECC4E948136F}">
      <dgm:prSet/>
      <dgm:spPr/>
      <dgm:t>
        <a:bodyPr/>
        <a:lstStyle/>
        <a:p>
          <a:endParaRPr lang="en-US"/>
        </a:p>
      </dgm:t>
    </dgm:pt>
    <dgm:pt modelId="{49F98D9C-A895-4726-8873-7ECA5CFF8C29}" type="pres">
      <dgm:prSet presAssocID="{2CA11EEF-5F13-408D-934C-FE922FCF1D9A}" presName="linear" presStyleCnt="0">
        <dgm:presLayoutVars>
          <dgm:dir/>
          <dgm:animLvl val="lvl"/>
          <dgm:resizeHandles val="exact"/>
        </dgm:presLayoutVars>
      </dgm:prSet>
      <dgm:spPr/>
    </dgm:pt>
    <dgm:pt modelId="{178FA030-4425-4759-BC63-7BD48AD5D119}" type="pres">
      <dgm:prSet presAssocID="{9F125D60-E0C7-47C1-92C3-504881FA3C3F}" presName="parentLin" presStyleCnt="0"/>
      <dgm:spPr/>
    </dgm:pt>
    <dgm:pt modelId="{AD285393-46B7-4CB9-A93A-B3A3160D560D}" type="pres">
      <dgm:prSet presAssocID="{9F125D60-E0C7-47C1-92C3-504881FA3C3F}" presName="parentLeftMargin" presStyleLbl="node1" presStyleIdx="0" presStyleCnt="4"/>
      <dgm:spPr/>
    </dgm:pt>
    <dgm:pt modelId="{E302D9C7-9DE1-48C7-890C-63BA1EE74F0D}" type="pres">
      <dgm:prSet presAssocID="{9F125D60-E0C7-47C1-92C3-504881FA3C3F}" presName="parentText" presStyleLbl="node1" presStyleIdx="0" presStyleCnt="4">
        <dgm:presLayoutVars>
          <dgm:chMax val="0"/>
          <dgm:bulletEnabled val="1"/>
        </dgm:presLayoutVars>
      </dgm:prSet>
      <dgm:spPr/>
    </dgm:pt>
    <dgm:pt modelId="{13ABDAE9-3CA7-4F57-AF36-8CA286C246DE}" type="pres">
      <dgm:prSet presAssocID="{9F125D60-E0C7-47C1-92C3-504881FA3C3F}" presName="negativeSpace" presStyleCnt="0"/>
      <dgm:spPr/>
    </dgm:pt>
    <dgm:pt modelId="{A8D8A5DC-B9CC-4B75-89E0-0EFF5BA3BE1C}" type="pres">
      <dgm:prSet presAssocID="{9F125D60-E0C7-47C1-92C3-504881FA3C3F}" presName="childText" presStyleLbl="conFgAcc1" presStyleIdx="0" presStyleCnt="4">
        <dgm:presLayoutVars>
          <dgm:bulletEnabled val="1"/>
        </dgm:presLayoutVars>
      </dgm:prSet>
      <dgm:spPr/>
    </dgm:pt>
    <dgm:pt modelId="{F0B184EC-2FC8-4BED-BE62-91CC99719A90}" type="pres">
      <dgm:prSet presAssocID="{DA572F1D-E3EF-4862-9DFA-2D9EB9C03FF2}" presName="spaceBetweenRectangles" presStyleCnt="0"/>
      <dgm:spPr/>
    </dgm:pt>
    <dgm:pt modelId="{F8E428C7-E858-4792-B519-C34F30621CA9}" type="pres">
      <dgm:prSet presAssocID="{4E4B9D18-7956-44F7-A87A-77FBE75781A5}" presName="parentLin" presStyleCnt="0"/>
      <dgm:spPr/>
    </dgm:pt>
    <dgm:pt modelId="{9B73D884-55A5-48C4-8CD2-FA765A546705}" type="pres">
      <dgm:prSet presAssocID="{4E4B9D18-7956-44F7-A87A-77FBE75781A5}" presName="parentLeftMargin" presStyleLbl="node1" presStyleIdx="0" presStyleCnt="4"/>
      <dgm:spPr/>
    </dgm:pt>
    <dgm:pt modelId="{26A22CB0-5067-425F-A425-E6BA616BFE72}" type="pres">
      <dgm:prSet presAssocID="{4E4B9D18-7956-44F7-A87A-77FBE75781A5}" presName="parentText" presStyleLbl="node1" presStyleIdx="1" presStyleCnt="4">
        <dgm:presLayoutVars>
          <dgm:chMax val="0"/>
          <dgm:bulletEnabled val="1"/>
        </dgm:presLayoutVars>
      </dgm:prSet>
      <dgm:spPr/>
    </dgm:pt>
    <dgm:pt modelId="{E01F7C1A-66B4-4454-8759-82F07C53064C}" type="pres">
      <dgm:prSet presAssocID="{4E4B9D18-7956-44F7-A87A-77FBE75781A5}" presName="negativeSpace" presStyleCnt="0"/>
      <dgm:spPr/>
    </dgm:pt>
    <dgm:pt modelId="{5C7F26CB-E5DB-438B-9F64-282FDF135D26}" type="pres">
      <dgm:prSet presAssocID="{4E4B9D18-7956-44F7-A87A-77FBE75781A5}" presName="childText" presStyleLbl="conFgAcc1" presStyleIdx="1" presStyleCnt="4">
        <dgm:presLayoutVars>
          <dgm:bulletEnabled val="1"/>
        </dgm:presLayoutVars>
      </dgm:prSet>
      <dgm:spPr/>
    </dgm:pt>
    <dgm:pt modelId="{FF0F4734-73CE-434A-BF8E-F471DFBB857B}" type="pres">
      <dgm:prSet presAssocID="{7B4ED05B-B2BC-4BB8-A759-62A83468D6EB}" presName="spaceBetweenRectangles" presStyleCnt="0"/>
      <dgm:spPr/>
    </dgm:pt>
    <dgm:pt modelId="{32782C77-D03A-4305-8623-ADF828ADD72A}" type="pres">
      <dgm:prSet presAssocID="{5E702E30-0968-43AB-AA65-6CE47FA6CF7A}" presName="parentLin" presStyleCnt="0"/>
      <dgm:spPr/>
    </dgm:pt>
    <dgm:pt modelId="{D8BE1E34-7DC0-4738-9423-62EC34038F72}" type="pres">
      <dgm:prSet presAssocID="{5E702E30-0968-43AB-AA65-6CE47FA6CF7A}" presName="parentLeftMargin" presStyleLbl="node1" presStyleIdx="1" presStyleCnt="4"/>
      <dgm:spPr/>
    </dgm:pt>
    <dgm:pt modelId="{5E5804F4-E3A1-44A3-AD29-B555281BBFD1}" type="pres">
      <dgm:prSet presAssocID="{5E702E30-0968-43AB-AA65-6CE47FA6CF7A}" presName="parentText" presStyleLbl="node1" presStyleIdx="2" presStyleCnt="4">
        <dgm:presLayoutVars>
          <dgm:chMax val="0"/>
          <dgm:bulletEnabled val="1"/>
        </dgm:presLayoutVars>
      </dgm:prSet>
      <dgm:spPr/>
    </dgm:pt>
    <dgm:pt modelId="{F52FEDAE-DCD5-4045-A378-2674371D4803}" type="pres">
      <dgm:prSet presAssocID="{5E702E30-0968-43AB-AA65-6CE47FA6CF7A}" presName="negativeSpace" presStyleCnt="0"/>
      <dgm:spPr/>
    </dgm:pt>
    <dgm:pt modelId="{483929B1-A040-4A84-BD28-E4FD20F7266F}" type="pres">
      <dgm:prSet presAssocID="{5E702E30-0968-43AB-AA65-6CE47FA6CF7A}" presName="childText" presStyleLbl="conFgAcc1" presStyleIdx="2" presStyleCnt="4">
        <dgm:presLayoutVars>
          <dgm:bulletEnabled val="1"/>
        </dgm:presLayoutVars>
      </dgm:prSet>
      <dgm:spPr/>
    </dgm:pt>
    <dgm:pt modelId="{52529DCC-E63D-404A-89B6-C9769A22E7F8}" type="pres">
      <dgm:prSet presAssocID="{5BFC8E4A-FC0E-4C2D-A8FE-FF8B7F967FDE}" presName="spaceBetweenRectangles" presStyleCnt="0"/>
      <dgm:spPr/>
    </dgm:pt>
    <dgm:pt modelId="{7DCBF9C7-0B31-49B1-8158-49B21D60C14F}" type="pres">
      <dgm:prSet presAssocID="{3020BB31-3C54-4905-82E0-28146C826BDC}" presName="parentLin" presStyleCnt="0"/>
      <dgm:spPr/>
    </dgm:pt>
    <dgm:pt modelId="{12037CF6-BEE3-4760-B820-2C0C87670927}" type="pres">
      <dgm:prSet presAssocID="{3020BB31-3C54-4905-82E0-28146C826BDC}" presName="parentLeftMargin" presStyleLbl="node1" presStyleIdx="2" presStyleCnt="4"/>
      <dgm:spPr/>
    </dgm:pt>
    <dgm:pt modelId="{4F73D151-5C51-484B-B904-72A100B57393}" type="pres">
      <dgm:prSet presAssocID="{3020BB31-3C54-4905-82E0-28146C826BDC}" presName="parentText" presStyleLbl="node1" presStyleIdx="3" presStyleCnt="4">
        <dgm:presLayoutVars>
          <dgm:chMax val="0"/>
          <dgm:bulletEnabled val="1"/>
        </dgm:presLayoutVars>
      </dgm:prSet>
      <dgm:spPr/>
    </dgm:pt>
    <dgm:pt modelId="{ACA44F54-02CE-4550-9CBA-81E86E65440F}" type="pres">
      <dgm:prSet presAssocID="{3020BB31-3C54-4905-82E0-28146C826BDC}" presName="negativeSpace" presStyleCnt="0"/>
      <dgm:spPr/>
    </dgm:pt>
    <dgm:pt modelId="{A25EBFE0-3F4C-4382-83CF-A325F57C7C96}" type="pres">
      <dgm:prSet presAssocID="{3020BB31-3C54-4905-82E0-28146C826BDC}" presName="childText" presStyleLbl="conFgAcc1" presStyleIdx="3" presStyleCnt="4">
        <dgm:presLayoutVars>
          <dgm:bulletEnabled val="1"/>
        </dgm:presLayoutVars>
      </dgm:prSet>
      <dgm:spPr/>
    </dgm:pt>
  </dgm:ptLst>
  <dgm:cxnLst>
    <dgm:cxn modelId="{F817B705-38F6-4261-9753-0B8C4AD5371C}" type="presOf" srcId="{DA163850-588C-444A-A323-D509DBB0B398}" destId="{483929B1-A040-4A84-BD28-E4FD20F7266F}" srcOrd="0" destOrd="2" presId="urn:microsoft.com/office/officeart/2005/8/layout/list1"/>
    <dgm:cxn modelId="{1416510B-562D-4453-81AF-35FCA927D50D}" type="presOf" srcId="{A5D264EF-90D4-41E8-9101-25CC13BF3A65}" destId="{A25EBFE0-3F4C-4382-83CF-A325F57C7C96}" srcOrd="0" destOrd="1" presId="urn:microsoft.com/office/officeart/2005/8/layout/list1"/>
    <dgm:cxn modelId="{3F1E9710-115D-4AFE-871C-400F4DBD71DA}" type="presOf" srcId="{4E4B9D18-7956-44F7-A87A-77FBE75781A5}" destId="{26A22CB0-5067-425F-A425-E6BA616BFE72}" srcOrd="1" destOrd="0" presId="urn:microsoft.com/office/officeart/2005/8/layout/list1"/>
    <dgm:cxn modelId="{9F6EBD11-52A8-4419-A9EE-789FB840E119}" type="presOf" srcId="{4B721508-74F9-4D5B-A541-586B81FC0A77}" destId="{A25EBFE0-3F4C-4382-83CF-A325F57C7C96}" srcOrd="0" destOrd="3" presId="urn:microsoft.com/office/officeart/2005/8/layout/list1"/>
    <dgm:cxn modelId="{967F0A13-59AA-4041-870D-90C6FE9C18B4}" type="presOf" srcId="{5E702E30-0968-43AB-AA65-6CE47FA6CF7A}" destId="{D8BE1E34-7DC0-4738-9423-62EC34038F72}" srcOrd="0" destOrd="0" presId="urn:microsoft.com/office/officeart/2005/8/layout/list1"/>
    <dgm:cxn modelId="{2159E717-6713-41B5-93D0-26156266FFD8}" type="presOf" srcId="{3020BB31-3C54-4905-82E0-28146C826BDC}" destId="{12037CF6-BEE3-4760-B820-2C0C87670927}" srcOrd="0" destOrd="0" presId="urn:microsoft.com/office/officeart/2005/8/layout/list1"/>
    <dgm:cxn modelId="{73AE4E1C-33F3-4338-AA69-58F0DEAF29F0}" srcId="{3020BB31-3C54-4905-82E0-28146C826BDC}" destId="{39F21774-97C1-4A63-9724-B7E06E38AD6F}" srcOrd="5" destOrd="0" parTransId="{6C870660-ED17-4267-90F1-6810491A6520}" sibTransId="{2093161D-0472-423E-A665-C40C4F1944D2}"/>
    <dgm:cxn modelId="{C019432C-7A3A-4E72-8A96-B5C4C5227891}" type="presOf" srcId="{9F125D60-E0C7-47C1-92C3-504881FA3C3F}" destId="{E302D9C7-9DE1-48C7-890C-63BA1EE74F0D}" srcOrd="1" destOrd="0" presId="urn:microsoft.com/office/officeart/2005/8/layout/list1"/>
    <dgm:cxn modelId="{A854B13B-E607-4A00-B5B1-2F51EFD595B7}" type="presOf" srcId="{2CA11EEF-5F13-408D-934C-FE922FCF1D9A}" destId="{49F98D9C-A895-4726-8873-7ECA5CFF8C29}" srcOrd="0" destOrd="0" presId="urn:microsoft.com/office/officeart/2005/8/layout/list1"/>
    <dgm:cxn modelId="{47BAC23B-14DA-48B9-9867-1C44D96A8768}" type="presOf" srcId="{058922D6-CA8C-43C9-A68C-13363AD5DEC1}" destId="{A25EBFE0-3F4C-4382-83CF-A325F57C7C96}" srcOrd="0" destOrd="0" presId="urn:microsoft.com/office/officeart/2005/8/layout/list1"/>
    <dgm:cxn modelId="{813ADB3D-DCCE-4B30-9992-82DF96F08CB3}" type="presOf" srcId="{A844CE5B-A2C3-4B0A-BA9F-C827711C53A5}" destId="{A25EBFE0-3F4C-4382-83CF-A325F57C7C96}" srcOrd="0" destOrd="2" presId="urn:microsoft.com/office/officeart/2005/8/layout/list1"/>
    <dgm:cxn modelId="{6506C169-6526-4634-A228-8161D638A3BC}" srcId="{5E702E30-0968-43AB-AA65-6CE47FA6CF7A}" destId="{A00A5E4F-4E22-48B2-BAAE-5742BC35E6D3}" srcOrd="1" destOrd="0" parTransId="{B8D1587A-95B9-4CBE-82AD-6BED11FB132D}" sibTransId="{9AD922B8-5067-42EE-90FA-539D0A54036B}"/>
    <dgm:cxn modelId="{934E3B76-B7C9-4AE1-8427-EAAA87BC7D73}" srcId="{3020BB31-3C54-4905-82E0-28146C826BDC}" destId="{4B721508-74F9-4D5B-A541-586B81FC0A77}" srcOrd="3" destOrd="0" parTransId="{16153018-5F23-46BF-929E-FF6206172E88}" sibTransId="{B42AAB23-4DD9-4A91-B6A4-B114F87795FD}"/>
    <dgm:cxn modelId="{8C66217F-4D5D-4B72-9187-35E82FC318BA}" type="presOf" srcId="{39F21774-97C1-4A63-9724-B7E06E38AD6F}" destId="{A25EBFE0-3F4C-4382-83CF-A325F57C7C96}" srcOrd="0" destOrd="5" presId="urn:microsoft.com/office/officeart/2005/8/layout/list1"/>
    <dgm:cxn modelId="{D0884194-DD08-45C7-B4C4-0C963C5C9D44}" srcId="{3020BB31-3C54-4905-82E0-28146C826BDC}" destId="{058922D6-CA8C-43C9-A68C-13363AD5DEC1}" srcOrd="0" destOrd="0" parTransId="{14C90E01-95F9-4BDA-ABA6-2713D6ACFDE3}" sibTransId="{BBC387E4-FD40-421A-B4FF-9B5029786CDE}"/>
    <dgm:cxn modelId="{422801AA-F725-49A2-8F8F-F1631AAF2A0E}" type="presOf" srcId="{A00A5E4F-4E22-48B2-BAAE-5742BC35E6D3}" destId="{483929B1-A040-4A84-BD28-E4FD20F7266F}" srcOrd="0" destOrd="1" presId="urn:microsoft.com/office/officeart/2005/8/layout/list1"/>
    <dgm:cxn modelId="{D57BD7B6-4D2F-48CC-9820-8A5F94F27BDD}" srcId="{2CA11EEF-5F13-408D-934C-FE922FCF1D9A}" destId="{5E702E30-0968-43AB-AA65-6CE47FA6CF7A}" srcOrd="2" destOrd="0" parTransId="{CD977659-817A-4F1C-8F87-DFEBC201030E}" sibTransId="{5BFC8E4A-FC0E-4C2D-A8FE-FF8B7F967FDE}"/>
    <dgm:cxn modelId="{546273B7-4A9A-4C1E-B537-02F18359A3AB}" srcId="{3020BB31-3C54-4905-82E0-28146C826BDC}" destId="{A844CE5B-A2C3-4B0A-BA9F-C827711C53A5}" srcOrd="2" destOrd="0" parTransId="{2635FF9B-2177-4E05-96EE-5FC86D396B10}" sibTransId="{CFEE5DCD-FFC2-4803-A7C4-7540D84481C2}"/>
    <dgm:cxn modelId="{D5A718BD-3CDD-4022-B68F-AB33E3E57876}" type="presOf" srcId="{5E702E30-0968-43AB-AA65-6CE47FA6CF7A}" destId="{5E5804F4-E3A1-44A3-AD29-B555281BBFD1}" srcOrd="1" destOrd="0" presId="urn:microsoft.com/office/officeart/2005/8/layout/list1"/>
    <dgm:cxn modelId="{E52F43BE-71F4-49F3-B260-B1A5506CF1D3}" srcId="{2CA11EEF-5F13-408D-934C-FE922FCF1D9A}" destId="{9F125D60-E0C7-47C1-92C3-504881FA3C3F}" srcOrd="0" destOrd="0" parTransId="{978CF8A1-2C43-44B1-9241-5101921B06F8}" sibTransId="{DA572F1D-E3EF-4862-9DFA-2D9EB9C03FF2}"/>
    <dgm:cxn modelId="{09FA27C6-6EF1-4663-BD12-025400C2A5F2}" srcId="{5E702E30-0968-43AB-AA65-6CE47FA6CF7A}" destId="{BC2379B0-C67E-4CC2-9C79-030544C2B469}" srcOrd="0" destOrd="0" parTransId="{A4F2F01D-54D5-4E5B-9AC4-B677396876D0}" sibTransId="{D12CF467-5B43-4513-AA91-B1BB58502FA5}"/>
    <dgm:cxn modelId="{D2C451CE-BBFF-4241-8085-C69D410FD4A1}" type="presOf" srcId="{4E4B9D18-7956-44F7-A87A-77FBE75781A5}" destId="{9B73D884-55A5-48C4-8CD2-FA765A546705}" srcOrd="0" destOrd="0" presId="urn:microsoft.com/office/officeart/2005/8/layout/list1"/>
    <dgm:cxn modelId="{CB118CD7-A546-4F60-9198-9EC323C8E9CD}" type="presOf" srcId="{6B447B9B-3D21-4418-B0D4-A4563A07E731}" destId="{A25EBFE0-3F4C-4382-83CF-A325F57C7C96}" srcOrd="0" destOrd="4" presId="urn:microsoft.com/office/officeart/2005/8/layout/list1"/>
    <dgm:cxn modelId="{06008BD8-787A-4CA7-A34C-066801469BE5}" type="presOf" srcId="{3020BB31-3C54-4905-82E0-28146C826BDC}" destId="{4F73D151-5C51-484B-B904-72A100B57393}" srcOrd="1" destOrd="0" presId="urn:microsoft.com/office/officeart/2005/8/layout/list1"/>
    <dgm:cxn modelId="{3D6516E0-92C7-4F85-80A9-CE0D134FDB07}" srcId="{2CA11EEF-5F13-408D-934C-FE922FCF1D9A}" destId="{4E4B9D18-7956-44F7-A87A-77FBE75781A5}" srcOrd="1" destOrd="0" parTransId="{437F7B8A-2B81-497E-9604-DC3C89AFA54D}" sibTransId="{7B4ED05B-B2BC-4BB8-A759-62A83468D6EB}"/>
    <dgm:cxn modelId="{6D497BE2-9917-4A52-8C19-ECC4E948136F}" srcId="{5E702E30-0968-43AB-AA65-6CE47FA6CF7A}" destId="{DA163850-588C-444A-A323-D509DBB0B398}" srcOrd="2" destOrd="0" parTransId="{DD7670D7-EC8E-4EE8-B224-F8AC4DA4090D}" sibTransId="{F0C7F883-7584-4CF2-9A26-050A96794CD3}"/>
    <dgm:cxn modelId="{FF7F33E4-3336-41A4-A39F-8D34014406FC}" srcId="{3020BB31-3C54-4905-82E0-28146C826BDC}" destId="{A5D264EF-90D4-41E8-9101-25CC13BF3A65}" srcOrd="1" destOrd="0" parTransId="{9722C91E-4F85-4C5A-97C6-402E239DBD98}" sibTransId="{84D354D9-19F5-4985-96C1-C69FC0F62614}"/>
    <dgm:cxn modelId="{40D7FAED-4BBB-47F7-A536-8FDD1C6C4369}" type="presOf" srcId="{BC2379B0-C67E-4CC2-9C79-030544C2B469}" destId="{483929B1-A040-4A84-BD28-E4FD20F7266F}" srcOrd="0" destOrd="0" presId="urn:microsoft.com/office/officeart/2005/8/layout/list1"/>
    <dgm:cxn modelId="{5DAEF7EE-B6DB-418B-A6BA-0D5127F76833}" type="presOf" srcId="{9F125D60-E0C7-47C1-92C3-504881FA3C3F}" destId="{AD285393-46B7-4CB9-A93A-B3A3160D560D}" srcOrd="0" destOrd="0" presId="urn:microsoft.com/office/officeart/2005/8/layout/list1"/>
    <dgm:cxn modelId="{E64ABFF3-1972-412B-8E96-721E1C435DD7}" srcId="{3020BB31-3C54-4905-82E0-28146C826BDC}" destId="{6B447B9B-3D21-4418-B0D4-A4563A07E731}" srcOrd="4" destOrd="0" parTransId="{814D5F0A-0795-4ED7-AE05-D018A40D5EC4}" sibTransId="{BD47E295-A71E-4462-A21D-3BB00D25326F}"/>
    <dgm:cxn modelId="{87C64EFC-00B7-40CF-B5B8-BC92D2ED299C}" srcId="{2CA11EEF-5F13-408D-934C-FE922FCF1D9A}" destId="{3020BB31-3C54-4905-82E0-28146C826BDC}" srcOrd="3" destOrd="0" parTransId="{05F6E5BE-01B4-434E-87ED-BB7DCAEC0FD6}" sibTransId="{11107BF9-3C79-4F11-8F0D-5D8F1937D273}"/>
    <dgm:cxn modelId="{D31423B3-66AF-41C8-94F6-9F085B22AE56}" type="presParOf" srcId="{49F98D9C-A895-4726-8873-7ECA5CFF8C29}" destId="{178FA030-4425-4759-BC63-7BD48AD5D119}" srcOrd="0" destOrd="0" presId="urn:microsoft.com/office/officeart/2005/8/layout/list1"/>
    <dgm:cxn modelId="{69DBA1E1-E254-444E-8B5A-BA91EA518412}" type="presParOf" srcId="{178FA030-4425-4759-BC63-7BD48AD5D119}" destId="{AD285393-46B7-4CB9-A93A-B3A3160D560D}" srcOrd="0" destOrd="0" presId="urn:microsoft.com/office/officeart/2005/8/layout/list1"/>
    <dgm:cxn modelId="{AE10F6D1-A015-4A2B-898F-62C6B6DA1B91}" type="presParOf" srcId="{178FA030-4425-4759-BC63-7BD48AD5D119}" destId="{E302D9C7-9DE1-48C7-890C-63BA1EE74F0D}" srcOrd="1" destOrd="0" presId="urn:microsoft.com/office/officeart/2005/8/layout/list1"/>
    <dgm:cxn modelId="{41D68F5B-5FFE-47B3-AAFE-BE60AD7D0A38}" type="presParOf" srcId="{49F98D9C-A895-4726-8873-7ECA5CFF8C29}" destId="{13ABDAE9-3CA7-4F57-AF36-8CA286C246DE}" srcOrd="1" destOrd="0" presId="urn:microsoft.com/office/officeart/2005/8/layout/list1"/>
    <dgm:cxn modelId="{0F090E57-F490-42E0-B04B-D2BE86D49C71}" type="presParOf" srcId="{49F98D9C-A895-4726-8873-7ECA5CFF8C29}" destId="{A8D8A5DC-B9CC-4B75-89E0-0EFF5BA3BE1C}" srcOrd="2" destOrd="0" presId="urn:microsoft.com/office/officeart/2005/8/layout/list1"/>
    <dgm:cxn modelId="{F4125E90-CCCF-47F9-BD3B-E3DB9EB49343}" type="presParOf" srcId="{49F98D9C-A895-4726-8873-7ECA5CFF8C29}" destId="{F0B184EC-2FC8-4BED-BE62-91CC99719A90}" srcOrd="3" destOrd="0" presId="urn:microsoft.com/office/officeart/2005/8/layout/list1"/>
    <dgm:cxn modelId="{03A6222C-002F-4241-A7A1-76397DE2DDA8}" type="presParOf" srcId="{49F98D9C-A895-4726-8873-7ECA5CFF8C29}" destId="{F8E428C7-E858-4792-B519-C34F30621CA9}" srcOrd="4" destOrd="0" presId="urn:microsoft.com/office/officeart/2005/8/layout/list1"/>
    <dgm:cxn modelId="{72B35019-D799-4578-99F3-CB84D67D2BFF}" type="presParOf" srcId="{F8E428C7-E858-4792-B519-C34F30621CA9}" destId="{9B73D884-55A5-48C4-8CD2-FA765A546705}" srcOrd="0" destOrd="0" presId="urn:microsoft.com/office/officeart/2005/8/layout/list1"/>
    <dgm:cxn modelId="{8AE2BADF-5C34-4BA0-B9E5-DD144FE45FBE}" type="presParOf" srcId="{F8E428C7-E858-4792-B519-C34F30621CA9}" destId="{26A22CB0-5067-425F-A425-E6BA616BFE72}" srcOrd="1" destOrd="0" presId="urn:microsoft.com/office/officeart/2005/8/layout/list1"/>
    <dgm:cxn modelId="{3508459A-FFCD-480D-B567-6114766110F2}" type="presParOf" srcId="{49F98D9C-A895-4726-8873-7ECA5CFF8C29}" destId="{E01F7C1A-66B4-4454-8759-82F07C53064C}" srcOrd="5" destOrd="0" presId="urn:microsoft.com/office/officeart/2005/8/layout/list1"/>
    <dgm:cxn modelId="{5D0C86D6-7BB3-4FBD-8EB6-E259224CE3D8}" type="presParOf" srcId="{49F98D9C-A895-4726-8873-7ECA5CFF8C29}" destId="{5C7F26CB-E5DB-438B-9F64-282FDF135D26}" srcOrd="6" destOrd="0" presId="urn:microsoft.com/office/officeart/2005/8/layout/list1"/>
    <dgm:cxn modelId="{4FD39939-2FF2-4137-A4C4-807DF2A297C5}" type="presParOf" srcId="{49F98D9C-A895-4726-8873-7ECA5CFF8C29}" destId="{FF0F4734-73CE-434A-BF8E-F471DFBB857B}" srcOrd="7" destOrd="0" presId="urn:microsoft.com/office/officeart/2005/8/layout/list1"/>
    <dgm:cxn modelId="{1739B0E6-7ABF-4B49-AB12-A0C8C6FB6802}" type="presParOf" srcId="{49F98D9C-A895-4726-8873-7ECA5CFF8C29}" destId="{32782C77-D03A-4305-8623-ADF828ADD72A}" srcOrd="8" destOrd="0" presId="urn:microsoft.com/office/officeart/2005/8/layout/list1"/>
    <dgm:cxn modelId="{10A63AC7-0773-407A-BAF2-1872ED4F59C8}" type="presParOf" srcId="{32782C77-D03A-4305-8623-ADF828ADD72A}" destId="{D8BE1E34-7DC0-4738-9423-62EC34038F72}" srcOrd="0" destOrd="0" presId="urn:microsoft.com/office/officeart/2005/8/layout/list1"/>
    <dgm:cxn modelId="{5A4A7216-EEC7-4A93-8695-6828A8E25C42}" type="presParOf" srcId="{32782C77-D03A-4305-8623-ADF828ADD72A}" destId="{5E5804F4-E3A1-44A3-AD29-B555281BBFD1}" srcOrd="1" destOrd="0" presId="urn:microsoft.com/office/officeart/2005/8/layout/list1"/>
    <dgm:cxn modelId="{59BBD1DA-3A62-4252-A614-001EC510280A}" type="presParOf" srcId="{49F98D9C-A895-4726-8873-7ECA5CFF8C29}" destId="{F52FEDAE-DCD5-4045-A378-2674371D4803}" srcOrd="9" destOrd="0" presId="urn:microsoft.com/office/officeart/2005/8/layout/list1"/>
    <dgm:cxn modelId="{A82B1BC0-829A-4667-B281-AAD8A1B2276B}" type="presParOf" srcId="{49F98D9C-A895-4726-8873-7ECA5CFF8C29}" destId="{483929B1-A040-4A84-BD28-E4FD20F7266F}" srcOrd="10" destOrd="0" presId="urn:microsoft.com/office/officeart/2005/8/layout/list1"/>
    <dgm:cxn modelId="{BD30EBBD-D9F1-4E58-B018-1CA214306FC3}" type="presParOf" srcId="{49F98D9C-A895-4726-8873-7ECA5CFF8C29}" destId="{52529DCC-E63D-404A-89B6-C9769A22E7F8}" srcOrd="11" destOrd="0" presId="urn:microsoft.com/office/officeart/2005/8/layout/list1"/>
    <dgm:cxn modelId="{8384E37F-EB01-407D-8623-002D44E59436}" type="presParOf" srcId="{49F98D9C-A895-4726-8873-7ECA5CFF8C29}" destId="{7DCBF9C7-0B31-49B1-8158-49B21D60C14F}" srcOrd="12" destOrd="0" presId="urn:microsoft.com/office/officeart/2005/8/layout/list1"/>
    <dgm:cxn modelId="{399EC9EF-AFE8-4ED1-9B3B-C3C05F3A0F39}" type="presParOf" srcId="{7DCBF9C7-0B31-49B1-8158-49B21D60C14F}" destId="{12037CF6-BEE3-4760-B820-2C0C87670927}" srcOrd="0" destOrd="0" presId="urn:microsoft.com/office/officeart/2005/8/layout/list1"/>
    <dgm:cxn modelId="{E4071E16-BA1A-4DAC-A1CB-8C4413A8CF76}" type="presParOf" srcId="{7DCBF9C7-0B31-49B1-8158-49B21D60C14F}" destId="{4F73D151-5C51-484B-B904-72A100B57393}" srcOrd="1" destOrd="0" presId="urn:microsoft.com/office/officeart/2005/8/layout/list1"/>
    <dgm:cxn modelId="{6D0C014B-1B28-4312-A8E9-4A839EA79A79}" type="presParOf" srcId="{49F98D9C-A895-4726-8873-7ECA5CFF8C29}" destId="{ACA44F54-02CE-4550-9CBA-81E86E65440F}" srcOrd="13" destOrd="0" presId="urn:microsoft.com/office/officeart/2005/8/layout/list1"/>
    <dgm:cxn modelId="{C67864A0-84AB-430F-80B7-0A42253DDE0C}" type="presParOf" srcId="{49F98D9C-A895-4726-8873-7ECA5CFF8C29}" destId="{A25EBFE0-3F4C-4382-83CF-A325F57C7C9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473544E-4A1F-4FCA-8E1A-E5132E703FDE}" type="doc">
      <dgm:prSet loTypeId="urn:microsoft.com/office/officeart/2008/layout/PictureAccentList" loCatId="list" qsTypeId="urn:microsoft.com/office/officeart/2005/8/quickstyle/simple3" qsCatId="simple" csTypeId="urn:microsoft.com/office/officeart/2005/8/colors/colorful2" csCatId="colorful" phldr="1"/>
      <dgm:spPr/>
      <dgm:t>
        <a:bodyPr/>
        <a:lstStyle/>
        <a:p>
          <a:endParaRPr lang="en-US"/>
        </a:p>
      </dgm:t>
    </dgm:pt>
    <dgm:pt modelId="{4D04C2B0-36CA-41C6-BD64-CF86686F3D0F}">
      <dgm:prSet/>
      <dgm:spPr/>
      <dgm:t>
        <a:bodyPr/>
        <a:lstStyle/>
        <a:p>
          <a:pPr rtl="0"/>
          <a:r>
            <a:rPr lang="en-US" dirty="0"/>
            <a:t>Techniques used should include one or more of the following:</a:t>
          </a:r>
        </a:p>
      </dgm:t>
    </dgm:pt>
    <dgm:pt modelId="{83B8FADD-3D46-4BAB-A00F-BC7FA347AF03}" type="parTrans" cxnId="{487B3A29-25BF-4136-BE8B-636DC1FEF9C7}">
      <dgm:prSet/>
      <dgm:spPr/>
      <dgm:t>
        <a:bodyPr/>
        <a:lstStyle/>
        <a:p>
          <a:endParaRPr lang="en-US"/>
        </a:p>
      </dgm:t>
    </dgm:pt>
    <dgm:pt modelId="{D305C2C1-BA4F-45C8-9444-39D106C5DAE8}" type="sibTrans" cxnId="{487B3A29-25BF-4136-BE8B-636DC1FEF9C7}">
      <dgm:prSet/>
      <dgm:spPr/>
      <dgm:t>
        <a:bodyPr/>
        <a:lstStyle/>
        <a:p>
          <a:endParaRPr lang="en-US"/>
        </a:p>
      </dgm:t>
    </dgm:pt>
    <dgm:pt modelId="{37ED6F57-094D-445A-BB44-F7AF3DEC4BE5}">
      <dgm:prSet custT="1"/>
      <dgm:spPr/>
      <dgm:t>
        <a:bodyPr/>
        <a:lstStyle/>
        <a:p>
          <a:pPr rtl="0"/>
          <a:r>
            <a:rPr lang="en-US" sz="1400" dirty="0"/>
            <a:t>Calibration using reference standards or materials</a:t>
          </a:r>
        </a:p>
      </dgm:t>
    </dgm:pt>
    <dgm:pt modelId="{51DC9EC1-55A7-4F33-B16B-1F93B9E5C380}" type="parTrans" cxnId="{B8D75690-42D9-4011-8990-AFC7CDB75264}">
      <dgm:prSet/>
      <dgm:spPr/>
      <dgm:t>
        <a:bodyPr/>
        <a:lstStyle/>
        <a:p>
          <a:endParaRPr lang="en-US"/>
        </a:p>
      </dgm:t>
    </dgm:pt>
    <dgm:pt modelId="{9F29BD60-8950-4702-8CF1-D47C83675A3E}" type="sibTrans" cxnId="{B8D75690-42D9-4011-8990-AFC7CDB75264}">
      <dgm:prSet/>
      <dgm:spPr/>
      <dgm:t>
        <a:bodyPr/>
        <a:lstStyle/>
        <a:p>
          <a:endParaRPr lang="en-US"/>
        </a:p>
      </dgm:t>
    </dgm:pt>
    <dgm:pt modelId="{60203BBC-FA3D-466B-B6A2-9098FC4B123C}">
      <dgm:prSet custT="1"/>
      <dgm:spPr/>
      <dgm:t>
        <a:bodyPr/>
        <a:lstStyle/>
        <a:p>
          <a:pPr rtl="0"/>
          <a:r>
            <a:rPr lang="en-US" sz="1400" dirty="0"/>
            <a:t>Comparison of results with other methods</a:t>
          </a:r>
        </a:p>
      </dgm:t>
    </dgm:pt>
    <dgm:pt modelId="{1B07E3E3-8530-4DCB-A790-765A98CF0BE2}" type="parTrans" cxnId="{406DB0F3-9B3B-4CD3-A062-43B63DD6DA89}">
      <dgm:prSet/>
      <dgm:spPr/>
      <dgm:t>
        <a:bodyPr/>
        <a:lstStyle/>
        <a:p>
          <a:endParaRPr lang="en-US"/>
        </a:p>
      </dgm:t>
    </dgm:pt>
    <dgm:pt modelId="{8E1B9D15-A942-4D8F-B95B-E36F7882E8FB}" type="sibTrans" cxnId="{406DB0F3-9B3B-4CD3-A062-43B63DD6DA89}">
      <dgm:prSet/>
      <dgm:spPr/>
      <dgm:t>
        <a:bodyPr/>
        <a:lstStyle/>
        <a:p>
          <a:endParaRPr lang="en-US"/>
        </a:p>
      </dgm:t>
    </dgm:pt>
    <dgm:pt modelId="{E097ED21-DEF6-4C8F-B500-933EAAAFB985}">
      <dgm:prSet custT="1"/>
      <dgm:spPr/>
      <dgm:t>
        <a:bodyPr/>
        <a:lstStyle/>
        <a:p>
          <a:pPr rtl="0"/>
          <a:r>
            <a:rPr lang="en-US" sz="1400" dirty="0"/>
            <a:t>Interlaboratory comparisons</a:t>
          </a:r>
        </a:p>
      </dgm:t>
    </dgm:pt>
    <dgm:pt modelId="{3D1280EE-F09C-4C23-8389-70C69209491A}" type="parTrans" cxnId="{F7935940-1AC0-4D86-9F95-04F40442E751}">
      <dgm:prSet/>
      <dgm:spPr/>
      <dgm:t>
        <a:bodyPr/>
        <a:lstStyle/>
        <a:p>
          <a:endParaRPr lang="en-US"/>
        </a:p>
      </dgm:t>
    </dgm:pt>
    <dgm:pt modelId="{1B2EFE8F-2E37-4B04-AB80-61AE79070735}" type="sibTrans" cxnId="{F7935940-1AC0-4D86-9F95-04F40442E751}">
      <dgm:prSet/>
      <dgm:spPr/>
      <dgm:t>
        <a:bodyPr/>
        <a:lstStyle/>
        <a:p>
          <a:endParaRPr lang="en-US"/>
        </a:p>
      </dgm:t>
    </dgm:pt>
    <dgm:pt modelId="{3A6F94C3-77D1-4BF7-8FDF-69BD83EF6502}">
      <dgm:prSet custT="1"/>
      <dgm:spPr/>
      <dgm:t>
        <a:bodyPr/>
        <a:lstStyle/>
        <a:p>
          <a:pPr rtl="0"/>
          <a:r>
            <a:rPr lang="en-US" sz="1400" dirty="0"/>
            <a:t>Systematic assessment of the factors influencing the result</a:t>
          </a:r>
        </a:p>
      </dgm:t>
    </dgm:pt>
    <dgm:pt modelId="{E15BA3C5-5983-45F0-BA52-3F98B05265D9}" type="parTrans" cxnId="{18F4A5FC-60E9-49D8-865B-333B8831A98E}">
      <dgm:prSet/>
      <dgm:spPr/>
      <dgm:t>
        <a:bodyPr/>
        <a:lstStyle/>
        <a:p>
          <a:endParaRPr lang="en-US"/>
        </a:p>
      </dgm:t>
    </dgm:pt>
    <dgm:pt modelId="{7BA58650-5376-4E18-927A-927A0D428B00}" type="sibTrans" cxnId="{18F4A5FC-60E9-49D8-865B-333B8831A98E}">
      <dgm:prSet/>
      <dgm:spPr/>
      <dgm:t>
        <a:bodyPr/>
        <a:lstStyle/>
        <a:p>
          <a:endParaRPr lang="en-US"/>
        </a:p>
      </dgm:t>
    </dgm:pt>
    <dgm:pt modelId="{2539FFE2-7B5A-4859-B233-35B0B75A0C63}">
      <dgm:prSet custT="1"/>
      <dgm:spPr/>
      <dgm:t>
        <a:bodyPr/>
        <a:lstStyle/>
        <a:p>
          <a:pPr rtl="0"/>
          <a:r>
            <a:rPr lang="en-US" sz="1400" dirty="0"/>
            <a:t>Assessment of the uncertainty of the results based on scientific understanding of the theoretical principles of the method</a:t>
          </a:r>
        </a:p>
      </dgm:t>
    </dgm:pt>
    <dgm:pt modelId="{382B9969-1478-44B0-97B6-9CF908846505}" type="parTrans" cxnId="{E4E8001F-2348-4199-B0FD-E5EE36B5305B}">
      <dgm:prSet/>
      <dgm:spPr/>
      <dgm:t>
        <a:bodyPr/>
        <a:lstStyle/>
        <a:p>
          <a:endParaRPr lang="en-US"/>
        </a:p>
      </dgm:t>
    </dgm:pt>
    <dgm:pt modelId="{33B76C8F-3271-4105-AA1F-67354EF0B285}" type="sibTrans" cxnId="{E4E8001F-2348-4199-B0FD-E5EE36B5305B}">
      <dgm:prSet/>
      <dgm:spPr/>
      <dgm:t>
        <a:bodyPr/>
        <a:lstStyle/>
        <a:p>
          <a:endParaRPr lang="en-US"/>
        </a:p>
      </dgm:t>
    </dgm:pt>
    <dgm:pt modelId="{ABE97A0E-9191-486B-9E2D-4ECD9179B0D7}" type="pres">
      <dgm:prSet presAssocID="{5473544E-4A1F-4FCA-8E1A-E5132E703FDE}" presName="layout" presStyleCnt="0">
        <dgm:presLayoutVars>
          <dgm:chMax/>
          <dgm:chPref/>
          <dgm:dir/>
          <dgm:animOne val="branch"/>
          <dgm:animLvl val="lvl"/>
          <dgm:resizeHandles/>
        </dgm:presLayoutVars>
      </dgm:prSet>
      <dgm:spPr/>
    </dgm:pt>
    <dgm:pt modelId="{18555F05-FE04-4FCB-8C21-5E2A93B405C2}" type="pres">
      <dgm:prSet presAssocID="{4D04C2B0-36CA-41C6-BD64-CF86686F3D0F}" presName="root" presStyleCnt="0">
        <dgm:presLayoutVars>
          <dgm:chMax/>
          <dgm:chPref val="4"/>
        </dgm:presLayoutVars>
      </dgm:prSet>
      <dgm:spPr/>
    </dgm:pt>
    <dgm:pt modelId="{07E5CD6E-EB0E-49D3-B1DD-5D8744717E26}" type="pres">
      <dgm:prSet presAssocID="{4D04C2B0-36CA-41C6-BD64-CF86686F3D0F}" presName="rootComposite" presStyleCnt="0">
        <dgm:presLayoutVars/>
      </dgm:prSet>
      <dgm:spPr/>
    </dgm:pt>
    <dgm:pt modelId="{E1F4182C-C1E4-44F5-AA50-09C5643913CA}" type="pres">
      <dgm:prSet presAssocID="{4D04C2B0-36CA-41C6-BD64-CF86686F3D0F}" presName="rootText" presStyleLbl="node0" presStyleIdx="0" presStyleCnt="1">
        <dgm:presLayoutVars>
          <dgm:chMax/>
          <dgm:chPref val="4"/>
        </dgm:presLayoutVars>
      </dgm:prSet>
      <dgm:spPr/>
    </dgm:pt>
    <dgm:pt modelId="{17A9D376-12D0-475F-A95C-07BD6E2CC208}" type="pres">
      <dgm:prSet presAssocID="{4D04C2B0-36CA-41C6-BD64-CF86686F3D0F}" presName="childShape" presStyleCnt="0">
        <dgm:presLayoutVars>
          <dgm:chMax val="0"/>
          <dgm:chPref val="0"/>
        </dgm:presLayoutVars>
      </dgm:prSet>
      <dgm:spPr/>
    </dgm:pt>
    <dgm:pt modelId="{46C30CB1-41D0-4E67-9B46-D8C06DBA67D3}" type="pres">
      <dgm:prSet presAssocID="{37ED6F57-094D-445A-BB44-F7AF3DEC4BE5}" presName="childComposite" presStyleCnt="0">
        <dgm:presLayoutVars>
          <dgm:chMax val="0"/>
          <dgm:chPref val="0"/>
        </dgm:presLayoutVars>
      </dgm:prSet>
      <dgm:spPr/>
    </dgm:pt>
    <dgm:pt modelId="{D4C4E87F-1A24-4BBA-8F71-0B244A799194}" type="pres">
      <dgm:prSet presAssocID="{37ED6F57-094D-445A-BB44-F7AF3DEC4BE5}" presName="Image" presStyleLbl="node1" presStyleIdx="0" presStyleCnt="5"/>
      <dgm:spPr>
        <a:blipFill rotWithShape="1">
          <a:blip xmlns:r="http://schemas.openxmlformats.org/officeDocument/2006/relationships" r:embed="rId1"/>
          <a:stretch>
            <a:fillRect/>
          </a:stretch>
        </a:blipFill>
      </dgm:spPr>
    </dgm:pt>
    <dgm:pt modelId="{4F59C601-BCBF-456F-9039-3980ADAEA50C}" type="pres">
      <dgm:prSet presAssocID="{37ED6F57-094D-445A-BB44-F7AF3DEC4BE5}" presName="childText" presStyleLbl="lnNode1" presStyleIdx="0" presStyleCnt="5">
        <dgm:presLayoutVars>
          <dgm:chMax val="0"/>
          <dgm:chPref val="0"/>
          <dgm:bulletEnabled val="1"/>
        </dgm:presLayoutVars>
      </dgm:prSet>
      <dgm:spPr/>
    </dgm:pt>
    <dgm:pt modelId="{FAEA9F3E-EED9-4572-BAE0-3B0A8D248695}" type="pres">
      <dgm:prSet presAssocID="{60203BBC-FA3D-466B-B6A2-9098FC4B123C}" presName="childComposite" presStyleCnt="0">
        <dgm:presLayoutVars>
          <dgm:chMax val="0"/>
          <dgm:chPref val="0"/>
        </dgm:presLayoutVars>
      </dgm:prSet>
      <dgm:spPr/>
    </dgm:pt>
    <dgm:pt modelId="{0DD8E093-279A-4FD7-A847-4B984603373F}" type="pres">
      <dgm:prSet presAssocID="{60203BBC-FA3D-466B-B6A2-9098FC4B123C}" presName="Image" presStyleLbl="node1" presStyleIdx="1" presStyleCnt="5" custLinFactY="100000" custLinFactNeighborX="283" custLinFactNeighborY="123655"/>
      <dgm:spPr>
        <a:blipFill rotWithShape="1">
          <a:blip xmlns:r="http://schemas.openxmlformats.org/officeDocument/2006/relationships" r:embed="rId2"/>
          <a:stretch>
            <a:fillRect/>
          </a:stretch>
        </a:blipFill>
      </dgm:spPr>
    </dgm:pt>
    <dgm:pt modelId="{720BE26A-C104-436E-B897-40EDEA90FAEE}" type="pres">
      <dgm:prSet presAssocID="{60203BBC-FA3D-466B-B6A2-9098FC4B123C}" presName="childText" presStyleLbl="lnNode1" presStyleIdx="1" presStyleCnt="5">
        <dgm:presLayoutVars>
          <dgm:chMax val="0"/>
          <dgm:chPref val="0"/>
          <dgm:bulletEnabled val="1"/>
        </dgm:presLayoutVars>
      </dgm:prSet>
      <dgm:spPr/>
    </dgm:pt>
    <dgm:pt modelId="{2B742629-0586-43B4-87DE-9B9BBA750B1D}" type="pres">
      <dgm:prSet presAssocID="{E097ED21-DEF6-4C8F-B500-933EAAAFB985}" presName="childComposite" presStyleCnt="0">
        <dgm:presLayoutVars>
          <dgm:chMax val="0"/>
          <dgm:chPref val="0"/>
        </dgm:presLayoutVars>
      </dgm:prSet>
      <dgm:spPr/>
    </dgm:pt>
    <dgm:pt modelId="{A0F3A9B1-7D14-44AA-90BF-EE0BF8C83E9A}" type="pres">
      <dgm:prSet presAssocID="{E097ED21-DEF6-4C8F-B500-933EAAAFB985}" presName="Image" presStyleLbl="node1" presStyleIdx="2" presStyleCnt="5"/>
      <dgm:spPr>
        <a:blipFill rotWithShape="1">
          <a:blip xmlns:r="http://schemas.openxmlformats.org/officeDocument/2006/relationships" r:embed="rId3"/>
          <a:stretch>
            <a:fillRect/>
          </a:stretch>
        </a:blipFill>
      </dgm:spPr>
    </dgm:pt>
    <dgm:pt modelId="{232ABB30-8C52-4BF7-9D7B-07F55C21B4BC}" type="pres">
      <dgm:prSet presAssocID="{E097ED21-DEF6-4C8F-B500-933EAAAFB985}" presName="childText" presStyleLbl="lnNode1" presStyleIdx="2" presStyleCnt="5">
        <dgm:presLayoutVars>
          <dgm:chMax val="0"/>
          <dgm:chPref val="0"/>
          <dgm:bulletEnabled val="1"/>
        </dgm:presLayoutVars>
      </dgm:prSet>
      <dgm:spPr/>
    </dgm:pt>
    <dgm:pt modelId="{8D8EDF33-91EE-47DA-909B-30B86276D0DE}" type="pres">
      <dgm:prSet presAssocID="{3A6F94C3-77D1-4BF7-8FDF-69BD83EF6502}" presName="childComposite" presStyleCnt="0">
        <dgm:presLayoutVars>
          <dgm:chMax val="0"/>
          <dgm:chPref val="0"/>
        </dgm:presLayoutVars>
      </dgm:prSet>
      <dgm:spPr/>
    </dgm:pt>
    <dgm:pt modelId="{320AF14F-B382-413A-A3D2-220E5BC4FF7C}" type="pres">
      <dgm:prSet presAssocID="{3A6F94C3-77D1-4BF7-8FDF-69BD83EF6502}" presName="Image" presStyleLbl="node1" presStyleIdx="3" presStyleCnt="5" custLinFactY="-100000" custLinFactNeighborX="283" custLinFactNeighborY="-122350"/>
      <dgm:spPr>
        <a:blipFill rotWithShape="1">
          <a:blip xmlns:r="http://schemas.openxmlformats.org/officeDocument/2006/relationships" r:embed="rId4"/>
          <a:stretch>
            <a:fillRect/>
          </a:stretch>
        </a:blipFill>
      </dgm:spPr>
    </dgm:pt>
    <dgm:pt modelId="{8C77C87B-E46C-4D38-A640-23C57E474B49}" type="pres">
      <dgm:prSet presAssocID="{3A6F94C3-77D1-4BF7-8FDF-69BD83EF6502}" presName="childText" presStyleLbl="lnNode1" presStyleIdx="3" presStyleCnt="5">
        <dgm:presLayoutVars>
          <dgm:chMax val="0"/>
          <dgm:chPref val="0"/>
          <dgm:bulletEnabled val="1"/>
        </dgm:presLayoutVars>
      </dgm:prSet>
      <dgm:spPr/>
    </dgm:pt>
    <dgm:pt modelId="{C5B3787D-8D23-42C3-BFF4-01B7598D263E}" type="pres">
      <dgm:prSet presAssocID="{2539FFE2-7B5A-4859-B233-35B0B75A0C63}" presName="childComposite" presStyleCnt="0">
        <dgm:presLayoutVars>
          <dgm:chMax val="0"/>
          <dgm:chPref val="0"/>
        </dgm:presLayoutVars>
      </dgm:prSet>
      <dgm:spPr/>
    </dgm:pt>
    <dgm:pt modelId="{69820433-DC1A-4323-BC0F-897854F4406B}" type="pres">
      <dgm:prSet presAssocID="{2539FFE2-7B5A-4859-B233-35B0B75A0C63}" presName="Image" presStyleLbl="node1" presStyleIdx="4" presStyleCnt="5"/>
      <dgm:spPr>
        <a:blipFill rotWithShape="1">
          <a:blip xmlns:r="http://schemas.openxmlformats.org/officeDocument/2006/relationships" r:embed="rId5"/>
          <a:stretch>
            <a:fillRect/>
          </a:stretch>
        </a:blipFill>
      </dgm:spPr>
    </dgm:pt>
    <dgm:pt modelId="{EA10180F-A9B6-4FC1-B379-A9FD1F01E861}" type="pres">
      <dgm:prSet presAssocID="{2539FFE2-7B5A-4859-B233-35B0B75A0C63}" presName="childText" presStyleLbl="lnNode1" presStyleIdx="4" presStyleCnt="5">
        <dgm:presLayoutVars>
          <dgm:chMax val="0"/>
          <dgm:chPref val="0"/>
          <dgm:bulletEnabled val="1"/>
        </dgm:presLayoutVars>
      </dgm:prSet>
      <dgm:spPr/>
    </dgm:pt>
  </dgm:ptLst>
  <dgm:cxnLst>
    <dgm:cxn modelId="{E4E8001F-2348-4199-B0FD-E5EE36B5305B}" srcId="{4D04C2B0-36CA-41C6-BD64-CF86686F3D0F}" destId="{2539FFE2-7B5A-4859-B233-35B0B75A0C63}" srcOrd="4" destOrd="0" parTransId="{382B9969-1478-44B0-97B6-9CF908846505}" sibTransId="{33B76C8F-3271-4105-AA1F-67354EF0B285}"/>
    <dgm:cxn modelId="{307A6820-9182-415B-9A74-EE67B31AEABC}" type="presOf" srcId="{2539FFE2-7B5A-4859-B233-35B0B75A0C63}" destId="{EA10180F-A9B6-4FC1-B379-A9FD1F01E861}" srcOrd="0" destOrd="0" presId="urn:microsoft.com/office/officeart/2008/layout/PictureAccentList"/>
    <dgm:cxn modelId="{487B3A29-25BF-4136-BE8B-636DC1FEF9C7}" srcId="{5473544E-4A1F-4FCA-8E1A-E5132E703FDE}" destId="{4D04C2B0-36CA-41C6-BD64-CF86686F3D0F}" srcOrd="0" destOrd="0" parTransId="{83B8FADD-3D46-4BAB-A00F-BC7FA347AF03}" sibTransId="{D305C2C1-BA4F-45C8-9444-39D106C5DAE8}"/>
    <dgm:cxn modelId="{F7935940-1AC0-4D86-9F95-04F40442E751}" srcId="{4D04C2B0-36CA-41C6-BD64-CF86686F3D0F}" destId="{E097ED21-DEF6-4C8F-B500-933EAAAFB985}" srcOrd="2" destOrd="0" parTransId="{3D1280EE-F09C-4C23-8389-70C69209491A}" sibTransId="{1B2EFE8F-2E37-4B04-AB80-61AE79070735}"/>
    <dgm:cxn modelId="{4EA48F60-A690-43E5-A705-9359D03721ED}" type="presOf" srcId="{60203BBC-FA3D-466B-B6A2-9098FC4B123C}" destId="{720BE26A-C104-436E-B897-40EDEA90FAEE}" srcOrd="0" destOrd="0" presId="urn:microsoft.com/office/officeart/2008/layout/PictureAccentList"/>
    <dgm:cxn modelId="{6245FF77-964B-44E7-9415-88EB09BF8CAB}" type="presOf" srcId="{37ED6F57-094D-445A-BB44-F7AF3DEC4BE5}" destId="{4F59C601-BCBF-456F-9039-3980ADAEA50C}" srcOrd="0" destOrd="0" presId="urn:microsoft.com/office/officeart/2008/layout/PictureAccentList"/>
    <dgm:cxn modelId="{E0D6317D-3ED3-4D22-AD45-B3EA87EF4352}" type="presOf" srcId="{E097ED21-DEF6-4C8F-B500-933EAAAFB985}" destId="{232ABB30-8C52-4BF7-9D7B-07F55C21B4BC}" srcOrd="0" destOrd="0" presId="urn:microsoft.com/office/officeart/2008/layout/PictureAccentList"/>
    <dgm:cxn modelId="{B8D75690-42D9-4011-8990-AFC7CDB75264}" srcId="{4D04C2B0-36CA-41C6-BD64-CF86686F3D0F}" destId="{37ED6F57-094D-445A-BB44-F7AF3DEC4BE5}" srcOrd="0" destOrd="0" parTransId="{51DC9EC1-55A7-4F33-B16B-1F93B9E5C380}" sibTransId="{9F29BD60-8950-4702-8CF1-D47C83675A3E}"/>
    <dgm:cxn modelId="{852EF3AF-35F4-4646-9D51-6BF39A4C034B}" type="presOf" srcId="{5473544E-4A1F-4FCA-8E1A-E5132E703FDE}" destId="{ABE97A0E-9191-486B-9E2D-4ECD9179B0D7}" srcOrd="0" destOrd="0" presId="urn:microsoft.com/office/officeart/2008/layout/PictureAccentList"/>
    <dgm:cxn modelId="{A1999EB2-C937-4409-ACA0-5CCEB9F5A3E7}" type="presOf" srcId="{3A6F94C3-77D1-4BF7-8FDF-69BD83EF6502}" destId="{8C77C87B-E46C-4D38-A640-23C57E474B49}" srcOrd="0" destOrd="0" presId="urn:microsoft.com/office/officeart/2008/layout/PictureAccentList"/>
    <dgm:cxn modelId="{406DB0F3-9B3B-4CD3-A062-43B63DD6DA89}" srcId="{4D04C2B0-36CA-41C6-BD64-CF86686F3D0F}" destId="{60203BBC-FA3D-466B-B6A2-9098FC4B123C}" srcOrd="1" destOrd="0" parTransId="{1B07E3E3-8530-4DCB-A790-765A98CF0BE2}" sibTransId="{8E1B9D15-A942-4D8F-B95B-E36F7882E8FB}"/>
    <dgm:cxn modelId="{FFE41FFC-5181-4AD0-8D72-85505FD4332F}" type="presOf" srcId="{4D04C2B0-36CA-41C6-BD64-CF86686F3D0F}" destId="{E1F4182C-C1E4-44F5-AA50-09C5643913CA}" srcOrd="0" destOrd="0" presId="urn:microsoft.com/office/officeart/2008/layout/PictureAccentList"/>
    <dgm:cxn modelId="{18F4A5FC-60E9-49D8-865B-333B8831A98E}" srcId="{4D04C2B0-36CA-41C6-BD64-CF86686F3D0F}" destId="{3A6F94C3-77D1-4BF7-8FDF-69BD83EF6502}" srcOrd="3" destOrd="0" parTransId="{E15BA3C5-5983-45F0-BA52-3F98B05265D9}" sibTransId="{7BA58650-5376-4E18-927A-927A0D428B00}"/>
    <dgm:cxn modelId="{A607F1B9-2089-4702-A78A-73DD32AB8E74}" type="presParOf" srcId="{ABE97A0E-9191-486B-9E2D-4ECD9179B0D7}" destId="{18555F05-FE04-4FCB-8C21-5E2A93B405C2}" srcOrd="0" destOrd="0" presId="urn:microsoft.com/office/officeart/2008/layout/PictureAccentList"/>
    <dgm:cxn modelId="{E517B156-91E0-4D00-AFA1-3927CCAD8C92}" type="presParOf" srcId="{18555F05-FE04-4FCB-8C21-5E2A93B405C2}" destId="{07E5CD6E-EB0E-49D3-B1DD-5D8744717E26}" srcOrd="0" destOrd="0" presId="urn:microsoft.com/office/officeart/2008/layout/PictureAccentList"/>
    <dgm:cxn modelId="{06025D73-D45F-4DCA-904F-814729734E2B}" type="presParOf" srcId="{07E5CD6E-EB0E-49D3-B1DD-5D8744717E26}" destId="{E1F4182C-C1E4-44F5-AA50-09C5643913CA}" srcOrd="0" destOrd="0" presId="urn:microsoft.com/office/officeart/2008/layout/PictureAccentList"/>
    <dgm:cxn modelId="{C4AC2128-746B-4972-A3E7-7B954126E2ED}" type="presParOf" srcId="{18555F05-FE04-4FCB-8C21-5E2A93B405C2}" destId="{17A9D376-12D0-475F-A95C-07BD6E2CC208}" srcOrd="1" destOrd="0" presId="urn:microsoft.com/office/officeart/2008/layout/PictureAccentList"/>
    <dgm:cxn modelId="{1EA0B473-B3C5-47E1-90D5-70652AE329A6}" type="presParOf" srcId="{17A9D376-12D0-475F-A95C-07BD6E2CC208}" destId="{46C30CB1-41D0-4E67-9B46-D8C06DBA67D3}" srcOrd="0" destOrd="0" presId="urn:microsoft.com/office/officeart/2008/layout/PictureAccentList"/>
    <dgm:cxn modelId="{7D53DE9B-D1DA-46C0-88B1-AA3582036141}" type="presParOf" srcId="{46C30CB1-41D0-4E67-9B46-D8C06DBA67D3}" destId="{D4C4E87F-1A24-4BBA-8F71-0B244A799194}" srcOrd="0" destOrd="0" presId="urn:microsoft.com/office/officeart/2008/layout/PictureAccentList"/>
    <dgm:cxn modelId="{ACD46D98-8A8C-4D5A-846E-29E035C7CEFF}" type="presParOf" srcId="{46C30CB1-41D0-4E67-9B46-D8C06DBA67D3}" destId="{4F59C601-BCBF-456F-9039-3980ADAEA50C}" srcOrd="1" destOrd="0" presId="urn:microsoft.com/office/officeart/2008/layout/PictureAccentList"/>
    <dgm:cxn modelId="{BB0CEA96-7F03-46FC-B326-9F639DD01C56}" type="presParOf" srcId="{17A9D376-12D0-475F-A95C-07BD6E2CC208}" destId="{FAEA9F3E-EED9-4572-BAE0-3B0A8D248695}" srcOrd="1" destOrd="0" presId="urn:microsoft.com/office/officeart/2008/layout/PictureAccentList"/>
    <dgm:cxn modelId="{9BF6E4E2-FB75-4DF9-A571-F3FF419D863A}" type="presParOf" srcId="{FAEA9F3E-EED9-4572-BAE0-3B0A8D248695}" destId="{0DD8E093-279A-4FD7-A847-4B984603373F}" srcOrd="0" destOrd="0" presId="urn:microsoft.com/office/officeart/2008/layout/PictureAccentList"/>
    <dgm:cxn modelId="{F356DAA4-DFC3-49EB-88B2-1C94497124CC}" type="presParOf" srcId="{FAEA9F3E-EED9-4572-BAE0-3B0A8D248695}" destId="{720BE26A-C104-436E-B897-40EDEA90FAEE}" srcOrd="1" destOrd="0" presId="urn:microsoft.com/office/officeart/2008/layout/PictureAccentList"/>
    <dgm:cxn modelId="{7B5F1509-1221-4D51-9699-550CB53D6128}" type="presParOf" srcId="{17A9D376-12D0-475F-A95C-07BD6E2CC208}" destId="{2B742629-0586-43B4-87DE-9B9BBA750B1D}" srcOrd="2" destOrd="0" presId="urn:microsoft.com/office/officeart/2008/layout/PictureAccentList"/>
    <dgm:cxn modelId="{65B36515-88AD-400B-ACC2-7E6706A8E2F3}" type="presParOf" srcId="{2B742629-0586-43B4-87DE-9B9BBA750B1D}" destId="{A0F3A9B1-7D14-44AA-90BF-EE0BF8C83E9A}" srcOrd="0" destOrd="0" presId="urn:microsoft.com/office/officeart/2008/layout/PictureAccentList"/>
    <dgm:cxn modelId="{5C94842E-F6F7-4690-9FAF-AEEEDA45A1B9}" type="presParOf" srcId="{2B742629-0586-43B4-87DE-9B9BBA750B1D}" destId="{232ABB30-8C52-4BF7-9D7B-07F55C21B4BC}" srcOrd="1" destOrd="0" presId="urn:microsoft.com/office/officeart/2008/layout/PictureAccentList"/>
    <dgm:cxn modelId="{D10A76C1-7B86-4EA0-B841-0AC6422556C8}" type="presParOf" srcId="{17A9D376-12D0-475F-A95C-07BD6E2CC208}" destId="{8D8EDF33-91EE-47DA-909B-30B86276D0DE}" srcOrd="3" destOrd="0" presId="urn:microsoft.com/office/officeart/2008/layout/PictureAccentList"/>
    <dgm:cxn modelId="{8190CFB3-EA91-4D23-8769-C740BB9EB2F3}" type="presParOf" srcId="{8D8EDF33-91EE-47DA-909B-30B86276D0DE}" destId="{320AF14F-B382-413A-A3D2-220E5BC4FF7C}" srcOrd="0" destOrd="0" presId="urn:microsoft.com/office/officeart/2008/layout/PictureAccentList"/>
    <dgm:cxn modelId="{5AC0149C-30F9-455B-891C-787DE687546C}" type="presParOf" srcId="{8D8EDF33-91EE-47DA-909B-30B86276D0DE}" destId="{8C77C87B-E46C-4D38-A640-23C57E474B49}" srcOrd="1" destOrd="0" presId="urn:microsoft.com/office/officeart/2008/layout/PictureAccentList"/>
    <dgm:cxn modelId="{99C8F72D-A8AD-4069-8259-D8E14D81969A}" type="presParOf" srcId="{17A9D376-12D0-475F-A95C-07BD6E2CC208}" destId="{C5B3787D-8D23-42C3-BFF4-01B7598D263E}" srcOrd="4" destOrd="0" presId="urn:microsoft.com/office/officeart/2008/layout/PictureAccentList"/>
    <dgm:cxn modelId="{F4C5E173-2487-4881-B978-EAD6495AA8EF}" type="presParOf" srcId="{C5B3787D-8D23-42C3-BFF4-01B7598D263E}" destId="{69820433-DC1A-4323-BC0F-897854F4406B}" srcOrd="0" destOrd="0" presId="urn:microsoft.com/office/officeart/2008/layout/PictureAccentList"/>
    <dgm:cxn modelId="{B2DFF715-39D4-466C-B1E5-9792CC656038}" type="presParOf" srcId="{C5B3787D-8D23-42C3-BFF4-01B7598D263E}" destId="{EA10180F-A9B6-4FC1-B379-A9FD1F01E861}"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511E8BD-793E-4F95-A196-2201A7EF5F43}" type="doc">
      <dgm:prSet loTypeId="urn:microsoft.com/office/officeart/2005/8/layout/list1" loCatId="list" qsTypeId="urn:microsoft.com/office/officeart/2005/8/quickstyle/simple3" qsCatId="simple" csTypeId="urn:microsoft.com/office/officeart/2005/8/colors/colorful1" csCatId="colorful" phldr="1"/>
      <dgm:spPr/>
      <dgm:t>
        <a:bodyPr/>
        <a:lstStyle/>
        <a:p>
          <a:endParaRPr lang="en-US"/>
        </a:p>
      </dgm:t>
    </dgm:pt>
    <dgm:pt modelId="{C14A020F-2200-46A7-AE38-EE221F2FE4D3}">
      <dgm:prSet phldrT="[Text]" custT="1"/>
      <dgm:spPr/>
      <dgm:t>
        <a:bodyPr/>
        <a:lstStyle/>
        <a:p>
          <a:r>
            <a:rPr lang="en-US" sz="1800" dirty="0"/>
            <a:t>Appropriate identification</a:t>
          </a:r>
        </a:p>
      </dgm:t>
    </dgm:pt>
    <dgm:pt modelId="{4FD560FB-1A36-4A23-A524-722214782F28}" type="parTrans" cxnId="{B72CC40A-CBCB-4CFB-B552-C1E7C58B119E}">
      <dgm:prSet/>
      <dgm:spPr/>
      <dgm:t>
        <a:bodyPr/>
        <a:lstStyle/>
        <a:p>
          <a:endParaRPr lang="en-US"/>
        </a:p>
      </dgm:t>
    </dgm:pt>
    <dgm:pt modelId="{FB73F7D0-F480-4FDB-A670-50E9B16DF453}" type="sibTrans" cxnId="{B72CC40A-CBCB-4CFB-B552-C1E7C58B119E}">
      <dgm:prSet/>
      <dgm:spPr/>
      <dgm:t>
        <a:bodyPr/>
        <a:lstStyle/>
        <a:p>
          <a:endParaRPr lang="en-US"/>
        </a:p>
      </dgm:t>
    </dgm:pt>
    <dgm:pt modelId="{0F908970-A54F-49ED-9223-CCB203E75744}">
      <dgm:prSet custT="1"/>
      <dgm:spPr/>
      <dgm:t>
        <a:bodyPr/>
        <a:lstStyle/>
        <a:p>
          <a:r>
            <a:rPr lang="en-US" sz="1800" dirty="0"/>
            <a:t>Scope</a:t>
          </a:r>
        </a:p>
      </dgm:t>
    </dgm:pt>
    <dgm:pt modelId="{06016426-6A38-4BCE-B571-A9B1355C80EC}" type="parTrans" cxnId="{885D8F43-C200-4DDE-A45E-CB83AF64410B}">
      <dgm:prSet/>
      <dgm:spPr/>
      <dgm:t>
        <a:bodyPr/>
        <a:lstStyle/>
        <a:p>
          <a:endParaRPr lang="en-US"/>
        </a:p>
      </dgm:t>
    </dgm:pt>
    <dgm:pt modelId="{8FC8F25A-5354-49DB-AB92-6EE7BC586765}" type="sibTrans" cxnId="{885D8F43-C200-4DDE-A45E-CB83AF64410B}">
      <dgm:prSet/>
      <dgm:spPr/>
      <dgm:t>
        <a:bodyPr/>
        <a:lstStyle/>
        <a:p>
          <a:endParaRPr lang="en-US"/>
        </a:p>
      </dgm:t>
    </dgm:pt>
    <dgm:pt modelId="{53DC8491-46F1-4A71-8B5E-53B7F2C16A47}">
      <dgm:prSet custT="1"/>
      <dgm:spPr/>
      <dgm:t>
        <a:bodyPr/>
        <a:lstStyle/>
        <a:p>
          <a:r>
            <a:rPr lang="en-US" sz="1800" dirty="0"/>
            <a:t>Description of type of item to be tested</a:t>
          </a:r>
        </a:p>
      </dgm:t>
    </dgm:pt>
    <dgm:pt modelId="{3D49F42F-CE3E-4B12-8423-B30DF59EA45A}" type="parTrans" cxnId="{9ABE9433-4034-4042-8023-D47D8E563C8E}">
      <dgm:prSet/>
      <dgm:spPr/>
      <dgm:t>
        <a:bodyPr/>
        <a:lstStyle/>
        <a:p>
          <a:endParaRPr lang="en-US"/>
        </a:p>
      </dgm:t>
    </dgm:pt>
    <dgm:pt modelId="{D763736F-4657-41CB-8942-A5E5246B56AE}" type="sibTrans" cxnId="{9ABE9433-4034-4042-8023-D47D8E563C8E}">
      <dgm:prSet/>
      <dgm:spPr/>
      <dgm:t>
        <a:bodyPr/>
        <a:lstStyle/>
        <a:p>
          <a:endParaRPr lang="en-US"/>
        </a:p>
      </dgm:t>
    </dgm:pt>
    <dgm:pt modelId="{92C4ACDD-C8FB-4693-9F1F-6031A54CA028}">
      <dgm:prSet custT="1"/>
      <dgm:spPr/>
      <dgm:t>
        <a:bodyPr/>
        <a:lstStyle/>
        <a:p>
          <a:r>
            <a:rPr lang="en-US" sz="1800" dirty="0"/>
            <a:t>Parameters of quantities and ranges to be determined</a:t>
          </a:r>
        </a:p>
      </dgm:t>
    </dgm:pt>
    <dgm:pt modelId="{A71AF5B4-168C-43EF-ACD0-B64D66DDA5F7}" type="parTrans" cxnId="{0887233B-3D56-4FFF-95A3-BDA10AE780AE}">
      <dgm:prSet/>
      <dgm:spPr/>
      <dgm:t>
        <a:bodyPr/>
        <a:lstStyle/>
        <a:p>
          <a:endParaRPr lang="en-US"/>
        </a:p>
      </dgm:t>
    </dgm:pt>
    <dgm:pt modelId="{8903D19F-CDB7-40E1-A538-63B0107B96FB}" type="sibTrans" cxnId="{0887233B-3D56-4FFF-95A3-BDA10AE780AE}">
      <dgm:prSet/>
      <dgm:spPr/>
      <dgm:t>
        <a:bodyPr/>
        <a:lstStyle/>
        <a:p>
          <a:endParaRPr lang="en-US"/>
        </a:p>
      </dgm:t>
    </dgm:pt>
    <dgm:pt modelId="{3C096B66-DA18-4EE8-8ECB-C7C3F8D1DDB2}">
      <dgm:prSet custT="1"/>
      <dgm:spPr/>
      <dgm:t>
        <a:bodyPr/>
        <a:lstStyle/>
        <a:p>
          <a:r>
            <a:rPr lang="en-US" sz="1800" dirty="0"/>
            <a:t>Apparatus and equipment, including technical performance requirements</a:t>
          </a:r>
        </a:p>
      </dgm:t>
    </dgm:pt>
    <dgm:pt modelId="{6AE11439-CCEF-4590-9F1B-83339B958F4C}" type="parTrans" cxnId="{765D6D32-24C5-41C5-9292-9CB5E637E808}">
      <dgm:prSet/>
      <dgm:spPr/>
      <dgm:t>
        <a:bodyPr/>
        <a:lstStyle/>
        <a:p>
          <a:endParaRPr lang="en-US"/>
        </a:p>
      </dgm:t>
    </dgm:pt>
    <dgm:pt modelId="{BFE9E688-27A0-43E3-AAF4-24BFA0CC56F3}" type="sibTrans" cxnId="{765D6D32-24C5-41C5-9292-9CB5E637E808}">
      <dgm:prSet/>
      <dgm:spPr/>
      <dgm:t>
        <a:bodyPr/>
        <a:lstStyle/>
        <a:p>
          <a:endParaRPr lang="en-US"/>
        </a:p>
      </dgm:t>
    </dgm:pt>
    <dgm:pt modelId="{2573FE59-8860-4D34-A9B0-12C798F2A8A3}">
      <dgm:prSet custT="1"/>
      <dgm:spPr/>
      <dgm:t>
        <a:bodyPr/>
        <a:lstStyle/>
        <a:p>
          <a:r>
            <a:rPr lang="en-US" sz="1800" dirty="0"/>
            <a:t>Reference standards and material required</a:t>
          </a:r>
        </a:p>
      </dgm:t>
    </dgm:pt>
    <dgm:pt modelId="{61EA0627-8C8C-49B7-9FB4-C6FD113C581F}" type="parTrans" cxnId="{13F649F1-2A75-4444-A612-58794ADFAA8B}">
      <dgm:prSet/>
      <dgm:spPr/>
      <dgm:t>
        <a:bodyPr/>
        <a:lstStyle/>
        <a:p>
          <a:endParaRPr lang="en-US"/>
        </a:p>
      </dgm:t>
    </dgm:pt>
    <dgm:pt modelId="{9EB4EC8A-487D-4D4F-AFCA-AA861FCAD748}" type="sibTrans" cxnId="{13F649F1-2A75-4444-A612-58794ADFAA8B}">
      <dgm:prSet/>
      <dgm:spPr/>
      <dgm:t>
        <a:bodyPr/>
        <a:lstStyle/>
        <a:p>
          <a:endParaRPr lang="en-US"/>
        </a:p>
      </dgm:t>
    </dgm:pt>
    <dgm:pt modelId="{4A2CB5E5-E9FD-4000-B775-92E2A973F520}">
      <dgm:prSet custT="1"/>
      <dgm:spPr/>
      <dgm:t>
        <a:bodyPr/>
        <a:lstStyle/>
        <a:p>
          <a:r>
            <a:rPr lang="en-US" sz="1800" dirty="0"/>
            <a:t>Environmental conditions required and any stabilization period needed</a:t>
          </a:r>
        </a:p>
      </dgm:t>
    </dgm:pt>
    <dgm:pt modelId="{6D9E9D76-2570-4CD6-8362-3BD4DAA9D96E}" type="parTrans" cxnId="{F332256D-B195-42D7-B812-BECEA138C54A}">
      <dgm:prSet/>
      <dgm:spPr/>
      <dgm:t>
        <a:bodyPr/>
        <a:lstStyle/>
        <a:p>
          <a:endParaRPr lang="en-US"/>
        </a:p>
      </dgm:t>
    </dgm:pt>
    <dgm:pt modelId="{87E1E134-4623-4259-9981-B7ACBC663D53}" type="sibTrans" cxnId="{F332256D-B195-42D7-B812-BECEA138C54A}">
      <dgm:prSet/>
      <dgm:spPr/>
      <dgm:t>
        <a:bodyPr/>
        <a:lstStyle/>
        <a:p>
          <a:endParaRPr lang="en-US"/>
        </a:p>
      </dgm:t>
    </dgm:pt>
    <dgm:pt modelId="{8B72C559-FE63-462C-A2BF-00F2F5D95A8A}" type="pres">
      <dgm:prSet presAssocID="{D511E8BD-793E-4F95-A196-2201A7EF5F43}" presName="linear" presStyleCnt="0">
        <dgm:presLayoutVars>
          <dgm:dir/>
          <dgm:animLvl val="lvl"/>
          <dgm:resizeHandles val="exact"/>
        </dgm:presLayoutVars>
      </dgm:prSet>
      <dgm:spPr/>
    </dgm:pt>
    <dgm:pt modelId="{5FEE7499-70E4-495B-AC12-A85F0FBC9BEC}" type="pres">
      <dgm:prSet presAssocID="{C14A020F-2200-46A7-AE38-EE221F2FE4D3}" presName="parentLin" presStyleCnt="0"/>
      <dgm:spPr/>
    </dgm:pt>
    <dgm:pt modelId="{11FDDF8E-0C51-4D7E-9A6A-82E0D03D541D}" type="pres">
      <dgm:prSet presAssocID="{C14A020F-2200-46A7-AE38-EE221F2FE4D3}" presName="parentLeftMargin" presStyleLbl="node1" presStyleIdx="0" presStyleCnt="7"/>
      <dgm:spPr/>
    </dgm:pt>
    <dgm:pt modelId="{316D65CF-AB00-404D-B70F-7EAF714A5080}" type="pres">
      <dgm:prSet presAssocID="{C14A020F-2200-46A7-AE38-EE221F2FE4D3}" presName="parentText" presStyleLbl="node1" presStyleIdx="0" presStyleCnt="7" custScaleX="142857">
        <dgm:presLayoutVars>
          <dgm:chMax val="0"/>
          <dgm:bulletEnabled val="1"/>
        </dgm:presLayoutVars>
      </dgm:prSet>
      <dgm:spPr/>
    </dgm:pt>
    <dgm:pt modelId="{723FA753-8B39-4313-AD8F-096D3D0DB348}" type="pres">
      <dgm:prSet presAssocID="{C14A020F-2200-46A7-AE38-EE221F2FE4D3}" presName="negativeSpace" presStyleCnt="0"/>
      <dgm:spPr/>
    </dgm:pt>
    <dgm:pt modelId="{E8797270-F6C4-4A1A-8E78-68715F251830}" type="pres">
      <dgm:prSet presAssocID="{C14A020F-2200-46A7-AE38-EE221F2FE4D3}" presName="childText" presStyleLbl="conFgAcc1" presStyleIdx="0" presStyleCnt="7">
        <dgm:presLayoutVars>
          <dgm:bulletEnabled val="1"/>
        </dgm:presLayoutVars>
      </dgm:prSet>
      <dgm:spPr/>
    </dgm:pt>
    <dgm:pt modelId="{EAC83A03-77A5-48F6-BFF0-3DC06F5A5E3A}" type="pres">
      <dgm:prSet presAssocID="{FB73F7D0-F480-4FDB-A670-50E9B16DF453}" presName="spaceBetweenRectangles" presStyleCnt="0"/>
      <dgm:spPr/>
    </dgm:pt>
    <dgm:pt modelId="{B699BD4D-40BB-4371-A3CD-80BE6E5FCFE1}" type="pres">
      <dgm:prSet presAssocID="{0F908970-A54F-49ED-9223-CCB203E75744}" presName="parentLin" presStyleCnt="0"/>
      <dgm:spPr/>
    </dgm:pt>
    <dgm:pt modelId="{23906972-483A-4358-9E23-9D27E8C28E43}" type="pres">
      <dgm:prSet presAssocID="{0F908970-A54F-49ED-9223-CCB203E75744}" presName="parentLeftMargin" presStyleLbl="node1" presStyleIdx="0" presStyleCnt="7"/>
      <dgm:spPr/>
    </dgm:pt>
    <dgm:pt modelId="{3BBCDEF7-8BC1-4122-9F5E-E2E9E51B019B}" type="pres">
      <dgm:prSet presAssocID="{0F908970-A54F-49ED-9223-CCB203E75744}" presName="parentText" presStyleLbl="node1" presStyleIdx="1" presStyleCnt="7" custScaleX="142857">
        <dgm:presLayoutVars>
          <dgm:chMax val="0"/>
          <dgm:bulletEnabled val="1"/>
        </dgm:presLayoutVars>
      </dgm:prSet>
      <dgm:spPr/>
    </dgm:pt>
    <dgm:pt modelId="{5E14AA02-8370-4932-A8EC-09C0E528EE46}" type="pres">
      <dgm:prSet presAssocID="{0F908970-A54F-49ED-9223-CCB203E75744}" presName="negativeSpace" presStyleCnt="0"/>
      <dgm:spPr/>
    </dgm:pt>
    <dgm:pt modelId="{E5EC6DF4-8DC3-4313-AFFC-D738CBCE52CB}" type="pres">
      <dgm:prSet presAssocID="{0F908970-A54F-49ED-9223-CCB203E75744}" presName="childText" presStyleLbl="conFgAcc1" presStyleIdx="1" presStyleCnt="7">
        <dgm:presLayoutVars>
          <dgm:bulletEnabled val="1"/>
        </dgm:presLayoutVars>
      </dgm:prSet>
      <dgm:spPr/>
    </dgm:pt>
    <dgm:pt modelId="{00BC02DF-41E2-4CBF-A386-0F9A34DD44D9}" type="pres">
      <dgm:prSet presAssocID="{8FC8F25A-5354-49DB-AB92-6EE7BC586765}" presName="spaceBetweenRectangles" presStyleCnt="0"/>
      <dgm:spPr/>
    </dgm:pt>
    <dgm:pt modelId="{1ED5D65B-35C6-4BEA-81B2-AA37D7C82DE8}" type="pres">
      <dgm:prSet presAssocID="{53DC8491-46F1-4A71-8B5E-53B7F2C16A47}" presName="parentLin" presStyleCnt="0"/>
      <dgm:spPr/>
    </dgm:pt>
    <dgm:pt modelId="{F12DAE4B-9EC7-4CF4-B4BD-19ADA88E7B8F}" type="pres">
      <dgm:prSet presAssocID="{53DC8491-46F1-4A71-8B5E-53B7F2C16A47}" presName="parentLeftMargin" presStyleLbl="node1" presStyleIdx="1" presStyleCnt="7"/>
      <dgm:spPr/>
    </dgm:pt>
    <dgm:pt modelId="{9A53C292-CE94-45F7-A2B2-01E02754F1BF}" type="pres">
      <dgm:prSet presAssocID="{53DC8491-46F1-4A71-8B5E-53B7F2C16A47}" presName="parentText" presStyleLbl="node1" presStyleIdx="2" presStyleCnt="7" custScaleX="142857">
        <dgm:presLayoutVars>
          <dgm:chMax val="0"/>
          <dgm:bulletEnabled val="1"/>
        </dgm:presLayoutVars>
      </dgm:prSet>
      <dgm:spPr/>
    </dgm:pt>
    <dgm:pt modelId="{745BEEFF-8F49-49E3-8C40-F7A87ECF49C4}" type="pres">
      <dgm:prSet presAssocID="{53DC8491-46F1-4A71-8B5E-53B7F2C16A47}" presName="negativeSpace" presStyleCnt="0"/>
      <dgm:spPr/>
    </dgm:pt>
    <dgm:pt modelId="{DF49D77E-EF69-4C57-B548-130E7C41CBC7}" type="pres">
      <dgm:prSet presAssocID="{53DC8491-46F1-4A71-8B5E-53B7F2C16A47}" presName="childText" presStyleLbl="conFgAcc1" presStyleIdx="2" presStyleCnt="7">
        <dgm:presLayoutVars>
          <dgm:bulletEnabled val="1"/>
        </dgm:presLayoutVars>
      </dgm:prSet>
      <dgm:spPr/>
    </dgm:pt>
    <dgm:pt modelId="{CFAD0F75-A89D-43DE-8549-344C3076EE0C}" type="pres">
      <dgm:prSet presAssocID="{D763736F-4657-41CB-8942-A5E5246B56AE}" presName="spaceBetweenRectangles" presStyleCnt="0"/>
      <dgm:spPr/>
    </dgm:pt>
    <dgm:pt modelId="{77852E07-91B2-4D69-81A6-BD4B3559FA57}" type="pres">
      <dgm:prSet presAssocID="{92C4ACDD-C8FB-4693-9F1F-6031A54CA028}" presName="parentLin" presStyleCnt="0"/>
      <dgm:spPr/>
    </dgm:pt>
    <dgm:pt modelId="{E15C9937-DA7D-4BB1-A28F-92B2F0164580}" type="pres">
      <dgm:prSet presAssocID="{92C4ACDD-C8FB-4693-9F1F-6031A54CA028}" presName="parentLeftMargin" presStyleLbl="node1" presStyleIdx="2" presStyleCnt="7"/>
      <dgm:spPr/>
    </dgm:pt>
    <dgm:pt modelId="{CDFD4812-0770-40E8-B6B1-0988B664B85F}" type="pres">
      <dgm:prSet presAssocID="{92C4ACDD-C8FB-4693-9F1F-6031A54CA028}" presName="parentText" presStyleLbl="node1" presStyleIdx="3" presStyleCnt="7" custScaleX="142857">
        <dgm:presLayoutVars>
          <dgm:chMax val="0"/>
          <dgm:bulletEnabled val="1"/>
        </dgm:presLayoutVars>
      </dgm:prSet>
      <dgm:spPr/>
    </dgm:pt>
    <dgm:pt modelId="{B96647C4-A048-40B9-A3A2-3C518EAFE6EB}" type="pres">
      <dgm:prSet presAssocID="{92C4ACDD-C8FB-4693-9F1F-6031A54CA028}" presName="negativeSpace" presStyleCnt="0"/>
      <dgm:spPr/>
    </dgm:pt>
    <dgm:pt modelId="{A2C96B5C-7769-488D-B26B-28DC3173EC21}" type="pres">
      <dgm:prSet presAssocID="{92C4ACDD-C8FB-4693-9F1F-6031A54CA028}" presName="childText" presStyleLbl="conFgAcc1" presStyleIdx="3" presStyleCnt="7">
        <dgm:presLayoutVars>
          <dgm:bulletEnabled val="1"/>
        </dgm:presLayoutVars>
      </dgm:prSet>
      <dgm:spPr/>
    </dgm:pt>
    <dgm:pt modelId="{A2E30EFF-2E25-49D4-8159-EEC8DBF48EC4}" type="pres">
      <dgm:prSet presAssocID="{8903D19F-CDB7-40E1-A538-63B0107B96FB}" presName="spaceBetweenRectangles" presStyleCnt="0"/>
      <dgm:spPr/>
    </dgm:pt>
    <dgm:pt modelId="{5C022FC4-D738-48F3-8970-209D32E58212}" type="pres">
      <dgm:prSet presAssocID="{3C096B66-DA18-4EE8-8ECB-C7C3F8D1DDB2}" presName="parentLin" presStyleCnt="0"/>
      <dgm:spPr/>
    </dgm:pt>
    <dgm:pt modelId="{820FF400-61D0-4CF5-BD44-229AD8BA2509}" type="pres">
      <dgm:prSet presAssocID="{3C096B66-DA18-4EE8-8ECB-C7C3F8D1DDB2}" presName="parentLeftMargin" presStyleLbl="node1" presStyleIdx="3" presStyleCnt="7"/>
      <dgm:spPr/>
    </dgm:pt>
    <dgm:pt modelId="{EC1C8D3B-9DD2-4B86-B288-C2DE1D20C5AE}" type="pres">
      <dgm:prSet presAssocID="{3C096B66-DA18-4EE8-8ECB-C7C3F8D1DDB2}" presName="parentText" presStyleLbl="node1" presStyleIdx="4" presStyleCnt="7" custScaleX="142857">
        <dgm:presLayoutVars>
          <dgm:chMax val="0"/>
          <dgm:bulletEnabled val="1"/>
        </dgm:presLayoutVars>
      </dgm:prSet>
      <dgm:spPr/>
    </dgm:pt>
    <dgm:pt modelId="{ECD01114-7324-4279-8543-608BFB12CB41}" type="pres">
      <dgm:prSet presAssocID="{3C096B66-DA18-4EE8-8ECB-C7C3F8D1DDB2}" presName="negativeSpace" presStyleCnt="0"/>
      <dgm:spPr/>
    </dgm:pt>
    <dgm:pt modelId="{B87F02C6-8089-40EB-9686-C6DCD043D86D}" type="pres">
      <dgm:prSet presAssocID="{3C096B66-DA18-4EE8-8ECB-C7C3F8D1DDB2}" presName="childText" presStyleLbl="conFgAcc1" presStyleIdx="4" presStyleCnt="7">
        <dgm:presLayoutVars>
          <dgm:bulletEnabled val="1"/>
        </dgm:presLayoutVars>
      </dgm:prSet>
      <dgm:spPr/>
    </dgm:pt>
    <dgm:pt modelId="{C7E93EDC-AB5F-4BB3-851E-0F1746C57A2A}" type="pres">
      <dgm:prSet presAssocID="{BFE9E688-27A0-43E3-AAF4-24BFA0CC56F3}" presName="spaceBetweenRectangles" presStyleCnt="0"/>
      <dgm:spPr/>
    </dgm:pt>
    <dgm:pt modelId="{50460EA4-9124-4466-82F5-E39D467F65AD}" type="pres">
      <dgm:prSet presAssocID="{2573FE59-8860-4D34-A9B0-12C798F2A8A3}" presName="parentLin" presStyleCnt="0"/>
      <dgm:spPr/>
    </dgm:pt>
    <dgm:pt modelId="{6BFC7DEF-A287-45FF-9B8C-076A4309A962}" type="pres">
      <dgm:prSet presAssocID="{2573FE59-8860-4D34-A9B0-12C798F2A8A3}" presName="parentLeftMargin" presStyleLbl="node1" presStyleIdx="4" presStyleCnt="7"/>
      <dgm:spPr/>
    </dgm:pt>
    <dgm:pt modelId="{EC022A89-3423-4FA9-9A2C-BA2D487D8E49}" type="pres">
      <dgm:prSet presAssocID="{2573FE59-8860-4D34-A9B0-12C798F2A8A3}" presName="parentText" presStyleLbl="node1" presStyleIdx="5" presStyleCnt="7" custScaleX="142857">
        <dgm:presLayoutVars>
          <dgm:chMax val="0"/>
          <dgm:bulletEnabled val="1"/>
        </dgm:presLayoutVars>
      </dgm:prSet>
      <dgm:spPr/>
    </dgm:pt>
    <dgm:pt modelId="{FBFD10A9-2528-4B6F-938F-7F0892BF9458}" type="pres">
      <dgm:prSet presAssocID="{2573FE59-8860-4D34-A9B0-12C798F2A8A3}" presName="negativeSpace" presStyleCnt="0"/>
      <dgm:spPr/>
    </dgm:pt>
    <dgm:pt modelId="{745740C2-D3D6-45FF-9F49-94390BB0E079}" type="pres">
      <dgm:prSet presAssocID="{2573FE59-8860-4D34-A9B0-12C798F2A8A3}" presName="childText" presStyleLbl="conFgAcc1" presStyleIdx="5" presStyleCnt="7">
        <dgm:presLayoutVars>
          <dgm:bulletEnabled val="1"/>
        </dgm:presLayoutVars>
      </dgm:prSet>
      <dgm:spPr/>
    </dgm:pt>
    <dgm:pt modelId="{7E273D41-8060-4EA6-895D-EAC8DB3490EB}" type="pres">
      <dgm:prSet presAssocID="{9EB4EC8A-487D-4D4F-AFCA-AA861FCAD748}" presName="spaceBetweenRectangles" presStyleCnt="0"/>
      <dgm:spPr/>
    </dgm:pt>
    <dgm:pt modelId="{0D7DB1D7-C12F-4318-AE30-9590E84B4D65}" type="pres">
      <dgm:prSet presAssocID="{4A2CB5E5-E9FD-4000-B775-92E2A973F520}" presName="parentLin" presStyleCnt="0"/>
      <dgm:spPr/>
    </dgm:pt>
    <dgm:pt modelId="{CCF18512-53FB-4918-944B-15BB769F7A11}" type="pres">
      <dgm:prSet presAssocID="{4A2CB5E5-E9FD-4000-B775-92E2A973F520}" presName="parentLeftMargin" presStyleLbl="node1" presStyleIdx="5" presStyleCnt="7"/>
      <dgm:spPr/>
    </dgm:pt>
    <dgm:pt modelId="{E66EAE3F-F4A5-4119-9A41-EC533B4BB828}" type="pres">
      <dgm:prSet presAssocID="{4A2CB5E5-E9FD-4000-B775-92E2A973F520}" presName="parentText" presStyleLbl="node1" presStyleIdx="6" presStyleCnt="7" custScaleX="142857">
        <dgm:presLayoutVars>
          <dgm:chMax val="0"/>
          <dgm:bulletEnabled val="1"/>
        </dgm:presLayoutVars>
      </dgm:prSet>
      <dgm:spPr/>
    </dgm:pt>
    <dgm:pt modelId="{5EB8B00F-6E90-4F10-A135-D54808467247}" type="pres">
      <dgm:prSet presAssocID="{4A2CB5E5-E9FD-4000-B775-92E2A973F520}" presName="negativeSpace" presStyleCnt="0"/>
      <dgm:spPr/>
    </dgm:pt>
    <dgm:pt modelId="{126FB1C7-1CD9-402F-ACC3-7682E8837A52}" type="pres">
      <dgm:prSet presAssocID="{4A2CB5E5-E9FD-4000-B775-92E2A973F520}" presName="childText" presStyleLbl="conFgAcc1" presStyleIdx="6" presStyleCnt="7">
        <dgm:presLayoutVars>
          <dgm:bulletEnabled val="1"/>
        </dgm:presLayoutVars>
      </dgm:prSet>
      <dgm:spPr/>
    </dgm:pt>
  </dgm:ptLst>
  <dgm:cxnLst>
    <dgm:cxn modelId="{B72CC40A-CBCB-4CFB-B552-C1E7C58B119E}" srcId="{D511E8BD-793E-4F95-A196-2201A7EF5F43}" destId="{C14A020F-2200-46A7-AE38-EE221F2FE4D3}" srcOrd="0" destOrd="0" parTransId="{4FD560FB-1A36-4A23-A524-722214782F28}" sibTransId="{FB73F7D0-F480-4FDB-A670-50E9B16DF453}"/>
    <dgm:cxn modelId="{B6FDE32A-8686-4A45-ADE3-71C5A2CF3BF8}" type="presOf" srcId="{C14A020F-2200-46A7-AE38-EE221F2FE4D3}" destId="{11FDDF8E-0C51-4D7E-9A6A-82E0D03D541D}" srcOrd="0" destOrd="0" presId="urn:microsoft.com/office/officeart/2005/8/layout/list1"/>
    <dgm:cxn modelId="{765D6D32-24C5-41C5-9292-9CB5E637E808}" srcId="{D511E8BD-793E-4F95-A196-2201A7EF5F43}" destId="{3C096B66-DA18-4EE8-8ECB-C7C3F8D1DDB2}" srcOrd="4" destOrd="0" parTransId="{6AE11439-CCEF-4590-9F1B-83339B958F4C}" sibTransId="{BFE9E688-27A0-43E3-AAF4-24BFA0CC56F3}"/>
    <dgm:cxn modelId="{9ABE9433-4034-4042-8023-D47D8E563C8E}" srcId="{D511E8BD-793E-4F95-A196-2201A7EF5F43}" destId="{53DC8491-46F1-4A71-8B5E-53B7F2C16A47}" srcOrd="2" destOrd="0" parTransId="{3D49F42F-CE3E-4B12-8423-B30DF59EA45A}" sibTransId="{D763736F-4657-41CB-8942-A5E5246B56AE}"/>
    <dgm:cxn modelId="{0887233B-3D56-4FFF-95A3-BDA10AE780AE}" srcId="{D511E8BD-793E-4F95-A196-2201A7EF5F43}" destId="{92C4ACDD-C8FB-4693-9F1F-6031A54CA028}" srcOrd="3" destOrd="0" parTransId="{A71AF5B4-168C-43EF-ACD0-B64D66DDA5F7}" sibTransId="{8903D19F-CDB7-40E1-A538-63B0107B96FB}"/>
    <dgm:cxn modelId="{E1DAA760-CF8E-447D-A4C4-1B01FC95D88E}" type="presOf" srcId="{4A2CB5E5-E9FD-4000-B775-92E2A973F520}" destId="{CCF18512-53FB-4918-944B-15BB769F7A11}" srcOrd="0" destOrd="0" presId="urn:microsoft.com/office/officeart/2005/8/layout/list1"/>
    <dgm:cxn modelId="{5E7E2061-BC1D-4D7E-89A4-431AC9C9452B}" type="presOf" srcId="{C14A020F-2200-46A7-AE38-EE221F2FE4D3}" destId="{316D65CF-AB00-404D-B70F-7EAF714A5080}" srcOrd="1" destOrd="0" presId="urn:microsoft.com/office/officeart/2005/8/layout/list1"/>
    <dgm:cxn modelId="{1B03C462-29EA-4CA2-B42E-98A049A22201}" type="presOf" srcId="{0F908970-A54F-49ED-9223-CCB203E75744}" destId="{23906972-483A-4358-9E23-9D27E8C28E43}" srcOrd="0" destOrd="0" presId="urn:microsoft.com/office/officeart/2005/8/layout/list1"/>
    <dgm:cxn modelId="{885D8F43-C200-4DDE-A45E-CB83AF64410B}" srcId="{D511E8BD-793E-4F95-A196-2201A7EF5F43}" destId="{0F908970-A54F-49ED-9223-CCB203E75744}" srcOrd="1" destOrd="0" parTransId="{06016426-6A38-4BCE-B571-A9B1355C80EC}" sibTransId="{8FC8F25A-5354-49DB-AB92-6EE7BC586765}"/>
    <dgm:cxn modelId="{93AFFD43-077B-457F-B280-950983498B57}" type="presOf" srcId="{D511E8BD-793E-4F95-A196-2201A7EF5F43}" destId="{8B72C559-FE63-462C-A2BF-00F2F5D95A8A}" srcOrd="0" destOrd="0" presId="urn:microsoft.com/office/officeart/2005/8/layout/list1"/>
    <dgm:cxn modelId="{9668A96A-0FE7-4290-B243-6613A699C962}" type="presOf" srcId="{92C4ACDD-C8FB-4693-9F1F-6031A54CA028}" destId="{E15C9937-DA7D-4BB1-A28F-92B2F0164580}" srcOrd="0" destOrd="0" presId="urn:microsoft.com/office/officeart/2005/8/layout/list1"/>
    <dgm:cxn modelId="{F332256D-B195-42D7-B812-BECEA138C54A}" srcId="{D511E8BD-793E-4F95-A196-2201A7EF5F43}" destId="{4A2CB5E5-E9FD-4000-B775-92E2A973F520}" srcOrd="6" destOrd="0" parTransId="{6D9E9D76-2570-4CD6-8362-3BD4DAA9D96E}" sibTransId="{87E1E134-4623-4259-9981-B7ACBC663D53}"/>
    <dgm:cxn modelId="{D6B66686-FBD0-4F16-B299-7C49B23CB3C0}" type="presOf" srcId="{53DC8491-46F1-4A71-8B5E-53B7F2C16A47}" destId="{9A53C292-CE94-45F7-A2B2-01E02754F1BF}" srcOrd="1" destOrd="0" presId="urn:microsoft.com/office/officeart/2005/8/layout/list1"/>
    <dgm:cxn modelId="{3FECE088-9336-47E2-9980-6FCC52056F9F}" type="presOf" srcId="{4A2CB5E5-E9FD-4000-B775-92E2A973F520}" destId="{E66EAE3F-F4A5-4119-9A41-EC533B4BB828}" srcOrd="1" destOrd="0" presId="urn:microsoft.com/office/officeart/2005/8/layout/list1"/>
    <dgm:cxn modelId="{A3E1FA8C-6CF4-4C1A-AB5A-46FBCFB71C9A}" type="presOf" srcId="{3C096B66-DA18-4EE8-8ECB-C7C3F8D1DDB2}" destId="{820FF400-61D0-4CF5-BD44-229AD8BA2509}" srcOrd="0" destOrd="0" presId="urn:microsoft.com/office/officeart/2005/8/layout/list1"/>
    <dgm:cxn modelId="{D8F5DF8D-8236-4C34-A9F1-3361B98D3ACC}" type="presOf" srcId="{3C096B66-DA18-4EE8-8ECB-C7C3F8D1DDB2}" destId="{EC1C8D3B-9DD2-4B86-B288-C2DE1D20C5AE}" srcOrd="1" destOrd="0" presId="urn:microsoft.com/office/officeart/2005/8/layout/list1"/>
    <dgm:cxn modelId="{03EB2097-B927-4FA5-9B72-BC5ADE0E62AE}" type="presOf" srcId="{0F908970-A54F-49ED-9223-CCB203E75744}" destId="{3BBCDEF7-8BC1-4122-9F5E-E2E9E51B019B}" srcOrd="1" destOrd="0" presId="urn:microsoft.com/office/officeart/2005/8/layout/list1"/>
    <dgm:cxn modelId="{4D0BD4D0-FAA5-4E9B-BFC1-90F555B1CEE4}" type="presOf" srcId="{53DC8491-46F1-4A71-8B5E-53B7F2C16A47}" destId="{F12DAE4B-9EC7-4CF4-B4BD-19ADA88E7B8F}" srcOrd="0" destOrd="0" presId="urn:microsoft.com/office/officeart/2005/8/layout/list1"/>
    <dgm:cxn modelId="{C54B65D5-DC42-45C8-8494-4DA1D0E1162F}" type="presOf" srcId="{2573FE59-8860-4D34-A9B0-12C798F2A8A3}" destId="{6BFC7DEF-A287-45FF-9B8C-076A4309A962}" srcOrd="0" destOrd="0" presId="urn:microsoft.com/office/officeart/2005/8/layout/list1"/>
    <dgm:cxn modelId="{13F649F1-2A75-4444-A612-58794ADFAA8B}" srcId="{D511E8BD-793E-4F95-A196-2201A7EF5F43}" destId="{2573FE59-8860-4D34-A9B0-12C798F2A8A3}" srcOrd="5" destOrd="0" parTransId="{61EA0627-8C8C-49B7-9FB4-C6FD113C581F}" sibTransId="{9EB4EC8A-487D-4D4F-AFCA-AA861FCAD748}"/>
    <dgm:cxn modelId="{BDE361F8-B44A-41C2-8B0E-6358F8E1534E}" type="presOf" srcId="{2573FE59-8860-4D34-A9B0-12C798F2A8A3}" destId="{EC022A89-3423-4FA9-9A2C-BA2D487D8E49}" srcOrd="1" destOrd="0" presId="urn:microsoft.com/office/officeart/2005/8/layout/list1"/>
    <dgm:cxn modelId="{84CCB9FE-224A-4A6A-8360-68CCA1ACC751}" type="presOf" srcId="{92C4ACDD-C8FB-4693-9F1F-6031A54CA028}" destId="{CDFD4812-0770-40E8-B6B1-0988B664B85F}" srcOrd="1" destOrd="0" presId="urn:microsoft.com/office/officeart/2005/8/layout/list1"/>
    <dgm:cxn modelId="{AC1430E8-4C1E-46C7-8270-29F7A19B36B2}" type="presParOf" srcId="{8B72C559-FE63-462C-A2BF-00F2F5D95A8A}" destId="{5FEE7499-70E4-495B-AC12-A85F0FBC9BEC}" srcOrd="0" destOrd="0" presId="urn:microsoft.com/office/officeart/2005/8/layout/list1"/>
    <dgm:cxn modelId="{966AD461-DDD8-4483-9069-D91444AF5CBD}" type="presParOf" srcId="{5FEE7499-70E4-495B-AC12-A85F0FBC9BEC}" destId="{11FDDF8E-0C51-4D7E-9A6A-82E0D03D541D}" srcOrd="0" destOrd="0" presId="urn:microsoft.com/office/officeart/2005/8/layout/list1"/>
    <dgm:cxn modelId="{16EE169D-621A-4E38-A2C2-F5D91999F9B4}" type="presParOf" srcId="{5FEE7499-70E4-495B-AC12-A85F0FBC9BEC}" destId="{316D65CF-AB00-404D-B70F-7EAF714A5080}" srcOrd="1" destOrd="0" presId="urn:microsoft.com/office/officeart/2005/8/layout/list1"/>
    <dgm:cxn modelId="{4AB15F29-00EC-4EC2-91DC-359F076F2910}" type="presParOf" srcId="{8B72C559-FE63-462C-A2BF-00F2F5D95A8A}" destId="{723FA753-8B39-4313-AD8F-096D3D0DB348}" srcOrd="1" destOrd="0" presId="urn:microsoft.com/office/officeart/2005/8/layout/list1"/>
    <dgm:cxn modelId="{A1B5C39C-0682-4705-A908-49BEC70C5BE1}" type="presParOf" srcId="{8B72C559-FE63-462C-A2BF-00F2F5D95A8A}" destId="{E8797270-F6C4-4A1A-8E78-68715F251830}" srcOrd="2" destOrd="0" presId="urn:microsoft.com/office/officeart/2005/8/layout/list1"/>
    <dgm:cxn modelId="{30EEA2E8-1AB6-48C1-82EA-CC5CDA54D555}" type="presParOf" srcId="{8B72C559-FE63-462C-A2BF-00F2F5D95A8A}" destId="{EAC83A03-77A5-48F6-BFF0-3DC06F5A5E3A}" srcOrd="3" destOrd="0" presId="urn:microsoft.com/office/officeart/2005/8/layout/list1"/>
    <dgm:cxn modelId="{E83B41B4-36C1-4346-9476-93331CE8F731}" type="presParOf" srcId="{8B72C559-FE63-462C-A2BF-00F2F5D95A8A}" destId="{B699BD4D-40BB-4371-A3CD-80BE6E5FCFE1}" srcOrd="4" destOrd="0" presId="urn:microsoft.com/office/officeart/2005/8/layout/list1"/>
    <dgm:cxn modelId="{71705D40-4D6E-4D41-9EB2-9F91AFD34091}" type="presParOf" srcId="{B699BD4D-40BB-4371-A3CD-80BE6E5FCFE1}" destId="{23906972-483A-4358-9E23-9D27E8C28E43}" srcOrd="0" destOrd="0" presId="urn:microsoft.com/office/officeart/2005/8/layout/list1"/>
    <dgm:cxn modelId="{557492F6-E598-4AC8-A0D5-9C24DD47C2E7}" type="presParOf" srcId="{B699BD4D-40BB-4371-A3CD-80BE6E5FCFE1}" destId="{3BBCDEF7-8BC1-4122-9F5E-E2E9E51B019B}" srcOrd="1" destOrd="0" presId="urn:microsoft.com/office/officeart/2005/8/layout/list1"/>
    <dgm:cxn modelId="{54606637-7130-4D0A-A979-5C7BEB3A7446}" type="presParOf" srcId="{8B72C559-FE63-462C-A2BF-00F2F5D95A8A}" destId="{5E14AA02-8370-4932-A8EC-09C0E528EE46}" srcOrd="5" destOrd="0" presId="urn:microsoft.com/office/officeart/2005/8/layout/list1"/>
    <dgm:cxn modelId="{4DEE9690-B5D6-4327-9B69-2C4D943D2935}" type="presParOf" srcId="{8B72C559-FE63-462C-A2BF-00F2F5D95A8A}" destId="{E5EC6DF4-8DC3-4313-AFFC-D738CBCE52CB}" srcOrd="6" destOrd="0" presId="urn:microsoft.com/office/officeart/2005/8/layout/list1"/>
    <dgm:cxn modelId="{F229A82B-A698-4360-BA41-5EA2B0E32023}" type="presParOf" srcId="{8B72C559-FE63-462C-A2BF-00F2F5D95A8A}" destId="{00BC02DF-41E2-4CBF-A386-0F9A34DD44D9}" srcOrd="7" destOrd="0" presId="urn:microsoft.com/office/officeart/2005/8/layout/list1"/>
    <dgm:cxn modelId="{A4C72F68-002B-4545-B21F-2E0AA2B50F9F}" type="presParOf" srcId="{8B72C559-FE63-462C-A2BF-00F2F5D95A8A}" destId="{1ED5D65B-35C6-4BEA-81B2-AA37D7C82DE8}" srcOrd="8" destOrd="0" presId="urn:microsoft.com/office/officeart/2005/8/layout/list1"/>
    <dgm:cxn modelId="{679EFA26-C3E7-46F8-B31A-1753EBEBBF6F}" type="presParOf" srcId="{1ED5D65B-35C6-4BEA-81B2-AA37D7C82DE8}" destId="{F12DAE4B-9EC7-4CF4-B4BD-19ADA88E7B8F}" srcOrd="0" destOrd="0" presId="urn:microsoft.com/office/officeart/2005/8/layout/list1"/>
    <dgm:cxn modelId="{290A4272-374D-4866-8CD4-9E693DF0286B}" type="presParOf" srcId="{1ED5D65B-35C6-4BEA-81B2-AA37D7C82DE8}" destId="{9A53C292-CE94-45F7-A2B2-01E02754F1BF}" srcOrd="1" destOrd="0" presId="urn:microsoft.com/office/officeart/2005/8/layout/list1"/>
    <dgm:cxn modelId="{EFA9F651-D297-438D-B4C8-E5C626FEACED}" type="presParOf" srcId="{8B72C559-FE63-462C-A2BF-00F2F5D95A8A}" destId="{745BEEFF-8F49-49E3-8C40-F7A87ECF49C4}" srcOrd="9" destOrd="0" presId="urn:microsoft.com/office/officeart/2005/8/layout/list1"/>
    <dgm:cxn modelId="{7EEE402A-E0FD-4EA5-8E2D-94E19D6C4729}" type="presParOf" srcId="{8B72C559-FE63-462C-A2BF-00F2F5D95A8A}" destId="{DF49D77E-EF69-4C57-B548-130E7C41CBC7}" srcOrd="10" destOrd="0" presId="urn:microsoft.com/office/officeart/2005/8/layout/list1"/>
    <dgm:cxn modelId="{6265E5FE-9829-4188-824F-A05B22B5DDEF}" type="presParOf" srcId="{8B72C559-FE63-462C-A2BF-00F2F5D95A8A}" destId="{CFAD0F75-A89D-43DE-8549-344C3076EE0C}" srcOrd="11" destOrd="0" presId="urn:microsoft.com/office/officeart/2005/8/layout/list1"/>
    <dgm:cxn modelId="{4449CD4B-2C15-4B55-AA4B-E04DC428CCA5}" type="presParOf" srcId="{8B72C559-FE63-462C-A2BF-00F2F5D95A8A}" destId="{77852E07-91B2-4D69-81A6-BD4B3559FA57}" srcOrd="12" destOrd="0" presId="urn:microsoft.com/office/officeart/2005/8/layout/list1"/>
    <dgm:cxn modelId="{A633C1BF-34CC-436D-96EF-E7FD4C1E110D}" type="presParOf" srcId="{77852E07-91B2-4D69-81A6-BD4B3559FA57}" destId="{E15C9937-DA7D-4BB1-A28F-92B2F0164580}" srcOrd="0" destOrd="0" presId="urn:microsoft.com/office/officeart/2005/8/layout/list1"/>
    <dgm:cxn modelId="{8AB36ABD-DBED-4526-A4CD-380D9779D295}" type="presParOf" srcId="{77852E07-91B2-4D69-81A6-BD4B3559FA57}" destId="{CDFD4812-0770-40E8-B6B1-0988B664B85F}" srcOrd="1" destOrd="0" presId="urn:microsoft.com/office/officeart/2005/8/layout/list1"/>
    <dgm:cxn modelId="{14D2C061-BB2A-4E60-9824-F73535CAFE5E}" type="presParOf" srcId="{8B72C559-FE63-462C-A2BF-00F2F5D95A8A}" destId="{B96647C4-A048-40B9-A3A2-3C518EAFE6EB}" srcOrd="13" destOrd="0" presId="urn:microsoft.com/office/officeart/2005/8/layout/list1"/>
    <dgm:cxn modelId="{C659AEFF-9F7D-44A4-82AA-BD8132DFD450}" type="presParOf" srcId="{8B72C559-FE63-462C-A2BF-00F2F5D95A8A}" destId="{A2C96B5C-7769-488D-B26B-28DC3173EC21}" srcOrd="14" destOrd="0" presId="urn:microsoft.com/office/officeart/2005/8/layout/list1"/>
    <dgm:cxn modelId="{2AC7F06A-93E8-4B69-B31F-6882B5EEBD87}" type="presParOf" srcId="{8B72C559-FE63-462C-A2BF-00F2F5D95A8A}" destId="{A2E30EFF-2E25-49D4-8159-EEC8DBF48EC4}" srcOrd="15" destOrd="0" presId="urn:microsoft.com/office/officeart/2005/8/layout/list1"/>
    <dgm:cxn modelId="{578F8E9D-7F6D-4A1F-A452-EE204424BEF2}" type="presParOf" srcId="{8B72C559-FE63-462C-A2BF-00F2F5D95A8A}" destId="{5C022FC4-D738-48F3-8970-209D32E58212}" srcOrd="16" destOrd="0" presId="urn:microsoft.com/office/officeart/2005/8/layout/list1"/>
    <dgm:cxn modelId="{7E76B6FA-B9B6-4448-B20C-1B7F9414E8C4}" type="presParOf" srcId="{5C022FC4-D738-48F3-8970-209D32E58212}" destId="{820FF400-61D0-4CF5-BD44-229AD8BA2509}" srcOrd="0" destOrd="0" presId="urn:microsoft.com/office/officeart/2005/8/layout/list1"/>
    <dgm:cxn modelId="{147ACBBA-5184-431C-BBA5-3260D2A4BA3B}" type="presParOf" srcId="{5C022FC4-D738-48F3-8970-209D32E58212}" destId="{EC1C8D3B-9DD2-4B86-B288-C2DE1D20C5AE}" srcOrd="1" destOrd="0" presId="urn:microsoft.com/office/officeart/2005/8/layout/list1"/>
    <dgm:cxn modelId="{EB01617F-2D05-48BD-8570-BD4B43AAAD57}" type="presParOf" srcId="{8B72C559-FE63-462C-A2BF-00F2F5D95A8A}" destId="{ECD01114-7324-4279-8543-608BFB12CB41}" srcOrd="17" destOrd="0" presId="urn:microsoft.com/office/officeart/2005/8/layout/list1"/>
    <dgm:cxn modelId="{3D8ABF11-A1D8-4080-AEC5-F39B57AC5D99}" type="presParOf" srcId="{8B72C559-FE63-462C-A2BF-00F2F5D95A8A}" destId="{B87F02C6-8089-40EB-9686-C6DCD043D86D}" srcOrd="18" destOrd="0" presId="urn:microsoft.com/office/officeart/2005/8/layout/list1"/>
    <dgm:cxn modelId="{B4513692-6EE0-4F96-B3CF-8A6BBC27E683}" type="presParOf" srcId="{8B72C559-FE63-462C-A2BF-00F2F5D95A8A}" destId="{C7E93EDC-AB5F-4BB3-851E-0F1746C57A2A}" srcOrd="19" destOrd="0" presId="urn:microsoft.com/office/officeart/2005/8/layout/list1"/>
    <dgm:cxn modelId="{EB7B6CA1-D353-463B-B56A-DB69D8CA86E4}" type="presParOf" srcId="{8B72C559-FE63-462C-A2BF-00F2F5D95A8A}" destId="{50460EA4-9124-4466-82F5-E39D467F65AD}" srcOrd="20" destOrd="0" presId="urn:microsoft.com/office/officeart/2005/8/layout/list1"/>
    <dgm:cxn modelId="{83467821-E8D7-44BA-877A-F4B8168EDF62}" type="presParOf" srcId="{50460EA4-9124-4466-82F5-E39D467F65AD}" destId="{6BFC7DEF-A287-45FF-9B8C-076A4309A962}" srcOrd="0" destOrd="0" presId="urn:microsoft.com/office/officeart/2005/8/layout/list1"/>
    <dgm:cxn modelId="{74BC85DF-7313-4EF9-A778-46779B09A4ED}" type="presParOf" srcId="{50460EA4-9124-4466-82F5-E39D467F65AD}" destId="{EC022A89-3423-4FA9-9A2C-BA2D487D8E49}" srcOrd="1" destOrd="0" presId="urn:microsoft.com/office/officeart/2005/8/layout/list1"/>
    <dgm:cxn modelId="{AF921F48-4BBA-472B-87AD-A1349FBBCA10}" type="presParOf" srcId="{8B72C559-FE63-462C-A2BF-00F2F5D95A8A}" destId="{FBFD10A9-2528-4B6F-938F-7F0892BF9458}" srcOrd="21" destOrd="0" presId="urn:microsoft.com/office/officeart/2005/8/layout/list1"/>
    <dgm:cxn modelId="{87E27301-F6E2-42CE-A354-9233D5934CD3}" type="presParOf" srcId="{8B72C559-FE63-462C-A2BF-00F2F5D95A8A}" destId="{745740C2-D3D6-45FF-9F49-94390BB0E079}" srcOrd="22" destOrd="0" presId="urn:microsoft.com/office/officeart/2005/8/layout/list1"/>
    <dgm:cxn modelId="{6F8C761F-0F7C-40C4-B255-2DFD4733D515}" type="presParOf" srcId="{8B72C559-FE63-462C-A2BF-00F2F5D95A8A}" destId="{7E273D41-8060-4EA6-895D-EAC8DB3490EB}" srcOrd="23" destOrd="0" presId="urn:microsoft.com/office/officeart/2005/8/layout/list1"/>
    <dgm:cxn modelId="{53D8CE42-8A80-4CD9-A418-72EC894F0D3F}" type="presParOf" srcId="{8B72C559-FE63-462C-A2BF-00F2F5D95A8A}" destId="{0D7DB1D7-C12F-4318-AE30-9590E84B4D65}" srcOrd="24" destOrd="0" presId="urn:microsoft.com/office/officeart/2005/8/layout/list1"/>
    <dgm:cxn modelId="{C0B6B6A1-99AB-48F2-9586-CFDA24708BBA}" type="presParOf" srcId="{0D7DB1D7-C12F-4318-AE30-9590E84B4D65}" destId="{CCF18512-53FB-4918-944B-15BB769F7A11}" srcOrd="0" destOrd="0" presId="urn:microsoft.com/office/officeart/2005/8/layout/list1"/>
    <dgm:cxn modelId="{221A14F2-56AC-426C-8AB0-303A60617EA2}" type="presParOf" srcId="{0D7DB1D7-C12F-4318-AE30-9590E84B4D65}" destId="{E66EAE3F-F4A5-4119-9A41-EC533B4BB828}" srcOrd="1" destOrd="0" presId="urn:microsoft.com/office/officeart/2005/8/layout/list1"/>
    <dgm:cxn modelId="{B37B4699-696E-4F35-BE03-8A8E57E46E0B}" type="presParOf" srcId="{8B72C559-FE63-462C-A2BF-00F2F5D95A8A}" destId="{5EB8B00F-6E90-4F10-A135-D54808467247}" srcOrd="25" destOrd="0" presId="urn:microsoft.com/office/officeart/2005/8/layout/list1"/>
    <dgm:cxn modelId="{D7795C59-C38F-4EE3-9129-5B951A81EBCE}" type="presParOf" srcId="{8B72C559-FE63-462C-A2BF-00F2F5D95A8A}" destId="{126FB1C7-1CD9-402F-ACC3-7682E8837A52}"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9B0982C-D4F1-4E11-B047-B6CD912FF735}" type="doc">
      <dgm:prSet loTypeId="urn:microsoft.com/office/officeart/2005/8/layout/list1" loCatId="list" qsTypeId="urn:microsoft.com/office/officeart/2005/8/quickstyle/simple3" qsCatId="simple" csTypeId="urn:microsoft.com/office/officeart/2005/8/colors/colorful1" csCatId="colorful" phldr="1"/>
      <dgm:spPr/>
      <dgm:t>
        <a:bodyPr/>
        <a:lstStyle/>
        <a:p>
          <a:endParaRPr lang="en-US"/>
        </a:p>
      </dgm:t>
    </dgm:pt>
    <dgm:pt modelId="{54038DF1-E4E9-4447-A19A-A363E47C54F8}">
      <dgm:prSet phldrT="[Text]"/>
      <dgm:spPr/>
      <dgm:t>
        <a:bodyPr/>
        <a:lstStyle/>
        <a:p>
          <a:r>
            <a:rPr lang="en-US" dirty="0"/>
            <a:t>Description of procedure</a:t>
          </a:r>
        </a:p>
      </dgm:t>
    </dgm:pt>
    <dgm:pt modelId="{2FF65628-41C5-4301-9259-C8276B55B66D}" type="parTrans" cxnId="{77308B18-C626-4A88-8822-2B54BE00F398}">
      <dgm:prSet/>
      <dgm:spPr/>
      <dgm:t>
        <a:bodyPr/>
        <a:lstStyle/>
        <a:p>
          <a:endParaRPr lang="en-US"/>
        </a:p>
      </dgm:t>
    </dgm:pt>
    <dgm:pt modelId="{7D4F5E94-40E9-4584-8982-7771D87825BA}" type="sibTrans" cxnId="{77308B18-C626-4A88-8822-2B54BE00F398}">
      <dgm:prSet/>
      <dgm:spPr/>
      <dgm:t>
        <a:bodyPr/>
        <a:lstStyle/>
        <a:p>
          <a:endParaRPr lang="en-US"/>
        </a:p>
      </dgm:t>
    </dgm:pt>
    <dgm:pt modelId="{774DEE8C-762E-4984-9802-8EA99BA97FFB}">
      <dgm:prSet/>
      <dgm:spPr/>
      <dgm:t>
        <a:bodyPr/>
        <a:lstStyle/>
        <a:p>
          <a:r>
            <a:rPr lang="en-US" dirty="0"/>
            <a:t>Identification, handling, transporting, storage, and preparation of items</a:t>
          </a:r>
        </a:p>
      </dgm:t>
    </dgm:pt>
    <dgm:pt modelId="{D9AFB300-5588-4B9F-80FF-AB067301EAD6}" type="parTrans" cxnId="{5434C461-CDB0-4F2D-B6F4-D7984D58545F}">
      <dgm:prSet/>
      <dgm:spPr/>
      <dgm:t>
        <a:bodyPr/>
        <a:lstStyle/>
        <a:p>
          <a:endParaRPr lang="en-US"/>
        </a:p>
      </dgm:t>
    </dgm:pt>
    <dgm:pt modelId="{1D63E989-BF6C-41EC-B2AB-94D2B15C3F50}" type="sibTrans" cxnId="{5434C461-CDB0-4F2D-B6F4-D7984D58545F}">
      <dgm:prSet/>
      <dgm:spPr/>
      <dgm:t>
        <a:bodyPr/>
        <a:lstStyle/>
        <a:p>
          <a:endParaRPr lang="en-US"/>
        </a:p>
      </dgm:t>
    </dgm:pt>
    <dgm:pt modelId="{FC96BA40-8255-4C0C-8855-CA1DF962CBD4}">
      <dgm:prSet/>
      <dgm:spPr/>
      <dgm:t>
        <a:bodyPr/>
        <a:lstStyle/>
        <a:p>
          <a:r>
            <a:rPr lang="en-US" dirty="0"/>
            <a:t>Checks to be made before work is started</a:t>
          </a:r>
        </a:p>
      </dgm:t>
    </dgm:pt>
    <dgm:pt modelId="{52346C90-D77E-4F79-BCC9-7B273C7E54F6}" type="parTrans" cxnId="{D6EABAED-70CD-4080-B6BC-33653BCE7733}">
      <dgm:prSet/>
      <dgm:spPr/>
      <dgm:t>
        <a:bodyPr/>
        <a:lstStyle/>
        <a:p>
          <a:endParaRPr lang="en-US"/>
        </a:p>
      </dgm:t>
    </dgm:pt>
    <dgm:pt modelId="{BFFB82F5-FF2D-45F0-AF06-E9F5400CB3DA}" type="sibTrans" cxnId="{D6EABAED-70CD-4080-B6BC-33653BCE7733}">
      <dgm:prSet/>
      <dgm:spPr/>
      <dgm:t>
        <a:bodyPr/>
        <a:lstStyle/>
        <a:p>
          <a:endParaRPr lang="en-US"/>
        </a:p>
      </dgm:t>
    </dgm:pt>
    <dgm:pt modelId="{F12ECEA5-EEA7-4020-858B-33E72ECDD4DC}">
      <dgm:prSet/>
      <dgm:spPr/>
      <dgm:t>
        <a:bodyPr/>
        <a:lstStyle/>
        <a:p>
          <a:r>
            <a:rPr lang="en-US" dirty="0"/>
            <a:t>Checks that equipment is working properly, required calibration and adjustments are made prior to each use</a:t>
          </a:r>
        </a:p>
      </dgm:t>
    </dgm:pt>
    <dgm:pt modelId="{FF3E57B0-7166-477E-B4C4-67674911267C}" type="parTrans" cxnId="{CB26CC9C-7A28-4C01-B155-844915FD8F2F}">
      <dgm:prSet/>
      <dgm:spPr/>
      <dgm:t>
        <a:bodyPr/>
        <a:lstStyle/>
        <a:p>
          <a:endParaRPr lang="en-US"/>
        </a:p>
      </dgm:t>
    </dgm:pt>
    <dgm:pt modelId="{ABCA8CAF-29FA-404A-8000-1766FDB7356F}" type="sibTrans" cxnId="{CB26CC9C-7A28-4C01-B155-844915FD8F2F}">
      <dgm:prSet/>
      <dgm:spPr/>
      <dgm:t>
        <a:bodyPr/>
        <a:lstStyle/>
        <a:p>
          <a:endParaRPr lang="en-US"/>
        </a:p>
      </dgm:t>
    </dgm:pt>
    <dgm:pt modelId="{B2058918-1981-49DA-8709-467DFEF4A187}">
      <dgm:prSet/>
      <dgm:spPr/>
      <dgm:t>
        <a:bodyPr/>
        <a:lstStyle/>
        <a:p>
          <a:r>
            <a:rPr lang="en-US" dirty="0"/>
            <a:t>Method of recording observations and results</a:t>
          </a:r>
        </a:p>
      </dgm:t>
    </dgm:pt>
    <dgm:pt modelId="{EB819149-D650-4E88-BED8-93B6DA9BFB06}" type="parTrans" cxnId="{27103020-091E-4F10-8231-173733310349}">
      <dgm:prSet/>
      <dgm:spPr/>
      <dgm:t>
        <a:bodyPr/>
        <a:lstStyle/>
        <a:p>
          <a:endParaRPr lang="en-US"/>
        </a:p>
      </dgm:t>
    </dgm:pt>
    <dgm:pt modelId="{3E5FC4E1-FC28-4F69-BBD2-3E60E7EC5C60}" type="sibTrans" cxnId="{27103020-091E-4F10-8231-173733310349}">
      <dgm:prSet/>
      <dgm:spPr/>
      <dgm:t>
        <a:bodyPr/>
        <a:lstStyle/>
        <a:p>
          <a:endParaRPr lang="en-US"/>
        </a:p>
      </dgm:t>
    </dgm:pt>
    <dgm:pt modelId="{A9D45EF7-4B71-4B02-884B-A9E092914369}">
      <dgm:prSet/>
      <dgm:spPr/>
      <dgm:t>
        <a:bodyPr/>
        <a:lstStyle/>
        <a:p>
          <a:r>
            <a:rPr lang="en-US" dirty="0"/>
            <a:t>Safety measures to be observed</a:t>
          </a:r>
        </a:p>
      </dgm:t>
    </dgm:pt>
    <dgm:pt modelId="{9842EFDF-0547-455B-9A93-DEE5C0FFB59B}" type="parTrans" cxnId="{E5DF1CD6-C990-42FE-8362-D9BF57ABE64C}">
      <dgm:prSet/>
      <dgm:spPr/>
      <dgm:t>
        <a:bodyPr/>
        <a:lstStyle/>
        <a:p>
          <a:endParaRPr lang="en-US"/>
        </a:p>
      </dgm:t>
    </dgm:pt>
    <dgm:pt modelId="{3399EFDF-7F0C-426C-87FC-7BCEAF51D49C}" type="sibTrans" cxnId="{E5DF1CD6-C990-42FE-8362-D9BF57ABE64C}">
      <dgm:prSet/>
      <dgm:spPr/>
      <dgm:t>
        <a:bodyPr/>
        <a:lstStyle/>
        <a:p>
          <a:endParaRPr lang="en-US"/>
        </a:p>
      </dgm:t>
    </dgm:pt>
    <dgm:pt modelId="{AA849C70-8875-496E-B31C-2610910F6EF6}">
      <dgm:prSet/>
      <dgm:spPr/>
      <dgm:t>
        <a:bodyPr/>
        <a:lstStyle/>
        <a:p>
          <a:r>
            <a:rPr lang="en-US" dirty="0"/>
            <a:t>Criteria and requirements for approval/rejection</a:t>
          </a:r>
        </a:p>
      </dgm:t>
    </dgm:pt>
    <dgm:pt modelId="{BA41CFB1-8FB6-47E4-BC4C-C121D64F655A}" type="parTrans" cxnId="{E9501BD8-F6FB-414C-89BD-482AA9B7C202}">
      <dgm:prSet/>
      <dgm:spPr/>
      <dgm:t>
        <a:bodyPr/>
        <a:lstStyle/>
        <a:p>
          <a:endParaRPr lang="en-US"/>
        </a:p>
      </dgm:t>
    </dgm:pt>
    <dgm:pt modelId="{764B6A64-A85F-4463-9043-8464B70659C7}" type="sibTrans" cxnId="{E9501BD8-F6FB-414C-89BD-482AA9B7C202}">
      <dgm:prSet/>
      <dgm:spPr/>
      <dgm:t>
        <a:bodyPr/>
        <a:lstStyle/>
        <a:p>
          <a:endParaRPr lang="en-US"/>
        </a:p>
      </dgm:t>
    </dgm:pt>
    <dgm:pt modelId="{1D964FF3-F24E-433E-B1D0-67BDBD82CE9A}">
      <dgm:prSet/>
      <dgm:spPr/>
      <dgm:t>
        <a:bodyPr/>
        <a:lstStyle/>
        <a:p>
          <a:r>
            <a:rPr lang="en-US" dirty="0"/>
            <a:t>Data to be recorded and method of analysis and presentation </a:t>
          </a:r>
        </a:p>
      </dgm:t>
    </dgm:pt>
    <dgm:pt modelId="{604BA546-7EF0-4660-9448-D6F8A6316A92}" type="parTrans" cxnId="{5CAABE4E-EF43-4FAC-A376-4F9BF5C5A3F8}">
      <dgm:prSet/>
      <dgm:spPr/>
      <dgm:t>
        <a:bodyPr/>
        <a:lstStyle/>
        <a:p>
          <a:endParaRPr lang="en-US"/>
        </a:p>
      </dgm:t>
    </dgm:pt>
    <dgm:pt modelId="{C9C6B323-81D9-421D-B15E-1F452EEDD438}" type="sibTrans" cxnId="{5CAABE4E-EF43-4FAC-A376-4F9BF5C5A3F8}">
      <dgm:prSet/>
      <dgm:spPr/>
      <dgm:t>
        <a:bodyPr/>
        <a:lstStyle/>
        <a:p>
          <a:endParaRPr lang="en-US"/>
        </a:p>
      </dgm:t>
    </dgm:pt>
    <dgm:pt modelId="{2C1D9F08-4FCF-4593-8C7C-8714AB375ECA}">
      <dgm:prSet/>
      <dgm:spPr/>
      <dgm:t>
        <a:bodyPr/>
        <a:lstStyle/>
        <a:p>
          <a:r>
            <a:rPr lang="en-US" dirty="0"/>
            <a:t>Uncertainty or the procedure for estimating uncertainty</a:t>
          </a:r>
        </a:p>
      </dgm:t>
    </dgm:pt>
    <dgm:pt modelId="{65743D39-6028-49F7-94F3-420EC1129FC0}" type="parTrans" cxnId="{B8386CCC-06BD-4CA0-BDE3-08ADA39F8FC3}">
      <dgm:prSet/>
      <dgm:spPr/>
      <dgm:t>
        <a:bodyPr/>
        <a:lstStyle/>
        <a:p>
          <a:endParaRPr lang="en-US"/>
        </a:p>
      </dgm:t>
    </dgm:pt>
    <dgm:pt modelId="{41EE20A7-7F21-44C7-B459-5E24682EB51F}" type="sibTrans" cxnId="{B8386CCC-06BD-4CA0-BDE3-08ADA39F8FC3}">
      <dgm:prSet/>
      <dgm:spPr/>
      <dgm:t>
        <a:bodyPr/>
        <a:lstStyle/>
        <a:p>
          <a:endParaRPr lang="en-US"/>
        </a:p>
      </dgm:t>
    </dgm:pt>
    <dgm:pt modelId="{8B27F518-823C-41E7-8532-922C46C00D55}" type="pres">
      <dgm:prSet presAssocID="{89B0982C-D4F1-4E11-B047-B6CD912FF735}" presName="linear" presStyleCnt="0">
        <dgm:presLayoutVars>
          <dgm:dir/>
          <dgm:animLvl val="lvl"/>
          <dgm:resizeHandles val="exact"/>
        </dgm:presLayoutVars>
      </dgm:prSet>
      <dgm:spPr/>
    </dgm:pt>
    <dgm:pt modelId="{C669C073-F376-48EE-947F-FC32CE5C5E0E}" type="pres">
      <dgm:prSet presAssocID="{54038DF1-E4E9-4447-A19A-A363E47C54F8}" presName="parentLin" presStyleCnt="0"/>
      <dgm:spPr/>
    </dgm:pt>
    <dgm:pt modelId="{72C0F392-DB22-43A8-A57C-2A283004E6B9}" type="pres">
      <dgm:prSet presAssocID="{54038DF1-E4E9-4447-A19A-A363E47C54F8}" presName="parentLeftMargin" presStyleLbl="node1" presStyleIdx="0" presStyleCnt="4"/>
      <dgm:spPr/>
    </dgm:pt>
    <dgm:pt modelId="{DAC25ABB-59BD-4A32-B0EF-068136A6BDF4}" type="pres">
      <dgm:prSet presAssocID="{54038DF1-E4E9-4447-A19A-A363E47C54F8}" presName="parentText" presStyleLbl="node1" presStyleIdx="0" presStyleCnt="4">
        <dgm:presLayoutVars>
          <dgm:chMax val="0"/>
          <dgm:bulletEnabled val="1"/>
        </dgm:presLayoutVars>
      </dgm:prSet>
      <dgm:spPr/>
    </dgm:pt>
    <dgm:pt modelId="{3B2A7E4F-96BF-4CC0-AC1A-4E5B7EBC4DF5}" type="pres">
      <dgm:prSet presAssocID="{54038DF1-E4E9-4447-A19A-A363E47C54F8}" presName="negativeSpace" presStyleCnt="0"/>
      <dgm:spPr/>
    </dgm:pt>
    <dgm:pt modelId="{E52A6CAA-8100-4D59-9092-3C275CF6A753}" type="pres">
      <dgm:prSet presAssocID="{54038DF1-E4E9-4447-A19A-A363E47C54F8}" presName="childText" presStyleLbl="conFgAcc1" presStyleIdx="0" presStyleCnt="4">
        <dgm:presLayoutVars>
          <dgm:bulletEnabled val="1"/>
        </dgm:presLayoutVars>
      </dgm:prSet>
      <dgm:spPr/>
    </dgm:pt>
    <dgm:pt modelId="{821062DC-7635-43B3-BD61-7BC25285576C}" type="pres">
      <dgm:prSet presAssocID="{7D4F5E94-40E9-4584-8982-7771D87825BA}" presName="spaceBetweenRectangles" presStyleCnt="0"/>
      <dgm:spPr/>
    </dgm:pt>
    <dgm:pt modelId="{6D76A4E9-8D59-4C07-A960-0F1AFBF1F19F}" type="pres">
      <dgm:prSet presAssocID="{AA849C70-8875-496E-B31C-2610910F6EF6}" presName="parentLin" presStyleCnt="0"/>
      <dgm:spPr/>
    </dgm:pt>
    <dgm:pt modelId="{BB035890-79F3-493E-BAF2-4F68656F349B}" type="pres">
      <dgm:prSet presAssocID="{AA849C70-8875-496E-B31C-2610910F6EF6}" presName="parentLeftMargin" presStyleLbl="node1" presStyleIdx="0" presStyleCnt="4"/>
      <dgm:spPr/>
    </dgm:pt>
    <dgm:pt modelId="{75BF67BF-B28F-46B8-B9C1-D02E3169F4D4}" type="pres">
      <dgm:prSet presAssocID="{AA849C70-8875-496E-B31C-2610910F6EF6}" presName="parentText" presStyleLbl="node1" presStyleIdx="1" presStyleCnt="4">
        <dgm:presLayoutVars>
          <dgm:chMax val="0"/>
          <dgm:bulletEnabled val="1"/>
        </dgm:presLayoutVars>
      </dgm:prSet>
      <dgm:spPr/>
    </dgm:pt>
    <dgm:pt modelId="{1D591267-FFE3-4299-8C6B-C1AF25DCD698}" type="pres">
      <dgm:prSet presAssocID="{AA849C70-8875-496E-B31C-2610910F6EF6}" presName="negativeSpace" presStyleCnt="0"/>
      <dgm:spPr/>
    </dgm:pt>
    <dgm:pt modelId="{999DE9A0-04C9-4DD5-B936-389ED4ACF987}" type="pres">
      <dgm:prSet presAssocID="{AA849C70-8875-496E-B31C-2610910F6EF6}" presName="childText" presStyleLbl="conFgAcc1" presStyleIdx="1" presStyleCnt="4">
        <dgm:presLayoutVars>
          <dgm:bulletEnabled val="1"/>
        </dgm:presLayoutVars>
      </dgm:prSet>
      <dgm:spPr/>
    </dgm:pt>
    <dgm:pt modelId="{F35CD64D-53D6-4797-8DB0-8BC14DED5F05}" type="pres">
      <dgm:prSet presAssocID="{764B6A64-A85F-4463-9043-8464B70659C7}" presName="spaceBetweenRectangles" presStyleCnt="0"/>
      <dgm:spPr/>
    </dgm:pt>
    <dgm:pt modelId="{18A2DB3C-9E93-4953-818B-0AEBF6CA0543}" type="pres">
      <dgm:prSet presAssocID="{1D964FF3-F24E-433E-B1D0-67BDBD82CE9A}" presName="parentLin" presStyleCnt="0"/>
      <dgm:spPr/>
    </dgm:pt>
    <dgm:pt modelId="{C525398B-96C7-47F6-814C-4539AB9AE144}" type="pres">
      <dgm:prSet presAssocID="{1D964FF3-F24E-433E-B1D0-67BDBD82CE9A}" presName="parentLeftMargin" presStyleLbl="node1" presStyleIdx="1" presStyleCnt="4"/>
      <dgm:spPr/>
    </dgm:pt>
    <dgm:pt modelId="{E3A31EA9-9B98-439D-BDAE-484FD61607AA}" type="pres">
      <dgm:prSet presAssocID="{1D964FF3-F24E-433E-B1D0-67BDBD82CE9A}" presName="parentText" presStyleLbl="node1" presStyleIdx="2" presStyleCnt="4">
        <dgm:presLayoutVars>
          <dgm:chMax val="0"/>
          <dgm:bulletEnabled val="1"/>
        </dgm:presLayoutVars>
      </dgm:prSet>
      <dgm:spPr/>
    </dgm:pt>
    <dgm:pt modelId="{7B8C6163-3B92-44BE-9874-6386D192EB26}" type="pres">
      <dgm:prSet presAssocID="{1D964FF3-F24E-433E-B1D0-67BDBD82CE9A}" presName="negativeSpace" presStyleCnt="0"/>
      <dgm:spPr/>
    </dgm:pt>
    <dgm:pt modelId="{03C8E95A-6FF2-40AB-9245-A79BEDE8ED28}" type="pres">
      <dgm:prSet presAssocID="{1D964FF3-F24E-433E-B1D0-67BDBD82CE9A}" presName="childText" presStyleLbl="conFgAcc1" presStyleIdx="2" presStyleCnt="4">
        <dgm:presLayoutVars>
          <dgm:bulletEnabled val="1"/>
        </dgm:presLayoutVars>
      </dgm:prSet>
      <dgm:spPr/>
    </dgm:pt>
    <dgm:pt modelId="{A5693CF9-F7DB-4DD2-929A-9796776E1F08}" type="pres">
      <dgm:prSet presAssocID="{C9C6B323-81D9-421D-B15E-1F452EEDD438}" presName="spaceBetweenRectangles" presStyleCnt="0"/>
      <dgm:spPr/>
    </dgm:pt>
    <dgm:pt modelId="{75C6AF2A-0C87-43F3-AB32-37C4BE4D11E8}" type="pres">
      <dgm:prSet presAssocID="{2C1D9F08-4FCF-4593-8C7C-8714AB375ECA}" presName="parentLin" presStyleCnt="0"/>
      <dgm:spPr/>
    </dgm:pt>
    <dgm:pt modelId="{B31A86FE-3C71-4E05-B227-74A6340C44C5}" type="pres">
      <dgm:prSet presAssocID="{2C1D9F08-4FCF-4593-8C7C-8714AB375ECA}" presName="parentLeftMargin" presStyleLbl="node1" presStyleIdx="2" presStyleCnt="4"/>
      <dgm:spPr/>
    </dgm:pt>
    <dgm:pt modelId="{CED7EB11-3DEF-431A-AD59-338011414F69}" type="pres">
      <dgm:prSet presAssocID="{2C1D9F08-4FCF-4593-8C7C-8714AB375ECA}" presName="parentText" presStyleLbl="node1" presStyleIdx="3" presStyleCnt="4">
        <dgm:presLayoutVars>
          <dgm:chMax val="0"/>
          <dgm:bulletEnabled val="1"/>
        </dgm:presLayoutVars>
      </dgm:prSet>
      <dgm:spPr/>
    </dgm:pt>
    <dgm:pt modelId="{94385734-42A8-4D5F-8CDB-8E69486F3466}" type="pres">
      <dgm:prSet presAssocID="{2C1D9F08-4FCF-4593-8C7C-8714AB375ECA}" presName="negativeSpace" presStyleCnt="0"/>
      <dgm:spPr/>
    </dgm:pt>
    <dgm:pt modelId="{4938AC07-AEB9-4968-BED1-EE4B97C09CB4}" type="pres">
      <dgm:prSet presAssocID="{2C1D9F08-4FCF-4593-8C7C-8714AB375ECA}" presName="childText" presStyleLbl="conFgAcc1" presStyleIdx="3" presStyleCnt="4">
        <dgm:presLayoutVars>
          <dgm:bulletEnabled val="1"/>
        </dgm:presLayoutVars>
      </dgm:prSet>
      <dgm:spPr/>
    </dgm:pt>
  </dgm:ptLst>
  <dgm:cxnLst>
    <dgm:cxn modelId="{A06D250C-7FDF-4C77-9F41-DE13B0F096BC}" type="presOf" srcId="{89B0982C-D4F1-4E11-B047-B6CD912FF735}" destId="{8B27F518-823C-41E7-8532-922C46C00D55}" srcOrd="0" destOrd="0" presId="urn:microsoft.com/office/officeart/2005/8/layout/list1"/>
    <dgm:cxn modelId="{E3C3830F-F810-457A-B352-90B7CA1671A6}" type="presOf" srcId="{2C1D9F08-4FCF-4593-8C7C-8714AB375ECA}" destId="{CED7EB11-3DEF-431A-AD59-338011414F69}" srcOrd="1" destOrd="0" presId="urn:microsoft.com/office/officeart/2005/8/layout/list1"/>
    <dgm:cxn modelId="{77308B18-C626-4A88-8822-2B54BE00F398}" srcId="{89B0982C-D4F1-4E11-B047-B6CD912FF735}" destId="{54038DF1-E4E9-4447-A19A-A363E47C54F8}" srcOrd="0" destOrd="0" parTransId="{2FF65628-41C5-4301-9259-C8276B55B66D}" sibTransId="{7D4F5E94-40E9-4584-8982-7771D87825BA}"/>
    <dgm:cxn modelId="{27103020-091E-4F10-8231-173733310349}" srcId="{54038DF1-E4E9-4447-A19A-A363E47C54F8}" destId="{B2058918-1981-49DA-8709-467DFEF4A187}" srcOrd="3" destOrd="0" parTransId="{EB819149-D650-4E88-BED8-93B6DA9BFB06}" sibTransId="{3E5FC4E1-FC28-4F69-BBD2-3E60E7EC5C60}"/>
    <dgm:cxn modelId="{5434C461-CDB0-4F2D-B6F4-D7984D58545F}" srcId="{54038DF1-E4E9-4447-A19A-A363E47C54F8}" destId="{774DEE8C-762E-4984-9802-8EA99BA97FFB}" srcOrd="0" destOrd="0" parTransId="{D9AFB300-5588-4B9F-80FF-AB067301EAD6}" sibTransId="{1D63E989-BF6C-41EC-B2AB-94D2B15C3F50}"/>
    <dgm:cxn modelId="{80E96265-3EFD-4A4D-A2CC-A21C72B2523B}" type="presOf" srcId="{774DEE8C-762E-4984-9802-8EA99BA97FFB}" destId="{E52A6CAA-8100-4D59-9092-3C275CF6A753}" srcOrd="0" destOrd="0" presId="urn:microsoft.com/office/officeart/2005/8/layout/list1"/>
    <dgm:cxn modelId="{5CAABE4E-EF43-4FAC-A376-4F9BF5C5A3F8}" srcId="{89B0982C-D4F1-4E11-B047-B6CD912FF735}" destId="{1D964FF3-F24E-433E-B1D0-67BDBD82CE9A}" srcOrd="2" destOrd="0" parTransId="{604BA546-7EF0-4660-9448-D6F8A6316A92}" sibTransId="{C9C6B323-81D9-421D-B15E-1F452EEDD438}"/>
    <dgm:cxn modelId="{FAE47B54-0B3A-4EE0-9B37-9E8DB4B44180}" type="presOf" srcId="{AA849C70-8875-496E-B31C-2610910F6EF6}" destId="{BB035890-79F3-493E-BAF2-4F68656F349B}" srcOrd="0" destOrd="0" presId="urn:microsoft.com/office/officeart/2005/8/layout/list1"/>
    <dgm:cxn modelId="{1C0E077E-6FB5-4057-8C82-A9F3D3E866B7}" type="presOf" srcId="{2C1D9F08-4FCF-4593-8C7C-8714AB375ECA}" destId="{B31A86FE-3C71-4E05-B227-74A6340C44C5}" srcOrd="0" destOrd="0" presId="urn:microsoft.com/office/officeart/2005/8/layout/list1"/>
    <dgm:cxn modelId="{8F64337E-615D-476C-8E6F-2C6613C8A9F5}" type="presOf" srcId="{F12ECEA5-EEA7-4020-858B-33E72ECDD4DC}" destId="{E52A6CAA-8100-4D59-9092-3C275CF6A753}" srcOrd="0" destOrd="2" presId="urn:microsoft.com/office/officeart/2005/8/layout/list1"/>
    <dgm:cxn modelId="{2162638F-AE10-4B94-A3B7-2A8ACF9CF738}" type="presOf" srcId="{1D964FF3-F24E-433E-B1D0-67BDBD82CE9A}" destId="{E3A31EA9-9B98-439D-BDAE-484FD61607AA}" srcOrd="1" destOrd="0" presId="urn:microsoft.com/office/officeart/2005/8/layout/list1"/>
    <dgm:cxn modelId="{C009FF92-CC10-45BB-B84C-82C161D8FF16}" type="presOf" srcId="{1D964FF3-F24E-433E-B1D0-67BDBD82CE9A}" destId="{C525398B-96C7-47F6-814C-4539AB9AE144}" srcOrd="0" destOrd="0" presId="urn:microsoft.com/office/officeart/2005/8/layout/list1"/>
    <dgm:cxn modelId="{6BC0EF94-C951-4E7C-9E22-9EC957DAC8AF}" type="presOf" srcId="{FC96BA40-8255-4C0C-8855-CA1DF962CBD4}" destId="{E52A6CAA-8100-4D59-9092-3C275CF6A753}" srcOrd="0" destOrd="1" presId="urn:microsoft.com/office/officeart/2005/8/layout/list1"/>
    <dgm:cxn modelId="{CB26CC9C-7A28-4C01-B155-844915FD8F2F}" srcId="{54038DF1-E4E9-4447-A19A-A363E47C54F8}" destId="{F12ECEA5-EEA7-4020-858B-33E72ECDD4DC}" srcOrd="2" destOrd="0" parTransId="{FF3E57B0-7166-477E-B4C4-67674911267C}" sibTransId="{ABCA8CAF-29FA-404A-8000-1766FDB7356F}"/>
    <dgm:cxn modelId="{E1A522A3-701C-4ED7-BD0A-41CD87DB0DE5}" type="presOf" srcId="{54038DF1-E4E9-4447-A19A-A363E47C54F8}" destId="{DAC25ABB-59BD-4A32-B0EF-068136A6BDF4}" srcOrd="1" destOrd="0" presId="urn:microsoft.com/office/officeart/2005/8/layout/list1"/>
    <dgm:cxn modelId="{A1F24AA9-16BB-4460-8385-0486C35CBC7D}" type="presOf" srcId="{54038DF1-E4E9-4447-A19A-A363E47C54F8}" destId="{72C0F392-DB22-43A8-A57C-2A283004E6B9}" srcOrd="0" destOrd="0" presId="urn:microsoft.com/office/officeart/2005/8/layout/list1"/>
    <dgm:cxn modelId="{B8386CCC-06BD-4CA0-BDE3-08ADA39F8FC3}" srcId="{89B0982C-D4F1-4E11-B047-B6CD912FF735}" destId="{2C1D9F08-4FCF-4593-8C7C-8714AB375ECA}" srcOrd="3" destOrd="0" parTransId="{65743D39-6028-49F7-94F3-420EC1129FC0}" sibTransId="{41EE20A7-7F21-44C7-B459-5E24682EB51F}"/>
    <dgm:cxn modelId="{10C1D5CE-F64C-4B78-AEF2-38803D712C25}" type="presOf" srcId="{B2058918-1981-49DA-8709-467DFEF4A187}" destId="{E52A6CAA-8100-4D59-9092-3C275CF6A753}" srcOrd="0" destOrd="3" presId="urn:microsoft.com/office/officeart/2005/8/layout/list1"/>
    <dgm:cxn modelId="{E5DF1CD6-C990-42FE-8362-D9BF57ABE64C}" srcId="{54038DF1-E4E9-4447-A19A-A363E47C54F8}" destId="{A9D45EF7-4B71-4B02-884B-A9E092914369}" srcOrd="4" destOrd="0" parTransId="{9842EFDF-0547-455B-9A93-DEE5C0FFB59B}" sibTransId="{3399EFDF-7F0C-426C-87FC-7BCEAF51D49C}"/>
    <dgm:cxn modelId="{E9501BD8-F6FB-414C-89BD-482AA9B7C202}" srcId="{89B0982C-D4F1-4E11-B047-B6CD912FF735}" destId="{AA849C70-8875-496E-B31C-2610910F6EF6}" srcOrd="1" destOrd="0" parTransId="{BA41CFB1-8FB6-47E4-BC4C-C121D64F655A}" sibTransId="{764B6A64-A85F-4463-9043-8464B70659C7}"/>
    <dgm:cxn modelId="{BA83B4DE-2927-4FFA-85E3-72C5DC4560E6}" type="presOf" srcId="{A9D45EF7-4B71-4B02-884B-A9E092914369}" destId="{E52A6CAA-8100-4D59-9092-3C275CF6A753}" srcOrd="0" destOrd="4" presId="urn:microsoft.com/office/officeart/2005/8/layout/list1"/>
    <dgm:cxn modelId="{A5C118E7-7EEF-4B56-B9AB-BB8A76C13321}" type="presOf" srcId="{AA849C70-8875-496E-B31C-2610910F6EF6}" destId="{75BF67BF-B28F-46B8-B9C1-D02E3169F4D4}" srcOrd="1" destOrd="0" presId="urn:microsoft.com/office/officeart/2005/8/layout/list1"/>
    <dgm:cxn modelId="{D6EABAED-70CD-4080-B6BC-33653BCE7733}" srcId="{54038DF1-E4E9-4447-A19A-A363E47C54F8}" destId="{FC96BA40-8255-4C0C-8855-CA1DF962CBD4}" srcOrd="1" destOrd="0" parTransId="{52346C90-D77E-4F79-BCC9-7B273C7E54F6}" sibTransId="{BFFB82F5-FF2D-45F0-AF06-E9F5400CB3DA}"/>
    <dgm:cxn modelId="{C2006C3C-5F53-481C-8902-3308149C4289}" type="presParOf" srcId="{8B27F518-823C-41E7-8532-922C46C00D55}" destId="{C669C073-F376-48EE-947F-FC32CE5C5E0E}" srcOrd="0" destOrd="0" presId="urn:microsoft.com/office/officeart/2005/8/layout/list1"/>
    <dgm:cxn modelId="{04742B78-D45C-4158-A245-58DC42A4666A}" type="presParOf" srcId="{C669C073-F376-48EE-947F-FC32CE5C5E0E}" destId="{72C0F392-DB22-43A8-A57C-2A283004E6B9}" srcOrd="0" destOrd="0" presId="urn:microsoft.com/office/officeart/2005/8/layout/list1"/>
    <dgm:cxn modelId="{035417D8-E11E-4534-9557-89A62331BCE6}" type="presParOf" srcId="{C669C073-F376-48EE-947F-FC32CE5C5E0E}" destId="{DAC25ABB-59BD-4A32-B0EF-068136A6BDF4}" srcOrd="1" destOrd="0" presId="urn:microsoft.com/office/officeart/2005/8/layout/list1"/>
    <dgm:cxn modelId="{F47136FE-A945-441C-9929-C3E72CB47861}" type="presParOf" srcId="{8B27F518-823C-41E7-8532-922C46C00D55}" destId="{3B2A7E4F-96BF-4CC0-AC1A-4E5B7EBC4DF5}" srcOrd="1" destOrd="0" presId="urn:microsoft.com/office/officeart/2005/8/layout/list1"/>
    <dgm:cxn modelId="{3F4BAFEB-71E9-4080-B5A5-DB5EF4574029}" type="presParOf" srcId="{8B27F518-823C-41E7-8532-922C46C00D55}" destId="{E52A6CAA-8100-4D59-9092-3C275CF6A753}" srcOrd="2" destOrd="0" presId="urn:microsoft.com/office/officeart/2005/8/layout/list1"/>
    <dgm:cxn modelId="{92DCB58F-CF07-4624-939E-18E7E7F9D707}" type="presParOf" srcId="{8B27F518-823C-41E7-8532-922C46C00D55}" destId="{821062DC-7635-43B3-BD61-7BC25285576C}" srcOrd="3" destOrd="0" presId="urn:microsoft.com/office/officeart/2005/8/layout/list1"/>
    <dgm:cxn modelId="{15F3C6A9-A9F4-4DB4-922D-0EFCB1BE9205}" type="presParOf" srcId="{8B27F518-823C-41E7-8532-922C46C00D55}" destId="{6D76A4E9-8D59-4C07-A960-0F1AFBF1F19F}" srcOrd="4" destOrd="0" presId="urn:microsoft.com/office/officeart/2005/8/layout/list1"/>
    <dgm:cxn modelId="{CF254E6D-CCDD-4F4F-91EC-5439A999D9C2}" type="presParOf" srcId="{6D76A4E9-8D59-4C07-A960-0F1AFBF1F19F}" destId="{BB035890-79F3-493E-BAF2-4F68656F349B}" srcOrd="0" destOrd="0" presId="urn:microsoft.com/office/officeart/2005/8/layout/list1"/>
    <dgm:cxn modelId="{BDC8D1B1-3F60-420E-A7C2-D3101847C3A4}" type="presParOf" srcId="{6D76A4E9-8D59-4C07-A960-0F1AFBF1F19F}" destId="{75BF67BF-B28F-46B8-B9C1-D02E3169F4D4}" srcOrd="1" destOrd="0" presId="urn:microsoft.com/office/officeart/2005/8/layout/list1"/>
    <dgm:cxn modelId="{BEC680F6-37AC-4488-8347-C7A46A064383}" type="presParOf" srcId="{8B27F518-823C-41E7-8532-922C46C00D55}" destId="{1D591267-FFE3-4299-8C6B-C1AF25DCD698}" srcOrd="5" destOrd="0" presId="urn:microsoft.com/office/officeart/2005/8/layout/list1"/>
    <dgm:cxn modelId="{59E54990-4086-46B1-B5E7-20D6AA0FE30D}" type="presParOf" srcId="{8B27F518-823C-41E7-8532-922C46C00D55}" destId="{999DE9A0-04C9-4DD5-B936-389ED4ACF987}" srcOrd="6" destOrd="0" presId="urn:microsoft.com/office/officeart/2005/8/layout/list1"/>
    <dgm:cxn modelId="{498EE766-CA42-4C84-AA45-28C3E4E572DB}" type="presParOf" srcId="{8B27F518-823C-41E7-8532-922C46C00D55}" destId="{F35CD64D-53D6-4797-8DB0-8BC14DED5F05}" srcOrd="7" destOrd="0" presId="urn:microsoft.com/office/officeart/2005/8/layout/list1"/>
    <dgm:cxn modelId="{6C6C44AD-3985-43B0-8B47-0B69CA7B1D0B}" type="presParOf" srcId="{8B27F518-823C-41E7-8532-922C46C00D55}" destId="{18A2DB3C-9E93-4953-818B-0AEBF6CA0543}" srcOrd="8" destOrd="0" presId="urn:microsoft.com/office/officeart/2005/8/layout/list1"/>
    <dgm:cxn modelId="{2D368B22-77D2-4AA1-B195-70961EB9B4D4}" type="presParOf" srcId="{18A2DB3C-9E93-4953-818B-0AEBF6CA0543}" destId="{C525398B-96C7-47F6-814C-4539AB9AE144}" srcOrd="0" destOrd="0" presId="urn:microsoft.com/office/officeart/2005/8/layout/list1"/>
    <dgm:cxn modelId="{DC2B469D-F408-42FC-9892-BAC07B287C83}" type="presParOf" srcId="{18A2DB3C-9E93-4953-818B-0AEBF6CA0543}" destId="{E3A31EA9-9B98-439D-BDAE-484FD61607AA}" srcOrd="1" destOrd="0" presId="urn:microsoft.com/office/officeart/2005/8/layout/list1"/>
    <dgm:cxn modelId="{3772B197-D7B8-4F3D-86A7-967993380588}" type="presParOf" srcId="{8B27F518-823C-41E7-8532-922C46C00D55}" destId="{7B8C6163-3B92-44BE-9874-6386D192EB26}" srcOrd="9" destOrd="0" presId="urn:microsoft.com/office/officeart/2005/8/layout/list1"/>
    <dgm:cxn modelId="{378CE959-C4F4-4BC6-A335-7A7605964105}" type="presParOf" srcId="{8B27F518-823C-41E7-8532-922C46C00D55}" destId="{03C8E95A-6FF2-40AB-9245-A79BEDE8ED28}" srcOrd="10" destOrd="0" presId="urn:microsoft.com/office/officeart/2005/8/layout/list1"/>
    <dgm:cxn modelId="{640EA752-41A8-4245-BB97-C55A2B363EC6}" type="presParOf" srcId="{8B27F518-823C-41E7-8532-922C46C00D55}" destId="{A5693CF9-F7DB-4DD2-929A-9796776E1F08}" srcOrd="11" destOrd="0" presId="urn:microsoft.com/office/officeart/2005/8/layout/list1"/>
    <dgm:cxn modelId="{A03B0A76-F2F5-4A5A-B93D-C38DC07FF648}" type="presParOf" srcId="{8B27F518-823C-41E7-8532-922C46C00D55}" destId="{75C6AF2A-0C87-43F3-AB32-37C4BE4D11E8}" srcOrd="12" destOrd="0" presId="urn:microsoft.com/office/officeart/2005/8/layout/list1"/>
    <dgm:cxn modelId="{FF10A389-05C3-48C8-A496-F0BE4D4057EA}" type="presParOf" srcId="{75C6AF2A-0C87-43F3-AB32-37C4BE4D11E8}" destId="{B31A86FE-3C71-4E05-B227-74A6340C44C5}" srcOrd="0" destOrd="0" presId="urn:microsoft.com/office/officeart/2005/8/layout/list1"/>
    <dgm:cxn modelId="{39A3FB7D-A95B-4D29-B56D-2E58F5BDE294}" type="presParOf" srcId="{75C6AF2A-0C87-43F3-AB32-37C4BE4D11E8}" destId="{CED7EB11-3DEF-431A-AD59-338011414F69}" srcOrd="1" destOrd="0" presId="urn:microsoft.com/office/officeart/2005/8/layout/list1"/>
    <dgm:cxn modelId="{A3B27427-DCA3-474A-BA28-EB5F04419BBF}" type="presParOf" srcId="{8B27F518-823C-41E7-8532-922C46C00D55}" destId="{94385734-42A8-4D5F-8CDB-8E69486F3466}" srcOrd="13" destOrd="0" presId="urn:microsoft.com/office/officeart/2005/8/layout/list1"/>
    <dgm:cxn modelId="{24C6E723-27CF-41E4-825C-D4DE6E9C08D8}" type="presParOf" srcId="{8B27F518-823C-41E7-8532-922C46C00D55}" destId="{4938AC07-AEB9-4968-BED1-EE4B97C09CB4}"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FEDA22A-E666-4B38-9631-D73737D3F374}" type="doc">
      <dgm:prSet loTypeId="urn:microsoft.com/office/officeart/2005/8/layout/vList2" loCatId="list" qsTypeId="urn:microsoft.com/office/officeart/2005/8/quickstyle/simple3" qsCatId="simple" csTypeId="urn:microsoft.com/office/officeart/2005/8/colors/colorful3" csCatId="colorful" phldr="1"/>
      <dgm:spPr/>
      <dgm:t>
        <a:bodyPr/>
        <a:lstStyle/>
        <a:p>
          <a:endParaRPr lang="en-US"/>
        </a:p>
      </dgm:t>
    </dgm:pt>
    <dgm:pt modelId="{2AA3AE6B-475A-42F2-9838-F605531EC006}">
      <dgm:prSet phldrT="[Text]"/>
      <dgm:spPr>
        <a:gradFill rotWithShape="0">
          <a:gsLst>
            <a:gs pos="0">
              <a:schemeClr val="accent3">
                <a:hueOff val="0"/>
                <a:satOff val="0"/>
                <a:lumOff val="0"/>
                <a:alphaOff val="0"/>
                <a:tint val="50000"/>
                <a:shade val="86000"/>
                <a:satMod val="140000"/>
              </a:schemeClr>
            </a:gs>
            <a:gs pos="17000">
              <a:schemeClr val="accent3">
                <a:hueOff val="0"/>
                <a:satOff val="0"/>
                <a:lumOff val="0"/>
                <a:alphaOff val="0"/>
                <a:tint val="48000"/>
                <a:satMod val="150000"/>
              </a:schemeClr>
            </a:gs>
            <a:gs pos="25000">
              <a:schemeClr val="accent3">
                <a:hueOff val="0"/>
                <a:satOff val="0"/>
                <a:lumOff val="0"/>
                <a:alphaOff val="0"/>
                <a:tint val="28000"/>
                <a:satMod val="160000"/>
              </a:schemeClr>
            </a:gs>
          </a:gsLst>
        </a:gradFill>
        <a:scene3d>
          <a:camera prst="orthographicFront"/>
          <a:lightRig rig="flat" dir="t"/>
        </a:scene3d>
        <a:sp3d prstMaterial="dkEdge">
          <a:bevelT w="8200" h="38100"/>
        </a:sp3d>
      </dgm:spPr>
      <dgm:t>
        <a:bodyPr/>
        <a:lstStyle/>
        <a:p>
          <a:r>
            <a:rPr lang="en-US" dirty="0"/>
            <a:t>Range and accuracy of the values obtained should include:</a:t>
          </a:r>
        </a:p>
      </dgm:t>
    </dgm:pt>
    <dgm:pt modelId="{6FC19734-73C2-4636-86D6-CC35A48B0EFE}" type="parTrans" cxnId="{761968AE-56B2-42C3-9C2E-D51305D79736}">
      <dgm:prSet/>
      <dgm:spPr/>
      <dgm:t>
        <a:bodyPr/>
        <a:lstStyle/>
        <a:p>
          <a:endParaRPr lang="en-US"/>
        </a:p>
      </dgm:t>
    </dgm:pt>
    <dgm:pt modelId="{2FFB8542-FE50-42F7-939E-0017A35AC1AD}" type="sibTrans" cxnId="{761968AE-56B2-42C3-9C2E-D51305D79736}">
      <dgm:prSet/>
      <dgm:spPr/>
      <dgm:t>
        <a:bodyPr/>
        <a:lstStyle/>
        <a:p>
          <a:endParaRPr lang="en-US"/>
        </a:p>
      </dgm:t>
    </dgm:pt>
    <dgm:pt modelId="{4F73F37E-A76C-4169-9152-A03BF358C39E}">
      <dgm:prSet phldrT="[Text]"/>
      <dgm:spPr/>
      <dgm:t>
        <a:bodyPr/>
        <a:lstStyle/>
        <a:p>
          <a:r>
            <a:rPr lang="en-US" dirty="0"/>
            <a:t>Uncertainty of the results</a:t>
          </a:r>
        </a:p>
      </dgm:t>
    </dgm:pt>
    <dgm:pt modelId="{BC5C6C32-F219-45BF-98EF-66DD935D316D}" type="parTrans" cxnId="{4299FF6A-87E6-4E96-86EE-6FD9375C5C49}">
      <dgm:prSet/>
      <dgm:spPr/>
      <dgm:t>
        <a:bodyPr/>
        <a:lstStyle/>
        <a:p>
          <a:endParaRPr lang="en-US"/>
        </a:p>
      </dgm:t>
    </dgm:pt>
    <dgm:pt modelId="{22AEB54C-2F6C-4160-8000-97AB92A5F314}" type="sibTrans" cxnId="{4299FF6A-87E6-4E96-86EE-6FD9375C5C49}">
      <dgm:prSet/>
      <dgm:spPr/>
      <dgm:t>
        <a:bodyPr/>
        <a:lstStyle/>
        <a:p>
          <a:endParaRPr lang="en-US"/>
        </a:p>
      </dgm:t>
    </dgm:pt>
    <dgm:pt modelId="{AB434C75-3B4B-4AB1-8F05-DCC28F44A3A2}">
      <dgm:prSet/>
      <dgm:spPr/>
      <dgm:t>
        <a:bodyPr/>
        <a:lstStyle/>
        <a:p>
          <a:r>
            <a:rPr lang="en-US"/>
            <a:t>Detection limit</a:t>
          </a:r>
          <a:endParaRPr lang="en-US" dirty="0"/>
        </a:p>
      </dgm:t>
    </dgm:pt>
    <dgm:pt modelId="{E9969A40-4E92-4CFF-A5AD-4F4E2B28CAB7}" type="parTrans" cxnId="{1AE0B3ED-001B-41A4-B8E0-97C5316C8BA3}">
      <dgm:prSet/>
      <dgm:spPr/>
      <dgm:t>
        <a:bodyPr/>
        <a:lstStyle/>
        <a:p>
          <a:endParaRPr lang="en-US"/>
        </a:p>
      </dgm:t>
    </dgm:pt>
    <dgm:pt modelId="{31F826A8-B3DE-46B2-8530-13E7988AA1A5}" type="sibTrans" cxnId="{1AE0B3ED-001B-41A4-B8E0-97C5316C8BA3}">
      <dgm:prSet/>
      <dgm:spPr/>
      <dgm:t>
        <a:bodyPr/>
        <a:lstStyle/>
        <a:p>
          <a:endParaRPr lang="en-US"/>
        </a:p>
      </dgm:t>
    </dgm:pt>
    <dgm:pt modelId="{A686FF37-C5C2-4E4F-9F70-3A7E41D44C16}">
      <dgm:prSet/>
      <dgm:spPr/>
      <dgm:t>
        <a:bodyPr/>
        <a:lstStyle/>
        <a:p>
          <a:r>
            <a:rPr lang="en-US" dirty="0"/>
            <a:t>Selectivity of the method</a:t>
          </a:r>
        </a:p>
      </dgm:t>
    </dgm:pt>
    <dgm:pt modelId="{D4B332C1-C3E2-45FA-A6AA-79A6CADFEC9E}" type="parTrans" cxnId="{092E029E-7001-47D2-B648-F23E7C89477E}">
      <dgm:prSet/>
      <dgm:spPr/>
      <dgm:t>
        <a:bodyPr/>
        <a:lstStyle/>
        <a:p>
          <a:endParaRPr lang="en-US"/>
        </a:p>
      </dgm:t>
    </dgm:pt>
    <dgm:pt modelId="{43C53745-C305-4085-9BCC-6A5446B1D7E8}" type="sibTrans" cxnId="{092E029E-7001-47D2-B648-F23E7C89477E}">
      <dgm:prSet/>
      <dgm:spPr/>
      <dgm:t>
        <a:bodyPr/>
        <a:lstStyle/>
        <a:p>
          <a:endParaRPr lang="en-US"/>
        </a:p>
      </dgm:t>
    </dgm:pt>
    <dgm:pt modelId="{761511EF-F513-4866-87EB-58613051AF84}">
      <dgm:prSet/>
      <dgm:spPr/>
      <dgm:t>
        <a:bodyPr/>
        <a:lstStyle/>
        <a:p>
          <a:r>
            <a:rPr lang="en-US" dirty="0"/>
            <a:t>Linearity</a:t>
          </a:r>
        </a:p>
      </dgm:t>
    </dgm:pt>
    <dgm:pt modelId="{C3E736A1-2E7F-425D-9656-75DF30FF25DB}" type="parTrans" cxnId="{81DB6B3F-AC00-4163-8F08-E5C6A6BA5857}">
      <dgm:prSet/>
      <dgm:spPr/>
      <dgm:t>
        <a:bodyPr/>
        <a:lstStyle/>
        <a:p>
          <a:endParaRPr lang="en-US"/>
        </a:p>
      </dgm:t>
    </dgm:pt>
    <dgm:pt modelId="{974F5E78-C859-4D5A-9DE1-AC66A195056C}" type="sibTrans" cxnId="{81DB6B3F-AC00-4163-8F08-E5C6A6BA5857}">
      <dgm:prSet/>
      <dgm:spPr/>
      <dgm:t>
        <a:bodyPr/>
        <a:lstStyle/>
        <a:p>
          <a:endParaRPr lang="en-US"/>
        </a:p>
      </dgm:t>
    </dgm:pt>
    <dgm:pt modelId="{ECD26654-BC28-4586-9B5E-3FB4259BFCEF}">
      <dgm:prSet/>
      <dgm:spPr/>
      <dgm:t>
        <a:bodyPr/>
        <a:lstStyle/>
        <a:p>
          <a:r>
            <a:rPr lang="en-US"/>
            <a:t>Limit of repeatability and/or reproducibility</a:t>
          </a:r>
          <a:endParaRPr lang="en-US" dirty="0"/>
        </a:p>
      </dgm:t>
    </dgm:pt>
    <dgm:pt modelId="{FD93E80C-9FA5-430D-BC28-D51179ED1EE7}" type="parTrans" cxnId="{D450D7AD-7339-47AE-B7E9-DF520FEEE18D}">
      <dgm:prSet/>
      <dgm:spPr/>
      <dgm:t>
        <a:bodyPr/>
        <a:lstStyle/>
        <a:p>
          <a:endParaRPr lang="en-US"/>
        </a:p>
      </dgm:t>
    </dgm:pt>
    <dgm:pt modelId="{BC87261B-AF34-428A-917E-96BC9AF96D31}" type="sibTrans" cxnId="{D450D7AD-7339-47AE-B7E9-DF520FEEE18D}">
      <dgm:prSet/>
      <dgm:spPr/>
      <dgm:t>
        <a:bodyPr/>
        <a:lstStyle/>
        <a:p>
          <a:endParaRPr lang="en-US"/>
        </a:p>
      </dgm:t>
    </dgm:pt>
    <dgm:pt modelId="{BB8BE3B2-257F-40D0-92D6-E0DE55CC5F6B}">
      <dgm:prSet/>
      <dgm:spPr/>
      <dgm:t>
        <a:bodyPr/>
        <a:lstStyle/>
        <a:p>
          <a:r>
            <a:rPr lang="en-US"/>
            <a:t>Robustness against external influences and/or cross-sensitivity against interference from the sample matrix</a:t>
          </a:r>
          <a:endParaRPr lang="en-US" dirty="0"/>
        </a:p>
      </dgm:t>
    </dgm:pt>
    <dgm:pt modelId="{24DFD570-17F8-4B42-9629-E28F6727D6DD}" type="parTrans" cxnId="{70C5E53F-E694-450D-A377-27AE485FEDD9}">
      <dgm:prSet/>
      <dgm:spPr/>
      <dgm:t>
        <a:bodyPr/>
        <a:lstStyle/>
        <a:p>
          <a:endParaRPr lang="en-US"/>
        </a:p>
      </dgm:t>
    </dgm:pt>
    <dgm:pt modelId="{2EB43C32-489B-489F-96FD-1FCC0AFEBE23}" type="sibTrans" cxnId="{70C5E53F-E694-450D-A377-27AE485FEDD9}">
      <dgm:prSet/>
      <dgm:spPr/>
      <dgm:t>
        <a:bodyPr/>
        <a:lstStyle/>
        <a:p>
          <a:endParaRPr lang="en-US"/>
        </a:p>
      </dgm:t>
    </dgm:pt>
    <dgm:pt modelId="{A910402E-11D9-4718-BD91-D17413180614}">
      <dgm:prSet/>
      <dgm:spPr/>
      <dgm:t>
        <a:bodyPr/>
        <a:lstStyle/>
        <a:p>
          <a:r>
            <a:rPr lang="en-US"/>
            <a:t>Assessed for the intended use</a:t>
          </a:r>
          <a:endParaRPr lang="en-US" dirty="0"/>
        </a:p>
      </dgm:t>
    </dgm:pt>
    <dgm:pt modelId="{87F261B9-1386-444B-BCB8-D52F4D85B45F}" type="parTrans" cxnId="{CA4AD8AF-4E59-45D9-A249-23990A915A73}">
      <dgm:prSet/>
      <dgm:spPr/>
      <dgm:t>
        <a:bodyPr/>
        <a:lstStyle/>
        <a:p>
          <a:endParaRPr lang="en-US"/>
        </a:p>
      </dgm:t>
    </dgm:pt>
    <dgm:pt modelId="{BAE601E5-88FB-41FE-9F48-CC62A5DBE9D9}" type="sibTrans" cxnId="{CA4AD8AF-4E59-45D9-A249-23990A915A73}">
      <dgm:prSet/>
      <dgm:spPr/>
      <dgm:t>
        <a:bodyPr/>
        <a:lstStyle/>
        <a:p>
          <a:endParaRPr lang="en-US"/>
        </a:p>
      </dgm:t>
    </dgm:pt>
    <dgm:pt modelId="{BB88C868-FB4C-4244-8436-7B33DBDEA1CB}">
      <dgm:prSet/>
      <dgm:spPr/>
      <dgm:t>
        <a:bodyPr/>
        <a:lstStyle/>
        <a:p>
          <a:r>
            <a:rPr lang="en-US" dirty="0"/>
            <a:t>Relevant to the customer</a:t>
          </a:r>
        </a:p>
      </dgm:t>
    </dgm:pt>
    <dgm:pt modelId="{0643A14B-5AAD-458C-9F03-A6FB55B02601}" type="parTrans" cxnId="{77D50577-268B-4AE9-8F6C-9E94EEAE1C57}">
      <dgm:prSet/>
      <dgm:spPr/>
      <dgm:t>
        <a:bodyPr/>
        <a:lstStyle/>
        <a:p>
          <a:endParaRPr lang="en-US"/>
        </a:p>
      </dgm:t>
    </dgm:pt>
    <dgm:pt modelId="{98182BD7-144D-4E18-8003-5BB82FD94659}" type="sibTrans" cxnId="{77D50577-268B-4AE9-8F6C-9E94EEAE1C57}">
      <dgm:prSet/>
      <dgm:spPr/>
      <dgm:t>
        <a:bodyPr/>
        <a:lstStyle/>
        <a:p>
          <a:endParaRPr lang="en-US"/>
        </a:p>
      </dgm:t>
    </dgm:pt>
    <dgm:pt modelId="{3445F5A2-158D-424C-945F-D554EB585D89}" type="pres">
      <dgm:prSet presAssocID="{9FEDA22A-E666-4B38-9631-D73737D3F374}" presName="linear" presStyleCnt="0">
        <dgm:presLayoutVars>
          <dgm:animLvl val="lvl"/>
          <dgm:resizeHandles val="exact"/>
        </dgm:presLayoutVars>
      </dgm:prSet>
      <dgm:spPr/>
    </dgm:pt>
    <dgm:pt modelId="{4DD92B7E-A919-4CFB-B08B-29605BA1902C}" type="pres">
      <dgm:prSet presAssocID="{2AA3AE6B-475A-42F2-9838-F605531EC006}" presName="parentText" presStyleLbl="node1" presStyleIdx="0" presStyleCnt="1">
        <dgm:presLayoutVars>
          <dgm:chMax val="0"/>
          <dgm:bulletEnabled val="1"/>
        </dgm:presLayoutVars>
      </dgm:prSet>
      <dgm:spPr/>
    </dgm:pt>
    <dgm:pt modelId="{65010FED-E484-4CE9-A55A-E307A6321A89}" type="pres">
      <dgm:prSet presAssocID="{2AA3AE6B-475A-42F2-9838-F605531EC006}" presName="childText" presStyleLbl="revTx" presStyleIdx="0" presStyleCnt="1">
        <dgm:presLayoutVars>
          <dgm:bulletEnabled val="1"/>
        </dgm:presLayoutVars>
      </dgm:prSet>
      <dgm:spPr/>
    </dgm:pt>
  </dgm:ptLst>
  <dgm:cxnLst>
    <dgm:cxn modelId="{17A19B29-4BE0-40DD-B9E0-F6BA4CB82939}" type="presOf" srcId="{4F73F37E-A76C-4169-9152-A03BF358C39E}" destId="{65010FED-E484-4CE9-A55A-E307A6321A89}" srcOrd="0" destOrd="0" presId="urn:microsoft.com/office/officeart/2005/8/layout/vList2"/>
    <dgm:cxn modelId="{81DB6B3F-AC00-4163-8F08-E5C6A6BA5857}" srcId="{2AA3AE6B-475A-42F2-9838-F605531EC006}" destId="{761511EF-F513-4866-87EB-58613051AF84}" srcOrd="3" destOrd="0" parTransId="{C3E736A1-2E7F-425D-9656-75DF30FF25DB}" sibTransId="{974F5E78-C859-4D5A-9DE1-AC66A195056C}"/>
    <dgm:cxn modelId="{70C5E53F-E694-450D-A377-27AE485FEDD9}" srcId="{2AA3AE6B-475A-42F2-9838-F605531EC006}" destId="{BB8BE3B2-257F-40D0-92D6-E0DE55CC5F6B}" srcOrd="5" destOrd="0" parTransId="{24DFD570-17F8-4B42-9629-E28F6727D6DD}" sibTransId="{2EB43C32-489B-489F-96FD-1FCC0AFEBE23}"/>
    <dgm:cxn modelId="{4299FF6A-87E6-4E96-86EE-6FD9375C5C49}" srcId="{2AA3AE6B-475A-42F2-9838-F605531EC006}" destId="{4F73F37E-A76C-4169-9152-A03BF358C39E}" srcOrd="0" destOrd="0" parTransId="{BC5C6C32-F219-45BF-98EF-66DD935D316D}" sibTransId="{22AEB54C-2F6C-4160-8000-97AB92A5F314}"/>
    <dgm:cxn modelId="{3A212850-9CD3-47DA-B1CF-BF0DA969329E}" type="presOf" srcId="{761511EF-F513-4866-87EB-58613051AF84}" destId="{65010FED-E484-4CE9-A55A-E307A6321A89}" srcOrd="0" destOrd="3" presId="urn:microsoft.com/office/officeart/2005/8/layout/vList2"/>
    <dgm:cxn modelId="{EE2EE074-883A-4BC2-A7BF-F632F8832C89}" type="presOf" srcId="{2AA3AE6B-475A-42F2-9838-F605531EC006}" destId="{4DD92B7E-A919-4CFB-B08B-29605BA1902C}" srcOrd="0" destOrd="0" presId="urn:microsoft.com/office/officeart/2005/8/layout/vList2"/>
    <dgm:cxn modelId="{77D50577-268B-4AE9-8F6C-9E94EEAE1C57}" srcId="{2AA3AE6B-475A-42F2-9838-F605531EC006}" destId="{BB88C868-FB4C-4244-8436-7B33DBDEA1CB}" srcOrd="7" destOrd="0" parTransId="{0643A14B-5AAD-458C-9F03-A6FB55B02601}" sibTransId="{98182BD7-144D-4E18-8003-5BB82FD94659}"/>
    <dgm:cxn modelId="{4B73DE99-2299-44AB-9F83-0FA45E003874}" type="presOf" srcId="{A910402E-11D9-4718-BD91-D17413180614}" destId="{65010FED-E484-4CE9-A55A-E307A6321A89}" srcOrd="0" destOrd="6" presId="urn:microsoft.com/office/officeart/2005/8/layout/vList2"/>
    <dgm:cxn modelId="{A667479C-5D9A-4206-B2AA-07F73819683D}" type="presOf" srcId="{ECD26654-BC28-4586-9B5E-3FB4259BFCEF}" destId="{65010FED-E484-4CE9-A55A-E307A6321A89}" srcOrd="0" destOrd="4" presId="urn:microsoft.com/office/officeart/2005/8/layout/vList2"/>
    <dgm:cxn modelId="{092E029E-7001-47D2-B648-F23E7C89477E}" srcId="{2AA3AE6B-475A-42F2-9838-F605531EC006}" destId="{A686FF37-C5C2-4E4F-9F70-3A7E41D44C16}" srcOrd="2" destOrd="0" parTransId="{D4B332C1-C3E2-45FA-A6AA-79A6CADFEC9E}" sibTransId="{43C53745-C305-4085-9BCC-6A5446B1D7E8}"/>
    <dgm:cxn modelId="{D52E50A8-E86F-48BA-B405-65A013951087}" type="presOf" srcId="{9FEDA22A-E666-4B38-9631-D73737D3F374}" destId="{3445F5A2-158D-424C-945F-D554EB585D89}" srcOrd="0" destOrd="0" presId="urn:microsoft.com/office/officeart/2005/8/layout/vList2"/>
    <dgm:cxn modelId="{D450D7AD-7339-47AE-B7E9-DF520FEEE18D}" srcId="{2AA3AE6B-475A-42F2-9838-F605531EC006}" destId="{ECD26654-BC28-4586-9B5E-3FB4259BFCEF}" srcOrd="4" destOrd="0" parTransId="{FD93E80C-9FA5-430D-BC28-D51179ED1EE7}" sibTransId="{BC87261B-AF34-428A-917E-96BC9AF96D31}"/>
    <dgm:cxn modelId="{761968AE-56B2-42C3-9C2E-D51305D79736}" srcId="{9FEDA22A-E666-4B38-9631-D73737D3F374}" destId="{2AA3AE6B-475A-42F2-9838-F605531EC006}" srcOrd="0" destOrd="0" parTransId="{6FC19734-73C2-4636-86D6-CC35A48B0EFE}" sibTransId="{2FFB8542-FE50-42F7-939E-0017A35AC1AD}"/>
    <dgm:cxn modelId="{CA4AD8AF-4E59-45D9-A249-23990A915A73}" srcId="{2AA3AE6B-475A-42F2-9838-F605531EC006}" destId="{A910402E-11D9-4718-BD91-D17413180614}" srcOrd="6" destOrd="0" parTransId="{87F261B9-1386-444B-BCB8-D52F4D85B45F}" sibTransId="{BAE601E5-88FB-41FE-9F48-CC62A5DBE9D9}"/>
    <dgm:cxn modelId="{03DAB6C1-8BD6-49DF-B3AA-74A2C14216A1}" type="presOf" srcId="{BB88C868-FB4C-4244-8436-7B33DBDEA1CB}" destId="{65010FED-E484-4CE9-A55A-E307A6321A89}" srcOrd="0" destOrd="7" presId="urn:microsoft.com/office/officeart/2005/8/layout/vList2"/>
    <dgm:cxn modelId="{CEAE76D6-8131-46B4-9567-19687580C9A1}" type="presOf" srcId="{BB8BE3B2-257F-40D0-92D6-E0DE55CC5F6B}" destId="{65010FED-E484-4CE9-A55A-E307A6321A89}" srcOrd="0" destOrd="5" presId="urn:microsoft.com/office/officeart/2005/8/layout/vList2"/>
    <dgm:cxn modelId="{592DF5EB-ABA6-4B5A-BA5B-1BED6FB4BB1B}" type="presOf" srcId="{A686FF37-C5C2-4E4F-9F70-3A7E41D44C16}" destId="{65010FED-E484-4CE9-A55A-E307A6321A89}" srcOrd="0" destOrd="2" presId="urn:microsoft.com/office/officeart/2005/8/layout/vList2"/>
    <dgm:cxn modelId="{1AE0B3ED-001B-41A4-B8E0-97C5316C8BA3}" srcId="{2AA3AE6B-475A-42F2-9838-F605531EC006}" destId="{AB434C75-3B4B-4AB1-8F05-DCC28F44A3A2}" srcOrd="1" destOrd="0" parTransId="{E9969A40-4E92-4CFF-A5AD-4F4E2B28CAB7}" sibTransId="{31F826A8-B3DE-46B2-8530-13E7988AA1A5}"/>
    <dgm:cxn modelId="{07C790F5-9ECA-400E-84A9-C3A34F021C73}" type="presOf" srcId="{AB434C75-3B4B-4AB1-8F05-DCC28F44A3A2}" destId="{65010FED-E484-4CE9-A55A-E307A6321A89}" srcOrd="0" destOrd="1" presId="urn:microsoft.com/office/officeart/2005/8/layout/vList2"/>
    <dgm:cxn modelId="{3011FDA5-D422-4DBA-B31D-73872A43C8EE}" type="presParOf" srcId="{3445F5A2-158D-424C-945F-D554EB585D89}" destId="{4DD92B7E-A919-4CFB-B08B-29605BA1902C}" srcOrd="0" destOrd="0" presId="urn:microsoft.com/office/officeart/2005/8/layout/vList2"/>
    <dgm:cxn modelId="{DEB9B457-457D-4644-B712-2618CB7F17AD}" type="presParOf" srcId="{3445F5A2-158D-424C-945F-D554EB585D89}" destId="{65010FED-E484-4CE9-A55A-E307A6321A89}"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487730-3D31-42C8-B904-4EF0197CE9B0}">
      <dsp:nvSpPr>
        <dsp:cNvPr id="0" name=""/>
        <dsp:cNvSpPr/>
      </dsp:nvSpPr>
      <dsp:spPr>
        <a:xfrm>
          <a:off x="2289685" y="0"/>
          <a:ext cx="1592828" cy="1220354"/>
        </a:xfrm>
        <a:prstGeom prst="trapezoid">
          <a:avLst>
            <a:gd name="adj" fmla="val 63221"/>
          </a:avLst>
        </a:prstGeom>
        <a:solidFill>
          <a:schemeClr val="accent4">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rtl="0">
            <a:lnSpc>
              <a:spcPct val="90000"/>
            </a:lnSpc>
            <a:spcBef>
              <a:spcPct val="0"/>
            </a:spcBef>
            <a:spcAft>
              <a:spcPct val="35000"/>
            </a:spcAft>
            <a:buNone/>
          </a:pPr>
          <a:endParaRPr lang="en-US" sz="2000" kern="1200" dirty="0"/>
        </a:p>
        <a:p>
          <a:pPr marL="0" lvl="0" indent="0" algn="ctr" defTabSz="889000" rtl="0">
            <a:lnSpc>
              <a:spcPct val="90000"/>
            </a:lnSpc>
            <a:spcBef>
              <a:spcPct val="0"/>
            </a:spcBef>
            <a:spcAft>
              <a:spcPct val="35000"/>
            </a:spcAft>
            <a:buNone/>
          </a:pPr>
          <a:r>
            <a:rPr lang="en-US" sz="2000" kern="1200" dirty="0"/>
            <a:t>Policies</a:t>
          </a:r>
        </a:p>
        <a:p>
          <a:pPr marL="0" lvl="0" indent="0" algn="ctr" defTabSz="889000" rtl="0">
            <a:lnSpc>
              <a:spcPct val="90000"/>
            </a:lnSpc>
            <a:spcBef>
              <a:spcPct val="0"/>
            </a:spcBef>
            <a:spcAft>
              <a:spcPct val="35000"/>
            </a:spcAft>
            <a:buNone/>
          </a:pPr>
          <a:r>
            <a:rPr lang="en-US" sz="2100" kern="1200" dirty="0"/>
            <a:t> </a:t>
          </a:r>
          <a:r>
            <a:rPr lang="en-US" sz="1600" kern="1200" dirty="0"/>
            <a:t>“What we do”</a:t>
          </a:r>
        </a:p>
      </dsp:txBody>
      <dsp:txXfrm>
        <a:off x="2289685" y="0"/>
        <a:ext cx="1592828" cy="1220354"/>
      </dsp:txXfrm>
    </dsp:sp>
    <dsp:sp modelId="{D25D2B8E-31A1-489B-ABE0-966795241725}">
      <dsp:nvSpPr>
        <dsp:cNvPr id="0" name=""/>
        <dsp:cNvSpPr/>
      </dsp:nvSpPr>
      <dsp:spPr>
        <a:xfrm>
          <a:off x="1543049" y="1220354"/>
          <a:ext cx="3086099" cy="1220354"/>
        </a:xfrm>
        <a:prstGeom prst="trapezoid">
          <a:avLst>
            <a:gd name="adj" fmla="val 63221"/>
          </a:avLst>
        </a:prstGeom>
        <a:solidFill>
          <a:schemeClr val="accent5">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rtl="0">
            <a:lnSpc>
              <a:spcPct val="90000"/>
            </a:lnSpc>
            <a:spcBef>
              <a:spcPct val="0"/>
            </a:spcBef>
            <a:spcAft>
              <a:spcPct val="35000"/>
            </a:spcAft>
            <a:buNone/>
          </a:pPr>
          <a:r>
            <a:rPr lang="en-US" sz="2000" kern="1200" dirty="0"/>
            <a:t>Processes</a:t>
          </a:r>
          <a:br>
            <a:rPr lang="en-US" sz="2000" kern="1200" dirty="0"/>
          </a:br>
          <a:r>
            <a:rPr lang="en-US" sz="2300" kern="1200" dirty="0"/>
            <a:t> </a:t>
          </a:r>
          <a:r>
            <a:rPr lang="en-US" sz="1600" kern="1200" dirty="0"/>
            <a:t>“How it happens”</a:t>
          </a:r>
        </a:p>
      </dsp:txBody>
      <dsp:txXfrm>
        <a:off x="2083117" y="1220354"/>
        <a:ext cx="2005965" cy="1220354"/>
      </dsp:txXfrm>
    </dsp:sp>
    <dsp:sp modelId="{122DF267-4418-40E3-9A70-CD3A7A525F2F}">
      <dsp:nvSpPr>
        <dsp:cNvPr id="0" name=""/>
        <dsp:cNvSpPr/>
      </dsp:nvSpPr>
      <dsp:spPr>
        <a:xfrm>
          <a:off x="771525" y="2440709"/>
          <a:ext cx="4629149" cy="1220354"/>
        </a:xfrm>
        <a:prstGeom prst="trapezoid">
          <a:avLst>
            <a:gd name="adj" fmla="val 63221"/>
          </a:avLst>
        </a:prstGeom>
        <a:solidFill>
          <a:schemeClr val="accent6">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rtl="0">
            <a:lnSpc>
              <a:spcPct val="90000"/>
            </a:lnSpc>
            <a:spcBef>
              <a:spcPct val="0"/>
            </a:spcBef>
            <a:spcAft>
              <a:spcPct val="35000"/>
            </a:spcAft>
            <a:buNone/>
          </a:pPr>
          <a:r>
            <a:rPr lang="en-US" sz="2000" kern="1200" dirty="0"/>
            <a:t>Procedures and Job Aids  </a:t>
          </a:r>
        </a:p>
        <a:p>
          <a:pPr marL="0" lvl="0" indent="0" algn="ctr" defTabSz="889000" rtl="0">
            <a:lnSpc>
              <a:spcPct val="90000"/>
            </a:lnSpc>
            <a:spcBef>
              <a:spcPct val="0"/>
            </a:spcBef>
            <a:spcAft>
              <a:spcPct val="35000"/>
            </a:spcAft>
            <a:buNone/>
          </a:pPr>
          <a:r>
            <a:rPr lang="en-US" sz="1600" kern="1200" dirty="0"/>
            <a:t>“How to do it”</a:t>
          </a:r>
        </a:p>
      </dsp:txBody>
      <dsp:txXfrm>
        <a:off x="1581626" y="2440709"/>
        <a:ext cx="3008947" cy="1220354"/>
      </dsp:txXfrm>
    </dsp:sp>
    <dsp:sp modelId="{47179ED7-B0B5-40CB-976E-8650BB8B7776}">
      <dsp:nvSpPr>
        <dsp:cNvPr id="0" name=""/>
        <dsp:cNvSpPr/>
      </dsp:nvSpPr>
      <dsp:spPr>
        <a:xfrm>
          <a:off x="0" y="3661064"/>
          <a:ext cx="6172199" cy="1220354"/>
        </a:xfrm>
        <a:prstGeom prst="trapezoid">
          <a:avLst>
            <a:gd name="adj" fmla="val 63221"/>
          </a:avLst>
        </a:prstGeom>
        <a:solidFill>
          <a:schemeClr val="accent2">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rtl="0">
            <a:lnSpc>
              <a:spcPct val="90000"/>
            </a:lnSpc>
            <a:spcBef>
              <a:spcPct val="0"/>
            </a:spcBef>
            <a:spcAft>
              <a:spcPct val="35000"/>
            </a:spcAft>
            <a:buNone/>
          </a:pPr>
          <a:r>
            <a:rPr lang="en-US" sz="2000" kern="1200" dirty="0"/>
            <a:t>Forms &amp; Records</a:t>
          </a:r>
          <a:br>
            <a:rPr lang="en-US" sz="2000" kern="1200" dirty="0"/>
          </a:br>
          <a:r>
            <a:rPr lang="en-US" sz="2000" kern="1200" dirty="0"/>
            <a:t>   </a:t>
          </a:r>
          <a:r>
            <a:rPr lang="en-US" sz="1600" kern="1200" dirty="0"/>
            <a:t>“What happened”</a:t>
          </a:r>
        </a:p>
      </dsp:txBody>
      <dsp:txXfrm>
        <a:off x="1080134" y="3661064"/>
        <a:ext cx="4011930" cy="12203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5E8EAF-903F-4BCD-A6BC-005C414F0B29}">
      <dsp:nvSpPr>
        <dsp:cNvPr id="0" name=""/>
        <dsp:cNvSpPr/>
      </dsp:nvSpPr>
      <dsp:spPr>
        <a:xfrm>
          <a:off x="0" y="79259"/>
          <a:ext cx="7010400" cy="1158300"/>
        </a:xfrm>
        <a:prstGeom prst="roundRect">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When changes are made to a validated method, the influence of the changes should be documented, and if appropriate, a new validation carried out</a:t>
          </a:r>
        </a:p>
      </dsp:txBody>
      <dsp:txXfrm>
        <a:off x="56544" y="135803"/>
        <a:ext cx="6897312" cy="1045212"/>
      </dsp:txXfrm>
    </dsp:sp>
    <dsp:sp modelId="{F7A3D20E-9FFC-4213-816A-088700ABFED3}">
      <dsp:nvSpPr>
        <dsp:cNvPr id="0" name=""/>
        <dsp:cNvSpPr/>
      </dsp:nvSpPr>
      <dsp:spPr>
        <a:xfrm>
          <a:off x="0" y="1300919"/>
          <a:ext cx="7010400" cy="1158300"/>
        </a:xfrm>
        <a:prstGeom prst="roundRect">
          <a:avLst/>
        </a:prstGeom>
        <a:gradFill rotWithShape="0">
          <a:gsLst>
            <a:gs pos="0">
              <a:schemeClr val="accent5">
                <a:hueOff val="-9933876"/>
                <a:satOff val="39811"/>
                <a:lumOff val="8628"/>
                <a:alphaOff val="0"/>
                <a:tint val="50000"/>
                <a:shade val="86000"/>
                <a:satMod val="140000"/>
              </a:schemeClr>
            </a:gs>
            <a:gs pos="45000">
              <a:schemeClr val="accent5">
                <a:hueOff val="-9933876"/>
                <a:satOff val="39811"/>
                <a:lumOff val="8628"/>
                <a:alphaOff val="0"/>
                <a:tint val="48000"/>
                <a:satMod val="150000"/>
              </a:schemeClr>
            </a:gs>
            <a:gs pos="100000">
              <a:schemeClr val="accent5">
                <a:hueOff val="-9933876"/>
                <a:satOff val="39811"/>
                <a:lumOff val="862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These </a:t>
          </a:r>
          <a:r>
            <a:rPr lang="en-US" sz="2200" kern="1200" dirty="0"/>
            <a:t>items shall be relevant to the customer’s needs:</a:t>
          </a:r>
        </a:p>
      </dsp:txBody>
      <dsp:txXfrm>
        <a:off x="56544" y="1357463"/>
        <a:ext cx="6897312" cy="1045212"/>
      </dsp:txXfrm>
    </dsp:sp>
    <dsp:sp modelId="{FD481F11-3C6E-4007-B95C-4D3A963E1CFF}">
      <dsp:nvSpPr>
        <dsp:cNvPr id="0" name=""/>
        <dsp:cNvSpPr/>
      </dsp:nvSpPr>
      <dsp:spPr>
        <a:xfrm>
          <a:off x="0" y="2459220"/>
          <a:ext cx="7010400" cy="2185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580"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kern="1200" dirty="0"/>
            <a:t>Range and accuracy of the values (uncertainty)</a:t>
          </a:r>
        </a:p>
        <a:p>
          <a:pPr marL="171450" lvl="1" indent="-171450" algn="l" defTabSz="755650">
            <a:lnSpc>
              <a:spcPct val="90000"/>
            </a:lnSpc>
            <a:spcBef>
              <a:spcPct val="0"/>
            </a:spcBef>
            <a:spcAft>
              <a:spcPct val="20000"/>
            </a:spcAft>
            <a:buChar char="•"/>
          </a:pPr>
          <a:r>
            <a:rPr lang="en-US" sz="1700" kern="1200" dirty="0"/>
            <a:t>Detection limit </a:t>
          </a:r>
        </a:p>
        <a:p>
          <a:pPr marL="171450" lvl="1" indent="-171450" algn="l" defTabSz="755650">
            <a:lnSpc>
              <a:spcPct val="90000"/>
            </a:lnSpc>
            <a:spcBef>
              <a:spcPct val="0"/>
            </a:spcBef>
            <a:spcAft>
              <a:spcPct val="20000"/>
            </a:spcAft>
            <a:buChar char="•"/>
          </a:pPr>
          <a:r>
            <a:rPr lang="en-US" sz="1700" kern="1200" dirty="0"/>
            <a:t>Selectivity of the method </a:t>
          </a:r>
        </a:p>
        <a:p>
          <a:pPr marL="171450" lvl="1" indent="-171450" algn="l" defTabSz="755650">
            <a:lnSpc>
              <a:spcPct val="90000"/>
            </a:lnSpc>
            <a:spcBef>
              <a:spcPct val="0"/>
            </a:spcBef>
            <a:spcAft>
              <a:spcPct val="20000"/>
            </a:spcAft>
            <a:buChar char="•"/>
          </a:pPr>
          <a:r>
            <a:rPr lang="en-US" sz="1700" kern="1200" dirty="0"/>
            <a:t>Linearity </a:t>
          </a:r>
        </a:p>
        <a:p>
          <a:pPr marL="171450" lvl="1" indent="-171450" algn="l" defTabSz="755650">
            <a:lnSpc>
              <a:spcPct val="90000"/>
            </a:lnSpc>
            <a:spcBef>
              <a:spcPct val="0"/>
            </a:spcBef>
            <a:spcAft>
              <a:spcPct val="20000"/>
            </a:spcAft>
            <a:buChar char="•"/>
          </a:pPr>
          <a:r>
            <a:rPr lang="en-US" sz="1700" kern="1200" dirty="0"/>
            <a:t>Limit of repeatability and/or reproducibility </a:t>
          </a:r>
        </a:p>
        <a:p>
          <a:pPr marL="171450" lvl="1" indent="-171450" algn="l" defTabSz="755650">
            <a:lnSpc>
              <a:spcPct val="90000"/>
            </a:lnSpc>
            <a:spcBef>
              <a:spcPct val="0"/>
            </a:spcBef>
            <a:spcAft>
              <a:spcPct val="20000"/>
            </a:spcAft>
            <a:buChar char="•"/>
          </a:pPr>
          <a:r>
            <a:rPr lang="en-US" sz="1700" kern="1200" dirty="0"/>
            <a:t>Robustness against external influences</a:t>
          </a:r>
        </a:p>
        <a:p>
          <a:pPr marL="171450" lvl="1" indent="-171450" algn="l" defTabSz="755650">
            <a:lnSpc>
              <a:spcPct val="90000"/>
            </a:lnSpc>
            <a:spcBef>
              <a:spcPct val="0"/>
            </a:spcBef>
            <a:spcAft>
              <a:spcPct val="20000"/>
            </a:spcAft>
            <a:buChar char="•"/>
          </a:pPr>
          <a:r>
            <a:rPr lang="en-US" sz="1700" kern="1200" dirty="0"/>
            <a:t>And/or cross-sensitivity against interferences from the matrix of the sample</a:t>
          </a:r>
        </a:p>
      </dsp:txBody>
      <dsp:txXfrm>
        <a:off x="0" y="2459220"/>
        <a:ext cx="7010400" cy="2185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F964EF-A830-4E2F-9F94-6FE9069F1F52}">
      <dsp:nvSpPr>
        <dsp:cNvPr id="0" name=""/>
        <dsp:cNvSpPr/>
      </dsp:nvSpPr>
      <dsp:spPr>
        <a:xfrm>
          <a:off x="3302678" y="2727132"/>
          <a:ext cx="1276822" cy="2436324"/>
        </a:xfrm>
        <a:custGeom>
          <a:avLst/>
          <a:gdLst/>
          <a:ahLst/>
          <a:cxnLst/>
          <a:rect l="0" t="0" r="0" b="0"/>
          <a:pathLst>
            <a:path>
              <a:moveTo>
                <a:pt x="0" y="0"/>
              </a:moveTo>
              <a:lnTo>
                <a:pt x="638411" y="0"/>
              </a:lnTo>
              <a:lnTo>
                <a:pt x="638411" y="2436324"/>
              </a:lnTo>
              <a:lnTo>
                <a:pt x="1276822" y="2436324"/>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872323" y="3876529"/>
        <a:ext cx="137531" cy="137531"/>
      </dsp:txXfrm>
    </dsp:sp>
    <dsp:sp modelId="{2C8DABBE-CF0E-4EA4-97FE-6274F250131E}">
      <dsp:nvSpPr>
        <dsp:cNvPr id="0" name=""/>
        <dsp:cNvSpPr/>
      </dsp:nvSpPr>
      <dsp:spPr>
        <a:xfrm>
          <a:off x="3302678" y="2727132"/>
          <a:ext cx="1276822" cy="1629572"/>
        </a:xfrm>
        <a:custGeom>
          <a:avLst/>
          <a:gdLst/>
          <a:ahLst/>
          <a:cxnLst/>
          <a:rect l="0" t="0" r="0" b="0"/>
          <a:pathLst>
            <a:path>
              <a:moveTo>
                <a:pt x="0" y="0"/>
              </a:moveTo>
              <a:lnTo>
                <a:pt x="638411" y="0"/>
              </a:lnTo>
              <a:lnTo>
                <a:pt x="638411" y="1629572"/>
              </a:lnTo>
              <a:lnTo>
                <a:pt x="1276822" y="1629572"/>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3889334" y="3490163"/>
        <a:ext cx="103510" cy="103510"/>
      </dsp:txXfrm>
    </dsp:sp>
    <dsp:sp modelId="{277371C4-9515-40C0-83D6-88CC1FDD5EB2}">
      <dsp:nvSpPr>
        <dsp:cNvPr id="0" name=""/>
        <dsp:cNvSpPr/>
      </dsp:nvSpPr>
      <dsp:spPr>
        <a:xfrm>
          <a:off x="3302678" y="2727132"/>
          <a:ext cx="1276822" cy="822819"/>
        </a:xfrm>
        <a:custGeom>
          <a:avLst/>
          <a:gdLst/>
          <a:ahLst/>
          <a:cxnLst/>
          <a:rect l="0" t="0" r="0" b="0"/>
          <a:pathLst>
            <a:path>
              <a:moveTo>
                <a:pt x="0" y="0"/>
              </a:moveTo>
              <a:lnTo>
                <a:pt x="638411" y="0"/>
              </a:lnTo>
              <a:lnTo>
                <a:pt x="638411" y="822819"/>
              </a:lnTo>
              <a:lnTo>
                <a:pt x="1276822" y="822819"/>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903114" y="3100568"/>
        <a:ext cx="75949" cy="75949"/>
      </dsp:txXfrm>
    </dsp:sp>
    <dsp:sp modelId="{0B91A78A-4F7F-4F41-A57D-CF759E6300DE}">
      <dsp:nvSpPr>
        <dsp:cNvPr id="0" name=""/>
        <dsp:cNvSpPr/>
      </dsp:nvSpPr>
      <dsp:spPr>
        <a:xfrm>
          <a:off x="3302678" y="2681412"/>
          <a:ext cx="1276822" cy="91440"/>
        </a:xfrm>
        <a:custGeom>
          <a:avLst/>
          <a:gdLst/>
          <a:ahLst/>
          <a:cxnLst/>
          <a:rect l="0" t="0" r="0" b="0"/>
          <a:pathLst>
            <a:path>
              <a:moveTo>
                <a:pt x="0" y="45720"/>
              </a:moveTo>
              <a:lnTo>
                <a:pt x="638411" y="45720"/>
              </a:lnTo>
              <a:lnTo>
                <a:pt x="638411" y="61787"/>
              </a:lnTo>
              <a:lnTo>
                <a:pt x="1276822" y="61787"/>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909166" y="2695209"/>
        <a:ext cx="63846" cy="63846"/>
      </dsp:txXfrm>
    </dsp:sp>
    <dsp:sp modelId="{7466425F-6D47-4F79-9697-07ADF54AA98A}">
      <dsp:nvSpPr>
        <dsp:cNvPr id="0" name=""/>
        <dsp:cNvSpPr/>
      </dsp:nvSpPr>
      <dsp:spPr>
        <a:xfrm>
          <a:off x="3302678" y="1936447"/>
          <a:ext cx="1276822" cy="790685"/>
        </a:xfrm>
        <a:custGeom>
          <a:avLst/>
          <a:gdLst/>
          <a:ahLst/>
          <a:cxnLst/>
          <a:rect l="0" t="0" r="0" b="0"/>
          <a:pathLst>
            <a:path>
              <a:moveTo>
                <a:pt x="0" y="790685"/>
              </a:moveTo>
              <a:lnTo>
                <a:pt x="638411" y="790685"/>
              </a:lnTo>
              <a:lnTo>
                <a:pt x="638411" y="0"/>
              </a:lnTo>
              <a:lnTo>
                <a:pt x="1276822" y="0"/>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903543" y="2294244"/>
        <a:ext cx="75090" cy="75090"/>
      </dsp:txXfrm>
    </dsp:sp>
    <dsp:sp modelId="{A491710A-6CF8-423B-980F-0513BA2F0C27}">
      <dsp:nvSpPr>
        <dsp:cNvPr id="0" name=""/>
        <dsp:cNvSpPr/>
      </dsp:nvSpPr>
      <dsp:spPr>
        <a:xfrm>
          <a:off x="3302678" y="1129694"/>
          <a:ext cx="1276822" cy="1597438"/>
        </a:xfrm>
        <a:custGeom>
          <a:avLst/>
          <a:gdLst/>
          <a:ahLst/>
          <a:cxnLst/>
          <a:rect l="0" t="0" r="0" b="0"/>
          <a:pathLst>
            <a:path>
              <a:moveTo>
                <a:pt x="0" y="1597438"/>
              </a:moveTo>
              <a:lnTo>
                <a:pt x="638411" y="1597438"/>
              </a:lnTo>
              <a:lnTo>
                <a:pt x="638411" y="0"/>
              </a:lnTo>
              <a:lnTo>
                <a:pt x="1276822" y="0"/>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3889964" y="1877288"/>
        <a:ext cx="102250" cy="102250"/>
      </dsp:txXfrm>
    </dsp:sp>
    <dsp:sp modelId="{8473F145-1A9D-48A7-A92C-CFCEFDE8325F}">
      <dsp:nvSpPr>
        <dsp:cNvPr id="0" name=""/>
        <dsp:cNvSpPr/>
      </dsp:nvSpPr>
      <dsp:spPr>
        <a:xfrm>
          <a:off x="3302678" y="322942"/>
          <a:ext cx="1276822" cy="2404190"/>
        </a:xfrm>
        <a:custGeom>
          <a:avLst/>
          <a:gdLst/>
          <a:ahLst/>
          <a:cxnLst/>
          <a:rect l="0" t="0" r="0" b="0"/>
          <a:pathLst>
            <a:path>
              <a:moveTo>
                <a:pt x="0" y="2404190"/>
              </a:moveTo>
              <a:lnTo>
                <a:pt x="638411" y="2404190"/>
              </a:lnTo>
              <a:lnTo>
                <a:pt x="638411" y="0"/>
              </a:lnTo>
              <a:lnTo>
                <a:pt x="1276822" y="0"/>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873034" y="1456982"/>
        <a:ext cx="136110" cy="136110"/>
      </dsp:txXfrm>
    </dsp:sp>
    <dsp:sp modelId="{FABF0517-6652-4575-A273-7A5948F56720}">
      <dsp:nvSpPr>
        <dsp:cNvPr id="0" name=""/>
        <dsp:cNvSpPr/>
      </dsp:nvSpPr>
      <dsp:spPr>
        <a:xfrm>
          <a:off x="0" y="1187064"/>
          <a:ext cx="3525220" cy="3080136"/>
        </a:xfrm>
        <a:prstGeom prst="rect">
          <a:avLst/>
        </a:prstGeom>
        <a:gradFill rotWithShape="0">
          <a:gsLst>
            <a:gs pos="0">
              <a:schemeClr val="accent2">
                <a:lumMod val="20000"/>
                <a:lumOff val="80000"/>
              </a:schemeClr>
            </a:gs>
            <a:gs pos="45000">
              <a:schemeClr val="lt1">
                <a:hueOff val="0"/>
                <a:satOff val="0"/>
                <a:lumOff val="0"/>
                <a:alphaOff val="0"/>
                <a:tint val="48000"/>
                <a:satMod val="150000"/>
              </a:schemeClr>
            </a:gs>
            <a:gs pos="100000">
              <a:schemeClr val="accent6">
                <a:lumMod val="20000"/>
                <a:lumOff val="8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The laboratory shall use appropriate methods that meet the </a:t>
          </a:r>
          <a:r>
            <a:rPr lang="en-US" sz="2700" u="sng" kern="1200" dirty="0"/>
            <a:t>needs of the customer </a:t>
          </a:r>
          <a:r>
            <a:rPr lang="en-US" sz="2700" kern="1200" dirty="0"/>
            <a:t>and use procedures for all tests that should include these items:</a:t>
          </a:r>
        </a:p>
      </dsp:txBody>
      <dsp:txXfrm>
        <a:off x="0" y="1187064"/>
        <a:ext cx="3525220" cy="3080136"/>
      </dsp:txXfrm>
    </dsp:sp>
    <dsp:sp modelId="{1B4EA78F-94B8-42DF-88B0-9FBC6BA869DF}">
      <dsp:nvSpPr>
        <dsp:cNvPr id="0" name=""/>
        <dsp:cNvSpPr/>
      </dsp:nvSpPr>
      <dsp:spPr>
        <a:xfrm>
          <a:off x="4579500" y="241"/>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t>Sampling</a:t>
          </a:r>
        </a:p>
      </dsp:txBody>
      <dsp:txXfrm>
        <a:off x="4579500" y="241"/>
        <a:ext cx="2116918" cy="645402"/>
      </dsp:txXfrm>
    </dsp:sp>
    <dsp:sp modelId="{0C2CAC6F-EF7C-44D0-9E92-FC7F01D0D711}">
      <dsp:nvSpPr>
        <dsp:cNvPr id="0" name=""/>
        <dsp:cNvSpPr/>
      </dsp:nvSpPr>
      <dsp:spPr>
        <a:xfrm>
          <a:off x="4579500" y="806993"/>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Handling</a:t>
          </a:r>
          <a:endParaRPr lang="en-US" sz="1500" kern="1200" dirty="0"/>
        </a:p>
      </dsp:txBody>
      <dsp:txXfrm>
        <a:off x="4579500" y="806993"/>
        <a:ext cx="2116918" cy="645402"/>
      </dsp:txXfrm>
    </dsp:sp>
    <dsp:sp modelId="{3BCFD2DE-CAA7-4B6B-8DE0-0010EC701465}">
      <dsp:nvSpPr>
        <dsp:cNvPr id="0" name=""/>
        <dsp:cNvSpPr/>
      </dsp:nvSpPr>
      <dsp:spPr>
        <a:xfrm>
          <a:off x="4579500" y="1613746"/>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Transport</a:t>
          </a:r>
          <a:endParaRPr lang="en-US" sz="1500" kern="1200" dirty="0"/>
        </a:p>
      </dsp:txBody>
      <dsp:txXfrm>
        <a:off x="4579500" y="1613746"/>
        <a:ext cx="2116918" cy="645402"/>
      </dsp:txXfrm>
    </dsp:sp>
    <dsp:sp modelId="{9A3AA640-D37B-4A2E-80AC-345341C14326}">
      <dsp:nvSpPr>
        <dsp:cNvPr id="0" name=""/>
        <dsp:cNvSpPr/>
      </dsp:nvSpPr>
      <dsp:spPr>
        <a:xfrm>
          <a:off x="4579500" y="2420498"/>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Storage</a:t>
          </a:r>
          <a:endParaRPr lang="en-US" sz="1500" kern="1200" dirty="0"/>
        </a:p>
      </dsp:txBody>
      <dsp:txXfrm>
        <a:off x="4579500" y="2420498"/>
        <a:ext cx="2116918" cy="645402"/>
      </dsp:txXfrm>
    </dsp:sp>
    <dsp:sp modelId="{8C820ACF-A742-44D4-A86F-7B5975A87980}">
      <dsp:nvSpPr>
        <dsp:cNvPr id="0" name=""/>
        <dsp:cNvSpPr/>
      </dsp:nvSpPr>
      <dsp:spPr>
        <a:xfrm>
          <a:off x="4579500" y="3227251"/>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Sample Preparation</a:t>
          </a:r>
          <a:endParaRPr lang="en-US" sz="1500" kern="1200" dirty="0"/>
        </a:p>
      </dsp:txBody>
      <dsp:txXfrm>
        <a:off x="4579500" y="3227251"/>
        <a:ext cx="2116918" cy="645402"/>
      </dsp:txXfrm>
    </dsp:sp>
    <dsp:sp modelId="{B598A38B-85E8-4B83-8BD0-FA60A3EE31D2}">
      <dsp:nvSpPr>
        <dsp:cNvPr id="0" name=""/>
        <dsp:cNvSpPr/>
      </dsp:nvSpPr>
      <dsp:spPr>
        <a:xfrm>
          <a:off x="4579500" y="4034004"/>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Estimation of measurement uncertainty</a:t>
          </a:r>
          <a:endParaRPr lang="en-US" sz="1500" kern="1200" dirty="0"/>
        </a:p>
      </dsp:txBody>
      <dsp:txXfrm>
        <a:off x="4579500" y="4034004"/>
        <a:ext cx="2116918" cy="645402"/>
      </dsp:txXfrm>
    </dsp:sp>
    <dsp:sp modelId="{2B23A56E-EBF4-4CF2-9956-3F2C0A6A6D1E}">
      <dsp:nvSpPr>
        <dsp:cNvPr id="0" name=""/>
        <dsp:cNvSpPr/>
      </dsp:nvSpPr>
      <dsp:spPr>
        <a:xfrm>
          <a:off x="4579500" y="4840756"/>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Statistical techniques for analysis </a:t>
          </a:r>
          <a:endParaRPr lang="en-US" sz="1500" kern="1200" dirty="0"/>
        </a:p>
      </dsp:txBody>
      <dsp:txXfrm>
        <a:off x="4579500" y="4840756"/>
        <a:ext cx="2116918" cy="6454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C4A745-3737-4B6C-875B-A858AD878256}">
      <dsp:nvSpPr>
        <dsp:cNvPr id="0" name=""/>
        <dsp:cNvSpPr/>
      </dsp:nvSpPr>
      <dsp:spPr>
        <a:xfrm>
          <a:off x="0" y="455645"/>
          <a:ext cx="8229600" cy="19845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624840" rIns="638708"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International, regional or national standards </a:t>
          </a:r>
        </a:p>
        <a:p>
          <a:pPr marL="228600" lvl="1" indent="-228600" algn="l" defTabSz="889000">
            <a:lnSpc>
              <a:spcPct val="90000"/>
            </a:lnSpc>
            <a:spcBef>
              <a:spcPct val="0"/>
            </a:spcBef>
            <a:spcAft>
              <a:spcPct val="15000"/>
            </a:spcAft>
            <a:buChar char="•"/>
          </a:pPr>
          <a:r>
            <a:rPr lang="en-US" sz="2000" kern="1200" dirty="0"/>
            <a:t>Reputable technical organizations </a:t>
          </a:r>
        </a:p>
        <a:p>
          <a:pPr marL="228600" lvl="1" indent="-228600" algn="l" defTabSz="889000">
            <a:lnSpc>
              <a:spcPct val="90000"/>
            </a:lnSpc>
            <a:spcBef>
              <a:spcPct val="0"/>
            </a:spcBef>
            <a:spcAft>
              <a:spcPct val="15000"/>
            </a:spcAft>
            <a:buChar char="•"/>
          </a:pPr>
          <a:r>
            <a:rPr lang="en-US" sz="2000" kern="1200" dirty="0"/>
            <a:t>Relevant scientific journals </a:t>
          </a:r>
        </a:p>
        <a:p>
          <a:pPr marL="228600" lvl="1" indent="-228600" algn="l" defTabSz="889000">
            <a:lnSpc>
              <a:spcPct val="90000"/>
            </a:lnSpc>
            <a:spcBef>
              <a:spcPct val="0"/>
            </a:spcBef>
            <a:spcAft>
              <a:spcPct val="15000"/>
            </a:spcAft>
            <a:buChar char="•"/>
          </a:pPr>
          <a:r>
            <a:rPr lang="en-US" sz="2000" kern="1200" dirty="0"/>
            <a:t>Specified by manufacturer of equipment</a:t>
          </a:r>
        </a:p>
      </dsp:txBody>
      <dsp:txXfrm>
        <a:off x="0" y="455645"/>
        <a:ext cx="8229600" cy="1984500"/>
      </dsp:txXfrm>
    </dsp:sp>
    <dsp:sp modelId="{D4BFD60A-CAA5-4AFD-BE4D-EE7EB306BD82}">
      <dsp:nvSpPr>
        <dsp:cNvPr id="0" name=""/>
        <dsp:cNvSpPr/>
      </dsp:nvSpPr>
      <dsp:spPr>
        <a:xfrm>
          <a:off x="381001" y="17645"/>
          <a:ext cx="5760720" cy="885600"/>
        </a:xfrm>
        <a:prstGeom prst="roundRect">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742" tIns="0" rIns="217742" bIns="0" numCol="1" spcCol="1270" anchor="ctr" anchorCtr="0">
          <a:noAutofit/>
        </a:bodyPr>
        <a:lstStyle/>
        <a:p>
          <a:pPr marL="0" lvl="0" indent="0" algn="l" defTabSz="889000" rtl="0">
            <a:lnSpc>
              <a:spcPct val="90000"/>
            </a:lnSpc>
            <a:spcBef>
              <a:spcPct val="0"/>
            </a:spcBef>
            <a:spcAft>
              <a:spcPct val="35000"/>
            </a:spcAft>
            <a:buNone/>
          </a:pPr>
          <a:r>
            <a:rPr lang="en-US" sz="2000" kern="1200" dirty="0"/>
            <a:t>It should </a:t>
          </a:r>
          <a:r>
            <a:rPr lang="en-US" sz="2000" kern="1200"/>
            <a:t>be approved </a:t>
          </a:r>
          <a:r>
            <a:rPr lang="en-US" sz="2000" kern="1200" dirty="0"/>
            <a:t>or published in </a:t>
          </a:r>
        </a:p>
      </dsp:txBody>
      <dsp:txXfrm>
        <a:off x="424232" y="60876"/>
        <a:ext cx="5674258" cy="799138"/>
      </dsp:txXfrm>
    </dsp:sp>
    <dsp:sp modelId="{C4C351CA-55F7-4A1C-8907-7C3C1DB211A4}">
      <dsp:nvSpPr>
        <dsp:cNvPr id="0" name=""/>
        <dsp:cNvSpPr/>
      </dsp:nvSpPr>
      <dsp:spPr>
        <a:xfrm>
          <a:off x="0" y="3044945"/>
          <a:ext cx="8229600" cy="1890000"/>
        </a:xfrm>
        <a:prstGeom prst="rect">
          <a:avLst/>
        </a:prstGeom>
        <a:solidFill>
          <a:schemeClr val="lt1">
            <a:alpha val="90000"/>
            <a:hueOff val="0"/>
            <a:satOff val="0"/>
            <a:lumOff val="0"/>
            <a:alphaOff val="0"/>
          </a:schemeClr>
        </a:solidFill>
        <a:ln w="9525" cap="flat" cmpd="sng" algn="ctr">
          <a:solidFill>
            <a:schemeClr val="accent2">
              <a:hueOff val="17217717"/>
              <a:satOff val="-40399"/>
              <a:lumOff val="-1764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624840" rIns="638708"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Supplement with additional details when necessary to ensure consistent application</a:t>
          </a:r>
        </a:p>
        <a:p>
          <a:pPr marL="228600" lvl="1" indent="-228600" algn="l" defTabSz="889000">
            <a:lnSpc>
              <a:spcPct val="90000"/>
            </a:lnSpc>
            <a:spcBef>
              <a:spcPct val="0"/>
            </a:spcBef>
            <a:spcAft>
              <a:spcPct val="15000"/>
            </a:spcAft>
            <a:buChar char="•"/>
          </a:pPr>
          <a:r>
            <a:rPr lang="en-US" sz="2000" kern="1200" dirty="0"/>
            <a:t>The laboratory must confirm they can properly operate any standard method</a:t>
          </a:r>
        </a:p>
      </dsp:txBody>
      <dsp:txXfrm>
        <a:off x="0" y="3044945"/>
        <a:ext cx="8229600" cy="1890000"/>
      </dsp:txXfrm>
    </dsp:sp>
    <dsp:sp modelId="{5BC55F73-195D-45C7-8ECF-8C8C2CA9AFFC}">
      <dsp:nvSpPr>
        <dsp:cNvPr id="0" name=""/>
        <dsp:cNvSpPr/>
      </dsp:nvSpPr>
      <dsp:spPr>
        <a:xfrm>
          <a:off x="411480" y="2602145"/>
          <a:ext cx="5760720" cy="885600"/>
        </a:xfrm>
        <a:prstGeom prst="roundRect">
          <a:avLst/>
        </a:prstGeom>
        <a:gradFill rotWithShape="0">
          <a:gsLst>
            <a:gs pos="0">
              <a:schemeClr val="accent2">
                <a:hueOff val="17217717"/>
                <a:satOff val="-40399"/>
                <a:lumOff val="-17648"/>
                <a:alphaOff val="0"/>
                <a:tint val="50000"/>
                <a:shade val="86000"/>
                <a:satMod val="140000"/>
              </a:schemeClr>
            </a:gs>
            <a:gs pos="45000">
              <a:schemeClr val="accent2">
                <a:hueOff val="17217717"/>
                <a:satOff val="-40399"/>
                <a:lumOff val="-17648"/>
                <a:alphaOff val="0"/>
                <a:tint val="48000"/>
                <a:satMod val="150000"/>
              </a:schemeClr>
            </a:gs>
            <a:gs pos="100000">
              <a:schemeClr val="accent2">
                <a:hueOff val="17217717"/>
                <a:satOff val="-40399"/>
                <a:lumOff val="-1764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742" tIns="0" rIns="217742" bIns="0" numCol="1" spcCol="1270" anchor="ctr" anchorCtr="0">
          <a:noAutofit/>
        </a:bodyPr>
        <a:lstStyle/>
        <a:p>
          <a:pPr marL="0" lvl="0" indent="0" algn="l" defTabSz="889000">
            <a:lnSpc>
              <a:spcPct val="90000"/>
            </a:lnSpc>
            <a:spcBef>
              <a:spcPct val="0"/>
            </a:spcBef>
            <a:spcAft>
              <a:spcPct val="35000"/>
            </a:spcAft>
            <a:buNone/>
          </a:pPr>
          <a:r>
            <a:rPr lang="en-US" sz="2000" kern="1200" dirty="0"/>
            <a:t>Use the latest valid edition unless it is not appropriate or possible to do so</a:t>
          </a:r>
        </a:p>
      </dsp:txBody>
      <dsp:txXfrm>
        <a:off x="454711" y="2645376"/>
        <a:ext cx="5674258" cy="79913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97B5B5-BF3E-487E-9D1B-A3100D231802}">
      <dsp:nvSpPr>
        <dsp:cNvPr id="0" name=""/>
        <dsp:cNvSpPr/>
      </dsp:nvSpPr>
      <dsp:spPr>
        <a:xfrm>
          <a:off x="0" y="452308"/>
          <a:ext cx="8229600" cy="1615949"/>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562356" rIns="638708" bIns="142240" numCol="1" spcCol="1270" anchor="t" anchorCtr="0">
          <a:noAutofit/>
        </a:bodyPr>
        <a:lstStyle/>
        <a:p>
          <a:pPr marL="228600" lvl="1" indent="-228600" algn="l" defTabSz="889000" rtl="0">
            <a:lnSpc>
              <a:spcPct val="90000"/>
            </a:lnSpc>
            <a:spcBef>
              <a:spcPct val="0"/>
            </a:spcBef>
            <a:spcAft>
              <a:spcPct val="15000"/>
            </a:spcAft>
            <a:buChar char="•"/>
          </a:pPr>
          <a:r>
            <a:rPr lang="en-US" sz="2000" kern="1200" dirty="0"/>
            <a:t>Documented</a:t>
          </a:r>
        </a:p>
        <a:p>
          <a:pPr marL="228600" lvl="1" indent="-228600" algn="l" defTabSz="889000" rtl="0">
            <a:lnSpc>
              <a:spcPct val="90000"/>
            </a:lnSpc>
            <a:spcBef>
              <a:spcPct val="0"/>
            </a:spcBef>
            <a:spcAft>
              <a:spcPct val="15000"/>
            </a:spcAft>
            <a:buChar char="•"/>
          </a:pPr>
          <a:r>
            <a:rPr lang="en-US" sz="2000" kern="1200" dirty="0"/>
            <a:t>Technically justified</a:t>
          </a:r>
        </a:p>
        <a:p>
          <a:pPr marL="228600" lvl="1" indent="-228600" algn="l" defTabSz="889000" rtl="0">
            <a:lnSpc>
              <a:spcPct val="90000"/>
            </a:lnSpc>
            <a:spcBef>
              <a:spcPct val="0"/>
            </a:spcBef>
            <a:spcAft>
              <a:spcPct val="15000"/>
            </a:spcAft>
            <a:buChar char="•"/>
          </a:pPr>
          <a:r>
            <a:rPr lang="en-US" sz="2000" kern="1200" dirty="0"/>
            <a:t>Authorized and accepted by the customer </a:t>
          </a:r>
        </a:p>
      </dsp:txBody>
      <dsp:txXfrm>
        <a:off x="0" y="452308"/>
        <a:ext cx="8229600" cy="1615949"/>
      </dsp:txXfrm>
    </dsp:sp>
    <dsp:sp modelId="{7F83811B-6C1D-40E3-A247-2EC632E3E176}">
      <dsp:nvSpPr>
        <dsp:cNvPr id="0" name=""/>
        <dsp:cNvSpPr/>
      </dsp:nvSpPr>
      <dsp:spPr>
        <a:xfrm>
          <a:off x="411480" y="53788"/>
          <a:ext cx="5760720" cy="797040"/>
        </a:xfrm>
        <a:prstGeom prst="roundRect">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742" tIns="0" rIns="217742" bIns="0" numCol="1" spcCol="1270" anchor="ctr" anchorCtr="0">
          <a:noAutofit/>
        </a:bodyPr>
        <a:lstStyle/>
        <a:p>
          <a:pPr marL="0" lvl="0" indent="0" algn="l" defTabSz="889000">
            <a:lnSpc>
              <a:spcPct val="90000"/>
            </a:lnSpc>
            <a:spcBef>
              <a:spcPct val="0"/>
            </a:spcBef>
            <a:spcAft>
              <a:spcPct val="35000"/>
            </a:spcAft>
            <a:buNone/>
          </a:pPr>
          <a:r>
            <a:rPr lang="en-US" sz="2000" kern="1200" dirty="0"/>
            <a:t>Deviations shall occur only if the deviation has been </a:t>
          </a:r>
        </a:p>
      </dsp:txBody>
      <dsp:txXfrm>
        <a:off x="450388" y="92696"/>
        <a:ext cx="5682904" cy="719224"/>
      </dsp:txXfrm>
    </dsp:sp>
    <dsp:sp modelId="{FC219943-B847-4060-A5BF-6679F848AB95}">
      <dsp:nvSpPr>
        <dsp:cNvPr id="0" name=""/>
        <dsp:cNvSpPr/>
      </dsp:nvSpPr>
      <dsp:spPr>
        <a:xfrm>
          <a:off x="0" y="2612578"/>
          <a:ext cx="8229600" cy="680400"/>
        </a:xfrm>
        <a:prstGeom prst="rect">
          <a:avLst/>
        </a:prstGeom>
        <a:solidFill>
          <a:schemeClr val="lt1">
            <a:alpha val="90000"/>
            <a:hueOff val="0"/>
            <a:satOff val="0"/>
            <a:lumOff val="0"/>
            <a:alphaOff val="0"/>
          </a:schemeClr>
        </a:solidFill>
        <a:ln w="9525" cap="flat" cmpd="sng" algn="ctr">
          <a:solidFill>
            <a:schemeClr val="accent2">
              <a:hueOff val="8608858"/>
              <a:satOff val="-20199"/>
              <a:lumOff val="-8824"/>
              <a:alphaOff val="0"/>
            </a:schemeClr>
          </a:solidFill>
          <a:prstDash val="solid"/>
        </a:ln>
        <a:effectLst/>
      </dsp:spPr>
      <dsp:style>
        <a:lnRef idx="1">
          <a:scrgbClr r="0" g="0" b="0"/>
        </a:lnRef>
        <a:fillRef idx="1">
          <a:scrgbClr r="0" g="0" b="0"/>
        </a:fillRef>
        <a:effectRef idx="0">
          <a:scrgbClr r="0" g="0" b="0"/>
        </a:effectRef>
        <a:fontRef idx="minor"/>
      </dsp:style>
    </dsp:sp>
    <dsp:sp modelId="{F8FE8B73-4485-49B2-8328-AEDEEC9B6E4A}">
      <dsp:nvSpPr>
        <dsp:cNvPr id="0" name=""/>
        <dsp:cNvSpPr/>
      </dsp:nvSpPr>
      <dsp:spPr>
        <a:xfrm>
          <a:off x="411480" y="2214058"/>
          <a:ext cx="5760720" cy="797040"/>
        </a:xfrm>
        <a:prstGeom prst="roundRect">
          <a:avLst/>
        </a:prstGeom>
        <a:gradFill rotWithShape="0">
          <a:gsLst>
            <a:gs pos="0">
              <a:schemeClr val="accent2">
                <a:hueOff val="8608858"/>
                <a:satOff val="-20199"/>
                <a:lumOff val="-8824"/>
                <a:alphaOff val="0"/>
                <a:tint val="50000"/>
                <a:shade val="86000"/>
                <a:satMod val="140000"/>
              </a:schemeClr>
            </a:gs>
            <a:gs pos="45000">
              <a:schemeClr val="accent2">
                <a:hueOff val="8608858"/>
                <a:satOff val="-20199"/>
                <a:lumOff val="-8824"/>
                <a:alphaOff val="0"/>
                <a:tint val="48000"/>
                <a:satMod val="150000"/>
              </a:schemeClr>
            </a:gs>
            <a:gs pos="100000">
              <a:schemeClr val="accent2">
                <a:hueOff val="8608858"/>
                <a:satOff val="-20199"/>
                <a:lumOff val="-8824"/>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742" tIns="0" rIns="217742" bIns="0" numCol="1" spcCol="1270" anchor="ctr" anchorCtr="0">
          <a:noAutofit/>
        </a:bodyPr>
        <a:lstStyle/>
        <a:p>
          <a:pPr marL="0" lvl="0" indent="0" algn="l" defTabSz="889000" rtl="0">
            <a:lnSpc>
              <a:spcPct val="90000"/>
            </a:lnSpc>
            <a:spcBef>
              <a:spcPct val="0"/>
            </a:spcBef>
            <a:spcAft>
              <a:spcPct val="35000"/>
            </a:spcAft>
            <a:buNone/>
          </a:pPr>
          <a:r>
            <a:rPr lang="en-US" sz="2000" kern="1200" dirty="0"/>
            <a:t>Appropriate for the test</a:t>
          </a:r>
        </a:p>
      </dsp:txBody>
      <dsp:txXfrm>
        <a:off x="450388" y="2252966"/>
        <a:ext cx="5682904" cy="719224"/>
      </dsp:txXfrm>
    </dsp:sp>
    <dsp:sp modelId="{F4BE3A3B-FBDB-426F-824B-13F46B471E09}">
      <dsp:nvSpPr>
        <dsp:cNvPr id="0" name=""/>
        <dsp:cNvSpPr/>
      </dsp:nvSpPr>
      <dsp:spPr>
        <a:xfrm>
          <a:off x="0" y="4061202"/>
          <a:ext cx="8229600" cy="680400"/>
        </a:xfrm>
        <a:prstGeom prst="rect">
          <a:avLst/>
        </a:prstGeom>
        <a:solidFill>
          <a:schemeClr val="lt1">
            <a:alpha val="90000"/>
            <a:hueOff val="0"/>
            <a:satOff val="0"/>
            <a:lumOff val="0"/>
            <a:alphaOff val="0"/>
          </a:schemeClr>
        </a:solidFill>
        <a:ln w="9525" cap="flat" cmpd="sng" algn="ctr">
          <a:solidFill>
            <a:schemeClr val="accent2">
              <a:hueOff val="17217717"/>
              <a:satOff val="-40399"/>
              <a:lumOff val="-17648"/>
              <a:alphaOff val="0"/>
            </a:schemeClr>
          </a:solidFill>
          <a:prstDash val="solid"/>
        </a:ln>
        <a:effectLst/>
      </dsp:spPr>
      <dsp:style>
        <a:lnRef idx="1">
          <a:scrgbClr r="0" g="0" b="0"/>
        </a:lnRef>
        <a:fillRef idx="1">
          <a:scrgbClr r="0" g="0" b="0"/>
        </a:fillRef>
        <a:effectRef idx="0">
          <a:scrgbClr r="0" g="0" b="0"/>
        </a:effectRef>
        <a:fontRef idx="minor"/>
      </dsp:style>
    </dsp:sp>
    <dsp:sp modelId="{9CB25361-934A-45B9-A976-746145375FDD}">
      <dsp:nvSpPr>
        <dsp:cNvPr id="0" name=""/>
        <dsp:cNvSpPr/>
      </dsp:nvSpPr>
      <dsp:spPr>
        <a:xfrm>
          <a:off x="411480" y="3438778"/>
          <a:ext cx="5913148" cy="1020944"/>
        </a:xfrm>
        <a:prstGeom prst="roundRect">
          <a:avLst/>
        </a:prstGeom>
        <a:gradFill rotWithShape="0">
          <a:gsLst>
            <a:gs pos="0">
              <a:schemeClr val="accent2">
                <a:hueOff val="17217717"/>
                <a:satOff val="-40399"/>
                <a:lumOff val="-17648"/>
                <a:alphaOff val="0"/>
                <a:tint val="50000"/>
                <a:shade val="86000"/>
                <a:satMod val="140000"/>
              </a:schemeClr>
            </a:gs>
            <a:gs pos="45000">
              <a:schemeClr val="accent2">
                <a:hueOff val="17217717"/>
                <a:satOff val="-40399"/>
                <a:lumOff val="-17648"/>
                <a:alphaOff val="0"/>
                <a:tint val="48000"/>
                <a:satMod val="150000"/>
              </a:schemeClr>
            </a:gs>
            <a:gs pos="100000">
              <a:schemeClr val="accent2">
                <a:hueOff val="17217717"/>
                <a:satOff val="-40399"/>
                <a:lumOff val="-1764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742" tIns="0" rIns="217742" bIns="0" numCol="1" spcCol="1270" anchor="ctr" anchorCtr="0">
          <a:noAutofit/>
        </a:bodyPr>
        <a:lstStyle/>
        <a:p>
          <a:pPr marL="0" lvl="0" indent="0" algn="l" defTabSz="889000" rtl="0">
            <a:lnSpc>
              <a:spcPct val="90000"/>
            </a:lnSpc>
            <a:spcBef>
              <a:spcPct val="0"/>
            </a:spcBef>
            <a:spcAft>
              <a:spcPct val="35000"/>
            </a:spcAft>
            <a:buNone/>
          </a:pPr>
          <a:r>
            <a:rPr lang="en-US" sz="2000" kern="1200" dirty="0"/>
            <a:t>Laboratory must confirm that it can properly operate the method before introducing the test. If the method changes, the confirmation must be repeated.</a:t>
          </a:r>
        </a:p>
      </dsp:txBody>
      <dsp:txXfrm>
        <a:off x="461318" y="3488616"/>
        <a:ext cx="5813472" cy="9212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D8A5DC-B9CC-4B75-89E0-0EFF5BA3BE1C}">
      <dsp:nvSpPr>
        <dsp:cNvPr id="0" name=""/>
        <dsp:cNvSpPr/>
      </dsp:nvSpPr>
      <dsp:spPr>
        <a:xfrm>
          <a:off x="0" y="319830"/>
          <a:ext cx="8229600" cy="3024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302D9C7-9DE1-48C7-890C-63BA1EE74F0D}">
      <dsp:nvSpPr>
        <dsp:cNvPr id="0" name=""/>
        <dsp:cNvSpPr/>
      </dsp:nvSpPr>
      <dsp:spPr>
        <a:xfrm>
          <a:off x="411480" y="142710"/>
          <a:ext cx="5760720" cy="354240"/>
        </a:xfrm>
        <a:prstGeom prst="roundRect">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742" tIns="0" rIns="217742" bIns="0" numCol="1" spcCol="1270" anchor="ctr" anchorCtr="0">
          <a:noAutofit/>
        </a:bodyPr>
        <a:lstStyle/>
        <a:p>
          <a:pPr marL="0" lvl="0" indent="0" algn="l" defTabSz="800100" rtl="0">
            <a:lnSpc>
              <a:spcPct val="90000"/>
            </a:lnSpc>
            <a:spcBef>
              <a:spcPct val="0"/>
            </a:spcBef>
            <a:spcAft>
              <a:spcPct val="35000"/>
            </a:spcAft>
            <a:buNone/>
          </a:pPr>
          <a:r>
            <a:rPr lang="en-US" sz="1800" kern="1200" dirty="0"/>
            <a:t>Must  be appropriate for intended use </a:t>
          </a:r>
        </a:p>
      </dsp:txBody>
      <dsp:txXfrm>
        <a:off x="428773" y="160003"/>
        <a:ext cx="5726134" cy="319654"/>
      </dsp:txXfrm>
    </dsp:sp>
    <dsp:sp modelId="{5C7F26CB-E5DB-438B-9F64-282FDF135D26}">
      <dsp:nvSpPr>
        <dsp:cNvPr id="0" name=""/>
        <dsp:cNvSpPr/>
      </dsp:nvSpPr>
      <dsp:spPr>
        <a:xfrm>
          <a:off x="0" y="864150"/>
          <a:ext cx="8229600" cy="302400"/>
        </a:xfrm>
        <a:prstGeom prst="rect">
          <a:avLst/>
        </a:prstGeom>
        <a:solidFill>
          <a:schemeClr val="lt1">
            <a:alpha val="90000"/>
            <a:hueOff val="0"/>
            <a:satOff val="0"/>
            <a:lumOff val="0"/>
            <a:alphaOff val="0"/>
          </a:schemeClr>
        </a:solidFill>
        <a:ln w="9525" cap="flat" cmpd="sng" algn="ctr">
          <a:solidFill>
            <a:schemeClr val="accent4">
              <a:hueOff val="-1488257"/>
              <a:satOff val="8966"/>
              <a:lumOff val="719"/>
              <a:alphaOff val="0"/>
            </a:schemeClr>
          </a:solidFill>
          <a:prstDash val="solid"/>
        </a:ln>
        <a:effectLst/>
      </dsp:spPr>
      <dsp:style>
        <a:lnRef idx="1">
          <a:scrgbClr r="0" g="0" b="0"/>
        </a:lnRef>
        <a:fillRef idx="1">
          <a:scrgbClr r="0" g="0" b="0"/>
        </a:fillRef>
        <a:effectRef idx="0">
          <a:scrgbClr r="0" g="0" b="0"/>
        </a:effectRef>
        <a:fontRef idx="minor"/>
      </dsp:style>
    </dsp:sp>
    <dsp:sp modelId="{26A22CB0-5067-425F-A425-E6BA616BFE72}">
      <dsp:nvSpPr>
        <dsp:cNvPr id="0" name=""/>
        <dsp:cNvSpPr/>
      </dsp:nvSpPr>
      <dsp:spPr>
        <a:xfrm>
          <a:off x="411480" y="687030"/>
          <a:ext cx="5760720" cy="354240"/>
        </a:xfrm>
        <a:prstGeom prst="roundRect">
          <a:avLst/>
        </a:prstGeom>
        <a:gradFill rotWithShape="0">
          <a:gsLst>
            <a:gs pos="0">
              <a:schemeClr val="accent4">
                <a:hueOff val="-1488257"/>
                <a:satOff val="8966"/>
                <a:lumOff val="719"/>
                <a:alphaOff val="0"/>
                <a:tint val="50000"/>
                <a:shade val="86000"/>
                <a:satMod val="140000"/>
              </a:schemeClr>
            </a:gs>
            <a:gs pos="45000">
              <a:schemeClr val="accent4">
                <a:hueOff val="-1488257"/>
                <a:satOff val="8966"/>
                <a:lumOff val="719"/>
                <a:alphaOff val="0"/>
                <a:tint val="48000"/>
                <a:satMod val="150000"/>
              </a:schemeClr>
            </a:gs>
            <a:gs pos="100000">
              <a:schemeClr val="accent4">
                <a:hueOff val="-1488257"/>
                <a:satOff val="8966"/>
                <a:lumOff val="719"/>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742" tIns="0" rIns="217742" bIns="0" numCol="1" spcCol="1270" anchor="ctr" anchorCtr="0">
          <a:noAutofit/>
        </a:bodyPr>
        <a:lstStyle/>
        <a:p>
          <a:pPr marL="0" lvl="0" indent="0" algn="l" defTabSz="800100" rtl="0">
            <a:lnSpc>
              <a:spcPct val="90000"/>
            </a:lnSpc>
            <a:spcBef>
              <a:spcPct val="0"/>
            </a:spcBef>
            <a:spcAft>
              <a:spcPct val="35000"/>
            </a:spcAft>
            <a:buNone/>
          </a:pPr>
          <a:r>
            <a:rPr lang="en-US" sz="1800" kern="1200" dirty="0"/>
            <a:t>Customer must be informed</a:t>
          </a:r>
        </a:p>
      </dsp:txBody>
      <dsp:txXfrm>
        <a:off x="428773" y="704323"/>
        <a:ext cx="5726134" cy="319654"/>
      </dsp:txXfrm>
    </dsp:sp>
    <dsp:sp modelId="{483929B1-A040-4A84-BD28-E4FD20F7266F}">
      <dsp:nvSpPr>
        <dsp:cNvPr id="0" name=""/>
        <dsp:cNvSpPr/>
      </dsp:nvSpPr>
      <dsp:spPr>
        <a:xfrm>
          <a:off x="0" y="1408470"/>
          <a:ext cx="8229600" cy="963900"/>
        </a:xfrm>
        <a:prstGeom prst="rect">
          <a:avLst/>
        </a:prstGeom>
        <a:solidFill>
          <a:schemeClr val="lt1">
            <a:alpha val="90000"/>
            <a:hueOff val="0"/>
            <a:satOff val="0"/>
            <a:lumOff val="0"/>
            <a:alphaOff val="0"/>
          </a:schemeClr>
        </a:solidFill>
        <a:ln w="9525" cap="flat" cmpd="sng" algn="ctr">
          <a:solidFill>
            <a:schemeClr val="accent4">
              <a:hueOff val="-2976513"/>
              <a:satOff val="17933"/>
              <a:lumOff val="143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249936" rIns="638708" bIns="99568" numCol="1" spcCol="1270" anchor="t" anchorCtr="0">
          <a:noAutofit/>
        </a:bodyPr>
        <a:lstStyle/>
        <a:p>
          <a:pPr marL="114300" lvl="1" indent="-114300" algn="l" defTabSz="622300" rtl="0">
            <a:lnSpc>
              <a:spcPct val="90000"/>
            </a:lnSpc>
            <a:spcBef>
              <a:spcPct val="0"/>
            </a:spcBef>
            <a:spcAft>
              <a:spcPct val="15000"/>
            </a:spcAft>
            <a:buChar char="•"/>
          </a:pPr>
          <a:r>
            <a:rPr lang="en-US" sz="1400" kern="1200" dirty="0"/>
            <a:t>Non-standard</a:t>
          </a:r>
        </a:p>
        <a:p>
          <a:pPr marL="114300" lvl="1" indent="-114300" algn="l" defTabSz="622300" rtl="0">
            <a:lnSpc>
              <a:spcPct val="90000"/>
            </a:lnSpc>
            <a:spcBef>
              <a:spcPct val="0"/>
            </a:spcBef>
            <a:spcAft>
              <a:spcPct val="15000"/>
            </a:spcAft>
            <a:buChar char="•"/>
          </a:pPr>
          <a:r>
            <a:rPr lang="en-US" sz="1400" kern="1200" dirty="0"/>
            <a:t>Laboratory designed/developed</a:t>
          </a:r>
        </a:p>
        <a:p>
          <a:pPr marL="114300" lvl="1" indent="-114300" algn="l" defTabSz="622300" rtl="0">
            <a:lnSpc>
              <a:spcPct val="90000"/>
            </a:lnSpc>
            <a:spcBef>
              <a:spcPct val="0"/>
            </a:spcBef>
            <a:spcAft>
              <a:spcPct val="15000"/>
            </a:spcAft>
            <a:buChar char="•"/>
          </a:pPr>
          <a:r>
            <a:rPr lang="en-US" sz="1400" kern="1200" dirty="0"/>
            <a:t>Standard methods outside their intended scope (any amplifications or modifications)</a:t>
          </a:r>
        </a:p>
      </dsp:txBody>
      <dsp:txXfrm>
        <a:off x="0" y="1408470"/>
        <a:ext cx="8229600" cy="963900"/>
      </dsp:txXfrm>
    </dsp:sp>
    <dsp:sp modelId="{5E5804F4-E3A1-44A3-AD29-B555281BBFD1}">
      <dsp:nvSpPr>
        <dsp:cNvPr id="0" name=""/>
        <dsp:cNvSpPr/>
      </dsp:nvSpPr>
      <dsp:spPr>
        <a:xfrm>
          <a:off x="411480" y="1231350"/>
          <a:ext cx="5760720" cy="354240"/>
        </a:xfrm>
        <a:prstGeom prst="roundRect">
          <a:avLst/>
        </a:prstGeom>
        <a:gradFill rotWithShape="0">
          <a:gsLst>
            <a:gs pos="0">
              <a:schemeClr val="accent4">
                <a:hueOff val="-2976513"/>
                <a:satOff val="17933"/>
                <a:lumOff val="1437"/>
                <a:alphaOff val="0"/>
                <a:tint val="50000"/>
                <a:shade val="86000"/>
                <a:satMod val="140000"/>
              </a:schemeClr>
            </a:gs>
            <a:gs pos="45000">
              <a:schemeClr val="accent4">
                <a:hueOff val="-2976513"/>
                <a:satOff val="17933"/>
                <a:lumOff val="1437"/>
                <a:alphaOff val="0"/>
                <a:tint val="48000"/>
                <a:satMod val="150000"/>
              </a:schemeClr>
            </a:gs>
            <a:gs pos="100000">
              <a:schemeClr val="accent4">
                <a:hueOff val="-2976513"/>
                <a:satOff val="17933"/>
                <a:lumOff val="1437"/>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742" tIns="0" rIns="217742" bIns="0" numCol="1" spcCol="1270" anchor="ctr" anchorCtr="0">
          <a:noAutofit/>
        </a:bodyPr>
        <a:lstStyle/>
        <a:p>
          <a:pPr marL="0" lvl="0" indent="0" algn="l" defTabSz="800100" rtl="0">
            <a:lnSpc>
              <a:spcPct val="90000"/>
            </a:lnSpc>
            <a:spcBef>
              <a:spcPct val="0"/>
            </a:spcBef>
            <a:spcAft>
              <a:spcPct val="35000"/>
            </a:spcAft>
            <a:buNone/>
          </a:pPr>
          <a:r>
            <a:rPr lang="en-US" sz="1800" kern="1200" dirty="0"/>
            <a:t>Laboratory shall validate these methods</a:t>
          </a:r>
        </a:p>
      </dsp:txBody>
      <dsp:txXfrm>
        <a:off x="428773" y="1248643"/>
        <a:ext cx="5726134" cy="319654"/>
      </dsp:txXfrm>
    </dsp:sp>
    <dsp:sp modelId="{A25EBFE0-3F4C-4382-83CF-A325F57C7C96}">
      <dsp:nvSpPr>
        <dsp:cNvPr id="0" name=""/>
        <dsp:cNvSpPr/>
      </dsp:nvSpPr>
      <dsp:spPr>
        <a:xfrm>
          <a:off x="0" y="2614289"/>
          <a:ext cx="8229600" cy="1738800"/>
        </a:xfrm>
        <a:prstGeom prst="rect">
          <a:avLst/>
        </a:prstGeom>
        <a:solidFill>
          <a:schemeClr val="lt1">
            <a:alpha val="90000"/>
            <a:hueOff val="0"/>
            <a:satOff val="0"/>
            <a:lumOff val="0"/>
            <a:alphaOff val="0"/>
          </a:schemeClr>
        </a:solidFill>
        <a:ln w="9525" cap="flat" cmpd="sng" algn="ctr">
          <a:solidFill>
            <a:schemeClr val="accent4">
              <a:hueOff val="-4464770"/>
              <a:satOff val="26899"/>
              <a:lumOff val="215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249936" rIns="638708" bIns="85344" numCol="1" spcCol="1270" anchor="t" anchorCtr="0">
          <a:noAutofit/>
        </a:bodyPr>
        <a:lstStyle/>
        <a:p>
          <a:pPr marL="114300" lvl="1" indent="-114300" algn="l" defTabSz="533400" rtl="0">
            <a:lnSpc>
              <a:spcPct val="90000"/>
            </a:lnSpc>
            <a:spcBef>
              <a:spcPct val="0"/>
            </a:spcBef>
            <a:spcAft>
              <a:spcPct val="15000"/>
            </a:spcAft>
            <a:buChar char="•"/>
          </a:pPr>
          <a:r>
            <a:rPr lang="en-US" sz="1200" kern="1200" dirty="0"/>
            <a:t>Validation is the confirmation by examination and the provision of objective evidence that the particular requirements for a specific intended use are fulfilled.</a:t>
          </a:r>
        </a:p>
        <a:p>
          <a:pPr marL="114300" lvl="1" indent="-114300" algn="l" defTabSz="533400" rtl="0">
            <a:lnSpc>
              <a:spcPct val="90000"/>
            </a:lnSpc>
            <a:spcBef>
              <a:spcPct val="0"/>
            </a:spcBef>
            <a:spcAft>
              <a:spcPct val="15000"/>
            </a:spcAft>
            <a:buChar char="•"/>
          </a:pPr>
          <a:r>
            <a:rPr lang="en-US" sz="1200" kern="1200"/>
            <a:t>It is a planned activity</a:t>
          </a:r>
        </a:p>
        <a:p>
          <a:pPr marL="114300" lvl="1" indent="-114300" algn="l" defTabSz="533400" rtl="0">
            <a:lnSpc>
              <a:spcPct val="90000"/>
            </a:lnSpc>
            <a:spcBef>
              <a:spcPct val="0"/>
            </a:spcBef>
            <a:spcAft>
              <a:spcPct val="15000"/>
            </a:spcAft>
            <a:buChar char="•"/>
          </a:pPr>
          <a:r>
            <a:rPr lang="en-US" sz="1200" kern="1200"/>
            <a:t>It is assigned to qualified personnel with adequate resources</a:t>
          </a:r>
        </a:p>
        <a:p>
          <a:pPr marL="114300" lvl="1" indent="-114300" algn="l" defTabSz="533400" rtl="0">
            <a:lnSpc>
              <a:spcPct val="90000"/>
            </a:lnSpc>
            <a:spcBef>
              <a:spcPct val="0"/>
            </a:spcBef>
            <a:spcAft>
              <a:spcPct val="15000"/>
            </a:spcAft>
            <a:buChar char="•"/>
          </a:pPr>
          <a:r>
            <a:rPr lang="en-US" sz="1200" kern="1200" dirty="0"/>
            <a:t>Follow the </a:t>
          </a:r>
          <a:r>
            <a:rPr lang="en-US" sz="1200" kern="1200" dirty="0">
              <a:solidFill>
                <a:srgbClr val="00B0F0"/>
              </a:solidFill>
            </a:rPr>
            <a:t>(</a:t>
          </a:r>
          <a:r>
            <a:rPr lang="en-US" sz="1200" i="1" kern="1200" dirty="0">
              <a:solidFill>
                <a:srgbClr val="00B0F0"/>
              </a:solidFill>
            </a:rPr>
            <a:t>Insert name here) Validation and Verification SOP </a:t>
          </a:r>
          <a:r>
            <a:rPr lang="en-US" sz="1200" kern="1200" dirty="0"/>
            <a:t>(standard operating procedure)</a:t>
          </a:r>
        </a:p>
        <a:p>
          <a:pPr marL="114300" lvl="1" indent="-114300" algn="l" defTabSz="533400" rtl="0">
            <a:lnSpc>
              <a:spcPct val="90000"/>
            </a:lnSpc>
            <a:spcBef>
              <a:spcPct val="0"/>
            </a:spcBef>
            <a:spcAft>
              <a:spcPct val="15000"/>
            </a:spcAft>
            <a:buChar char="•"/>
          </a:pPr>
          <a:r>
            <a:rPr lang="en-US" sz="1200" kern="1200"/>
            <a:t>Record the results obtained, the procedure for the validation, and a statement as to whether the method is fit for the intended use</a:t>
          </a:r>
        </a:p>
        <a:p>
          <a:pPr marL="114300" lvl="1" indent="-114300" algn="l" defTabSz="533400" rtl="0">
            <a:lnSpc>
              <a:spcPct val="90000"/>
            </a:lnSpc>
            <a:spcBef>
              <a:spcPct val="0"/>
            </a:spcBef>
            <a:spcAft>
              <a:spcPct val="15000"/>
            </a:spcAft>
            <a:buChar char="•"/>
          </a:pPr>
          <a:r>
            <a:rPr lang="en-US" sz="1200" kern="1200"/>
            <a:t>Includes processes for sampling, handling, and transportation</a:t>
          </a:r>
        </a:p>
      </dsp:txBody>
      <dsp:txXfrm>
        <a:off x="0" y="2614289"/>
        <a:ext cx="8229600" cy="1738800"/>
      </dsp:txXfrm>
    </dsp:sp>
    <dsp:sp modelId="{4F73D151-5C51-484B-B904-72A100B57393}">
      <dsp:nvSpPr>
        <dsp:cNvPr id="0" name=""/>
        <dsp:cNvSpPr/>
      </dsp:nvSpPr>
      <dsp:spPr>
        <a:xfrm>
          <a:off x="411480" y="2437170"/>
          <a:ext cx="5760720" cy="354240"/>
        </a:xfrm>
        <a:prstGeom prst="roundRect">
          <a:avLst/>
        </a:prstGeom>
        <a:gradFill rotWithShape="0">
          <a:gsLst>
            <a:gs pos="0">
              <a:schemeClr val="accent4">
                <a:hueOff val="-4464770"/>
                <a:satOff val="26899"/>
                <a:lumOff val="2156"/>
                <a:alphaOff val="0"/>
                <a:tint val="50000"/>
                <a:shade val="86000"/>
                <a:satMod val="140000"/>
              </a:schemeClr>
            </a:gs>
            <a:gs pos="45000">
              <a:schemeClr val="accent4">
                <a:hueOff val="-4464770"/>
                <a:satOff val="26899"/>
                <a:lumOff val="2156"/>
                <a:alphaOff val="0"/>
                <a:tint val="48000"/>
                <a:satMod val="150000"/>
              </a:schemeClr>
            </a:gs>
            <a:gs pos="100000">
              <a:schemeClr val="accent4">
                <a:hueOff val="-4464770"/>
                <a:satOff val="26899"/>
                <a:lumOff val="2156"/>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7742" tIns="0" rIns="217742" bIns="0" numCol="1" spcCol="1270" anchor="ctr" anchorCtr="0">
          <a:noAutofit/>
        </a:bodyPr>
        <a:lstStyle/>
        <a:p>
          <a:pPr marL="0" lvl="0" indent="0" algn="l" defTabSz="800100" rtl="0">
            <a:lnSpc>
              <a:spcPct val="90000"/>
            </a:lnSpc>
            <a:spcBef>
              <a:spcPct val="0"/>
            </a:spcBef>
            <a:spcAft>
              <a:spcPct val="35000"/>
            </a:spcAft>
            <a:buNone/>
          </a:pPr>
          <a:r>
            <a:rPr lang="en-US" sz="1800" kern="1200" dirty="0"/>
            <a:t>Method is validated:</a:t>
          </a:r>
        </a:p>
      </dsp:txBody>
      <dsp:txXfrm>
        <a:off x="428773" y="2454463"/>
        <a:ext cx="5726134" cy="3196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F4182C-C1E4-44F5-AA50-09C5643913CA}">
      <dsp:nvSpPr>
        <dsp:cNvPr id="0" name=""/>
        <dsp:cNvSpPr/>
      </dsp:nvSpPr>
      <dsp:spPr>
        <a:xfrm>
          <a:off x="1750032" y="64"/>
          <a:ext cx="5262934" cy="789440"/>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7625" tIns="31750" rIns="47625" bIns="31750" numCol="1" spcCol="1270" anchor="ctr" anchorCtr="0">
          <a:noAutofit/>
        </a:bodyPr>
        <a:lstStyle/>
        <a:p>
          <a:pPr marL="0" lvl="0" indent="0" algn="ctr" defTabSz="1111250" rtl="0">
            <a:lnSpc>
              <a:spcPct val="90000"/>
            </a:lnSpc>
            <a:spcBef>
              <a:spcPct val="0"/>
            </a:spcBef>
            <a:spcAft>
              <a:spcPct val="35000"/>
            </a:spcAft>
            <a:buNone/>
          </a:pPr>
          <a:r>
            <a:rPr lang="en-US" sz="2500" kern="1200" dirty="0"/>
            <a:t>Techniques used should include one or more of the following:</a:t>
          </a:r>
        </a:p>
      </dsp:txBody>
      <dsp:txXfrm>
        <a:off x="1773154" y="23186"/>
        <a:ext cx="5216690" cy="743196"/>
      </dsp:txXfrm>
    </dsp:sp>
    <dsp:sp modelId="{D4C4E87F-1A24-4BBA-8F71-0B244A799194}">
      <dsp:nvSpPr>
        <dsp:cNvPr id="0" name=""/>
        <dsp:cNvSpPr/>
      </dsp:nvSpPr>
      <dsp:spPr>
        <a:xfrm>
          <a:off x="1750032" y="931603"/>
          <a:ext cx="789440" cy="789440"/>
        </a:xfrm>
        <a:prstGeom prst="roundRect">
          <a:avLst>
            <a:gd name="adj" fmla="val 16670"/>
          </a:avLst>
        </a:prstGeom>
        <a:blipFill rotWithShape="1">
          <a:blip xmlns:r="http://schemas.openxmlformats.org/officeDocument/2006/relationships" r:embed="rId1"/>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F59C601-BCBF-456F-9039-3980ADAEA50C}">
      <dsp:nvSpPr>
        <dsp:cNvPr id="0" name=""/>
        <dsp:cNvSpPr/>
      </dsp:nvSpPr>
      <dsp:spPr>
        <a:xfrm>
          <a:off x="2586839" y="931603"/>
          <a:ext cx="4426127" cy="789440"/>
        </a:xfrm>
        <a:prstGeom prst="roundRect">
          <a:avLst>
            <a:gd name="adj" fmla="val 1667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0">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kern="1200" dirty="0"/>
            <a:t>Calibration using reference standards or materials</a:t>
          </a:r>
        </a:p>
      </dsp:txBody>
      <dsp:txXfrm>
        <a:off x="2625383" y="970147"/>
        <a:ext cx="4349039" cy="712352"/>
      </dsp:txXfrm>
    </dsp:sp>
    <dsp:sp modelId="{0DD8E093-279A-4FD7-A847-4B984603373F}">
      <dsp:nvSpPr>
        <dsp:cNvPr id="0" name=""/>
        <dsp:cNvSpPr/>
      </dsp:nvSpPr>
      <dsp:spPr>
        <a:xfrm>
          <a:off x="1752266" y="3581399"/>
          <a:ext cx="789440" cy="789440"/>
        </a:xfrm>
        <a:prstGeom prst="roundRect">
          <a:avLst>
            <a:gd name="adj" fmla="val 16670"/>
          </a:avLst>
        </a:prstGeom>
        <a:blipFill rotWithShape="1">
          <a:blip xmlns:r="http://schemas.openxmlformats.org/officeDocument/2006/relationships" r:embed="rId2"/>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20BE26A-C104-436E-B897-40EDEA90FAEE}">
      <dsp:nvSpPr>
        <dsp:cNvPr id="0" name=""/>
        <dsp:cNvSpPr/>
      </dsp:nvSpPr>
      <dsp:spPr>
        <a:xfrm>
          <a:off x="2586839" y="1815776"/>
          <a:ext cx="4426127" cy="789440"/>
        </a:xfrm>
        <a:prstGeom prst="roundRect">
          <a:avLst>
            <a:gd name="adj" fmla="val 16670"/>
          </a:avLst>
        </a:prstGeom>
        <a:gradFill rotWithShape="0">
          <a:gsLst>
            <a:gs pos="0">
              <a:schemeClr val="accent2">
                <a:hueOff val="4304429"/>
                <a:satOff val="-10100"/>
                <a:lumOff val="-4412"/>
                <a:alphaOff val="0"/>
                <a:tint val="50000"/>
                <a:shade val="86000"/>
                <a:satMod val="140000"/>
              </a:schemeClr>
            </a:gs>
            <a:gs pos="45000">
              <a:schemeClr val="accent2">
                <a:hueOff val="4304429"/>
                <a:satOff val="-10100"/>
                <a:lumOff val="-4412"/>
                <a:alphaOff val="0"/>
                <a:tint val="48000"/>
                <a:satMod val="150000"/>
              </a:schemeClr>
            </a:gs>
            <a:gs pos="100000">
              <a:schemeClr val="accent2">
                <a:hueOff val="4304429"/>
                <a:satOff val="-10100"/>
                <a:lumOff val="-4412"/>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0">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kern="1200" dirty="0"/>
            <a:t>Comparison of results with other methods</a:t>
          </a:r>
        </a:p>
      </dsp:txBody>
      <dsp:txXfrm>
        <a:off x="2625383" y="1854320"/>
        <a:ext cx="4349039" cy="712352"/>
      </dsp:txXfrm>
    </dsp:sp>
    <dsp:sp modelId="{A0F3A9B1-7D14-44AA-90BF-EE0BF8C83E9A}">
      <dsp:nvSpPr>
        <dsp:cNvPr id="0" name=""/>
        <dsp:cNvSpPr/>
      </dsp:nvSpPr>
      <dsp:spPr>
        <a:xfrm>
          <a:off x="1750032" y="2699949"/>
          <a:ext cx="789440" cy="789440"/>
        </a:xfrm>
        <a:prstGeom prst="roundRect">
          <a:avLst>
            <a:gd name="adj" fmla="val 16670"/>
          </a:avLst>
        </a:prstGeom>
        <a:blipFill rotWithShape="1">
          <a:blip xmlns:r="http://schemas.openxmlformats.org/officeDocument/2006/relationships" r:embed="rId3"/>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32ABB30-8C52-4BF7-9D7B-07F55C21B4BC}">
      <dsp:nvSpPr>
        <dsp:cNvPr id="0" name=""/>
        <dsp:cNvSpPr/>
      </dsp:nvSpPr>
      <dsp:spPr>
        <a:xfrm>
          <a:off x="2586839" y="2699949"/>
          <a:ext cx="4426127" cy="789440"/>
        </a:xfrm>
        <a:prstGeom prst="roundRect">
          <a:avLst>
            <a:gd name="adj" fmla="val 16670"/>
          </a:avLst>
        </a:prstGeom>
        <a:gradFill rotWithShape="0">
          <a:gsLst>
            <a:gs pos="0">
              <a:schemeClr val="accent2">
                <a:hueOff val="8608858"/>
                <a:satOff val="-20199"/>
                <a:lumOff val="-8824"/>
                <a:alphaOff val="0"/>
                <a:tint val="50000"/>
                <a:shade val="86000"/>
                <a:satMod val="140000"/>
              </a:schemeClr>
            </a:gs>
            <a:gs pos="45000">
              <a:schemeClr val="accent2">
                <a:hueOff val="8608858"/>
                <a:satOff val="-20199"/>
                <a:lumOff val="-8824"/>
                <a:alphaOff val="0"/>
                <a:tint val="48000"/>
                <a:satMod val="150000"/>
              </a:schemeClr>
            </a:gs>
            <a:gs pos="100000">
              <a:schemeClr val="accent2">
                <a:hueOff val="8608858"/>
                <a:satOff val="-20199"/>
                <a:lumOff val="-8824"/>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0">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kern="1200" dirty="0"/>
            <a:t>Interlaboratory comparisons</a:t>
          </a:r>
        </a:p>
      </dsp:txBody>
      <dsp:txXfrm>
        <a:off x="2625383" y="2738493"/>
        <a:ext cx="4349039" cy="712352"/>
      </dsp:txXfrm>
    </dsp:sp>
    <dsp:sp modelId="{320AF14F-B382-413A-A3D2-220E5BC4FF7C}">
      <dsp:nvSpPr>
        <dsp:cNvPr id="0" name=""/>
        <dsp:cNvSpPr/>
      </dsp:nvSpPr>
      <dsp:spPr>
        <a:xfrm>
          <a:off x="1752266" y="1828802"/>
          <a:ext cx="789440" cy="789440"/>
        </a:xfrm>
        <a:prstGeom prst="roundRect">
          <a:avLst>
            <a:gd name="adj" fmla="val 16670"/>
          </a:avLst>
        </a:prstGeom>
        <a:blipFill rotWithShape="1">
          <a:blip xmlns:r="http://schemas.openxmlformats.org/officeDocument/2006/relationships" r:embed="rId4"/>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C77C87B-E46C-4D38-A640-23C57E474B49}">
      <dsp:nvSpPr>
        <dsp:cNvPr id="0" name=""/>
        <dsp:cNvSpPr/>
      </dsp:nvSpPr>
      <dsp:spPr>
        <a:xfrm>
          <a:off x="2586839" y="3584122"/>
          <a:ext cx="4426127" cy="789440"/>
        </a:xfrm>
        <a:prstGeom prst="roundRect">
          <a:avLst>
            <a:gd name="adj" fmla="val 16670"/>
          </a:avLst>
        </a:prstGeom>
        <a:gradFill rotWithShape="0">
          <a:gsLst>
            <a:gs pos="0">
              <a:schemeClr val="accent2">
                <a:hueOff val="12913288"/>
                <a:satOff val="-30299"/>
                <a:lumOff val="-13236"/>
                <a:alphaOff val="0"/>
                <a:tint val="50000"/>
                <a:shade val="86000"/>
                <a:satMod val="140000"/>
              </a:schemeClr>
            </a:gs>
            <a:gs pos="45000">
              <a:schemeClr val="accent2">
                <a:hueOff val="12913288"/>
                <a:satOff val="-30299"/>
                <a:lumOff val="-13236"/>
                <a:alphaOff val="0"/>
                <a:tint val="48000"/>
                <a:satMod val="150000"/>
              </a:schemeClr>
            </a:gs>
            <a:gs pos="100000">
              <a:schemeClr val="accent2">
                <a:hueOff val="12913288"/>
                <a:satOff val="-30299"/>
                <a:lumOff val="-13236"/>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0">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kern="1200" dirty="0"/>
            <a:t>Systematic assessment of the factors influencing the result</a:t>
          </a:r>
        </a:p>
      </dsp:txBody>
      <dsp:txXfrm>
        <a:off x="2625383" y="3622666"/>
        <a:ext cx="4349039" cy="712352"/>
      </dsp:txXfrm>
    </dsp:sp>
    <dsp:sp modelId="{69820433-DC1A-4323-BC0F-897854F4406B}">
      <dsp:nvSpPr>
        <dsp:cNvPr id="0" name=""/>
        <dsp:cNvSpPr/>
      </dsp:nvSpPr>
      <dsp:spPr>
        <a:xfrm>
          <a:off x="1750032" y="4468295"/>
          <a:ext cx="789440" cy="789440"/>
        </a:xfrm>
        <a:prstGeom prst="roundRect">
          <a:avLst>
            <a:gd name="adj" fmla="val 16670"/>
          </a:avLst>
        </a:prstGeom>
        <a:blipFill rotWithShape="1">
          <a:blip xmlns:r="http://schemas.openxmlformats.org/officeDocument/2006/relationships" r:embed="rId5"/>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A10180F-A9B6-4FC1-B379-A9FD1F01E861}">
      <dsp:nvSpPr>
        <dsp:cNvPr id="0" name=""/>
        <dsp:cNvSpPr/>
      </dsp:nvSpPr>
      <dsp:spPr>
        <a:xfrm>
          <a:off x="2586839" y="4468295"/>
          <a:ext cx="4426127" cy="789440"/>
        </a:xfrm>
        <a:prstGeom prst="roundRect">
          <a:avLst>
            <a:gd name="adj" fmla="val 16670"/>
          </a:avLst>
        </a:prstGeom>
        <a:gradFill rotWithShape="0">
          <a:gsLst>
            <a:gs pos="0">
              <a:schemeClr val="accent2">
                <a:hueOff val="17217717"/>
                <a:satOff val="-40399"/>
                <a:lumOff val="-17648"/>
                <a:alphaOff val="0"/>
                <a:tint val="50000"/>
                <a:shade val="86000"/>
                <a:satMod val="140000"/>
              </a:schemeClr>
            </a:gs>
            <a:gs pos="45000">
              <a:schemeClr val="accent2">
                <a:hueOff val="17217717"/>
                <a:satOff val="-40399"/>
                <a:lumOff val="-17648"/>
                <a:alphaOff val="0"/>
                <a:tint val="48000"/>
                <a:satMod val="150000"/>
              </a:schemeClr>
            </a:gs>
            <a:gs pos="100000">
              <a:schemeClr val="accent2">
                <a:hueOff val="17217717"/>
                <a:satOff val="-40399"/>
                <a:lumOff val="-17648"/>
                <a:alphaOff val="0"/>
                <a:tint val="28000"/>
                <a:satMod val="160000"/>
              </a:schemeClr>
            </a:gs>
          </a:gsLst>
          <a:path path="circle">
            <a:fillToRect l="100000" t="100000" r="100000" b="100000"/>
          </a:path>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0">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en-US" sz="1400" kern="1200" dirty="0"/>
            <a:t>Assessment of the uncertainty of the results based on scientific understanding of the theoretical principles of the method</a:t>
          </a:r>
        </a:p>
      </dsp:txBody>
      <dsp:txXfrm>
        <a:off x="2625383" y="4506839"/>
        <a:ext cx="4349039" cy="71235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797270-F6C4-4A1A-8E78-68715F251830}">
      <dsp:nvSpPr>
        <dsp:cNvPr id="0" name=""/>
        <dsp:cNvSpPr/>
      </dsp:nvSpPr>
      <dsp:spPr>
        <a:xfrm>
          <a:off x="0" y="318899"/>
          <a:ext cx="8102066" cy="378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16D65CF-AB00-404D-B70F-7EAF714A5080}">
      <dsp:nvSpPr>
        <dsp:cNvPr id="0" name=""/>
        <dsp:cNvSpPr/>
      </dsp:nvSpPr>
      <dsp:spPr>
        <a:xfrm>
          <a:off x="385718" y="97499"/>
          <a:ext cx="7714361" cy="442800"/>
        </a:xfrm>
        <a:prstGeom prst="roundRect">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4367" tIns="0" rIns="214367" bIns="0" numCol="1" spcCol="1270" anchor="ctr" anchorCtr="0">
          <a:noAutofit/>
        </a:bodyPr>
        <a:lstStyle/>
        <a:p>
          <a:pPr marL="0" lvl="0" indent="0" algn="l" defTabSz="800100">
            <a:lnSpc>
              <a:spcPct val="90000"/>
            </a:lnSpc>
            <a:spcBef>
              <a:spcPct val="0"/>
            </a:spcBef>
            <a:spcAft>
              <a:spcPct val="35000"/>
            </a:spcAft>
            <a:buNone/>
          </a:pPr>
          <a:r>
            <a:rPr lang="en-US" sz="1800" kern="1200" dirty="0"/>
            <a:t>Appropriate identification</a:t>
          </a:r>
        </a:p>
      </dsp:txBody>
      <dsp:txXfrm>
        <a:off x="407334" y="119115"/>
        <a:ext cx="7671129" cy="399568"/>
      </dsp:txXfrm>
    </dsp:sp>
    <dsp:sp modelId="{E5EC6DF4-8DC3-4313-AFFC-D738CBCE52CB}">
      <dsp:nvSpPr>
        <dsp:cNvPr id="0" name=""/>
        <dsp:cNvSpPr/>
      </dsp:nvSpPr>
      <dsp:spPr>
        <a:xfrm>
          <a:off x="0" y="999300"/>
          <a:ext cx="8102066" cy="3780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BBCDEF7-8BC1-4122-9F5E-E2E9E51B019B}">
      <dsp:nvSpPr>
        <dsp:cNvPr id="0" name=""/>
        <dsp:cNvSpPr/>
      </dsp:nvSpPr>
      <dsp:spPr>
        <a:xfrm>
          <a:off x="385718" y="777899"/>
          <a:ext cx="7714361" cy="442800"/>
        </a:xfrm>
        <a:prstGeom prst="roundRect">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4367" tIns="0" rIns="214367" bIns="0" numCol="1" spcCol="1270" anchor="ctr" anchorCtr="0">
          <a:noAutofit/>
        </a:bodyPr>
        <a:lstStyle/>
        <a:p>
          <a:pPr marL="0" lvl="0" indent="0" algn="l" defTabSz="800100">
            <a:lnSpc>
              <a:spcPct val="90000"/>
            </a:lnSpc>
            <a:spcBef>
              <a:spcPct val="0"/>
            </a:spcBef>
            <a:spcAft>
              <a:spcPct val="35000"/>
            </a:spcAft>
            <a:buNone/>
          </a:pPr>
          <a:r>
            <a:rPr lang="en-US" sz="1800" kern="1200" dirty="0"/>
            <a:t>Scope</a:t>
          </a:r>
        </a:p>
      </dsp:txBody>
      <dsp:txXfrm>
        <a:off x="407334" y="799515"/>
        <a:ext cx="7671129" cy="399568"/>
      </dsp:txXfrm>
    </dsp:sp>
    <dsp:sp modelId="{DF49D77E-EF69-4C57-B548-130E7C41CBC7}">
      <dsp:nvSpPr>
        <dsp:cNvPr id="0" name=""/>
        <dsp:cNvSpPr/>
      </dsp:nvSpPr>
      <dsp:spPr>
        <a:xfrm>
          <a:off x="0" y="1679700"/>
          <a:ext cx="8102066" cy="3780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A53C292-CE94-45F7-A2B2-01E02754F1BF}">
      <dsp:nvSpPr>
        <dsp:cNvPr id="0" name=""/>
        <dsp:cNvSpPr/>
      </dsp:nvSpPr>
      <dsp:spPr>
        <a:xfrm>
          <a:off x="385718" y="1458300"/>
          <a:ext cx="7714361" cy="442800"/>
        </a:xfrm>
        <a:prstGeom prst="roundRect">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4367" tIns="0" rIns="214367" bIns="0" numCol="1" spcCol="1270" anchor="ctr" anchorCtr="0">
          <a:noAutofit/>
        </a:bodyPr>
        <a:lstStyle/>
        <a:p>
          <a:pPr marL="0" lvl="0" indent="0" algn="l" defTabSz="800100">
            <a:lnSpc>
              <a:spcPct val="90000"/>
            </a:lnSpc>
            <a:spcBef>
              <a:spcPct val="0"/>
            </a:spcBef>
            <a:spcAft>
              <a:spcPct val="35000"/>
            </a:spcAft>
            <a:buNone/>
          </a:pPr>
          <a:r>
            <a:rPr lang="en-US" sz="1800" kern="1200" dirty="0"/>
            <a:t>Description of type of item to be tested</a:t>
          </a:r>
        </a:p>
      </dsp:txBody>
      <dsp:txXfrm>
        <a:off x="407334" y="1479916"/>
        <a:ext cx="7671129" cy="399568"/>
      </dsp:txXfrm>
    </dsp:sp>
    <dsp:sp modelId="{A2C96B5C-7769-488D-B26B-28DC3173EC21}">
      <dsp:nvSpPr>
        <dsp:cNvPr id="0" name=""/>
        <dsp:cNvSpPr/>
      </dsp:nvSpPr>
      <dsp:spPr>
        <a:xfrm>
          <a:off x="0" y="2360100"/>
          <a:ext cx="8102066" cy="37800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DFD4812-0770-40E8-B6B1-0988B664B85F}">
      <dsp:nvSpPr>
        <dsp:cNvPr id="0" name=""/>
        <dsp:cNvSpPr/>
      </dsp:nvSpPr>
      <dsp:spPr>
        <a:xfrm>
          <a:off x="385718" y="2138700"/>
          <a:ext cx="7714361" cy="442800"/>
        </a:xfrm>
        <a:prstGeom prst="roundRect">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4367" tIns="0" rIns="214367" bIns="0" numCol="1" spcCol="1270" anchor="ctr" anchorCtr="0">
          <a:noAutofit/>
        </a:bodyPr>
        <a:lstStyle/>
        <a:p>
          <a:pPr marL="0" lvl="0" indent="0" algn="l" defTabSz="800100">
            <a:lnSpc>
              <a:spcPct val="90000"/>
            </a:lnSpc>
            <a:spcBef>
              <a:spcPct val="0"/>
            </a:spcBef>
            <a:spcAft>
              <a:spcPct val="35000"/>
            </a:spcAft>
            <a:buNone/>
          </a:pPr>
          <a:r>
            <a:rPr lang="en-US" sz="1800" kern="1200" dirty="0"/>
            <a:t>Parameters of quantities and ranges to be determined</a:t>
          </a:r>
        </a:p>
      </dsp:txBody>
      <dsp:txXfrm>
        <a:off x="407334" y="2160316"/>
        <a:ext cx="7671129" cy="399568"/>
      </dsp:txXfrm>
    </dsp:sp>
    <dsp:sp modelId="{B87F02C6-8089-40EB-9686-C6DCD043D86D}">
      <dsp:nvSpPr>
        <dsp:cNvPr id="0" name=""/>
        <dsp:cNvSpPr/>
      </dsp:nvSpPr>
      <dsp:spPr>
        <a:xfrm>
          <a:off x="0" y="3040500"/>
          <a:ext cx="8102066" cy="378000"/>
        </a:xfrm>
        <a:prstGeom prst="rect">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C1C8D3B-9DD2-4B86-B288-C2DE1D20C5AE}">
      <dsp:nvSpPr>
        <dsp:cNvPr id="0" name=""/>
        <dsp:cNvSpPr/>
      </dsp:nvSpPr>
      <dsp:spPr>
        <a:xfrm>
          <a:off x="385718" y="2819100"/>
          <a:ext cx="7714361" cy="442800"/>
        </a:xfrm>
        <a:prstGeom prst="roundRect">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4367" tIns="0" rIns="214367" bIns="0" numCol="1" spcCol="1270" anchor="ctr" anchorCtr="0">
          <a:noAutofit/>
        </a:bodyPr>
        <a:lstStyle/>
        <a:p>
          <a:pPr marL="0" lvl="0" indent="0" algn="l" defTabSz="800100">
            <a:lnSpc>
              <a:spcPct val="90000"/>
            </a:lnSpc>
            <a:spcBef>
              <a:spcPct val="0"/>
            </a:spcBef>
            <a:spcAft>
              <a:spcPct val="35000"/>
            </a:spcAft>
            <a:buNone/>
          </a:pPr>
          <a:r>
            <a:rPr lang="en-US" sz="1800" kern="1200" dirty="0"/>
            <a:t>Apparatus and equipment, including technical performance requirements</a:t>
          </a:r>
        </a:p>
      </dsp:txBody>
      <dsp:txXfrm>
        <a:off x="407334" y="2840716"/>
        <a:ext cx="7671129" cy="399568"/>
      </dsp:txXfrm>
    </dsp:sp>
    <dsp:sp modelId="{745740C2-D3D6-45FF-9F49-94390BB0E079}">
      <dsp:nvSpPr>
        <dsp:cNvPr id="0" name=""/>
        <dsp:cNvSpPr/>
      </dsp:nvSpPr>
      <dsp:spPr>
        <a:xfrm>
          <a:off x="0" y="3720900"/>
          <a:ext cx="8102066" cy="378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C022A89-3423-4FA9-9A2C-BA2D487D8E49}">
      <dsp:nvSpPr>
        <dsp:cNvPr id="0" name=""/>
        <dsp:cNvSpPr/>
      </dsp:nvSpPr>
      <dsp:spPr>
        <a:xfrm>
          <a:off x="385718" y="3499500"/>
          <a:ext cx="7714361" cy="442800"/>
        </a:xfrm>
        <a:prstGeom prst="roundRect">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4367" tIns="0" rIns="214367" bIns="0" numCol="1" spcCol="1270" anchor="ctr" anchorCtr="0">
          <a:noAutofit/>
        </a:bodyPr>
        <a:lstStyle/>
        <a:p>
          <a:pPr marL="0" lvl="0" indent="0" algn="l" defTabSz="800100">
            <a:lnSpc>
              <a:spcPct val="90000"/>
            </a:lnSpc>
            <a:spcBef>
              <a:spcPct val="0"/>
            </a:spcBef>
            <a:spcAft>
              <a:spcPct val="35000"/>
            </a:spcAft>
            <a:buNone/>
          </a:pPr>
          <a:r>
            <a:rPr lang="en-US" sz="1800" kern="1200" dirty="0"/>
            <a:t>Reference standards and material required</a:t>
          </a:r>
        </a:p>
      </dsp:txBody>
      <dsp:txXfrm>
        <a:off x="407334" y="3521116"/>
        <a:ext cx="7671129" cy="399568"/>
      </dsp:txXfrm>
    </dsp:sp>
    <dsp:sp modelId="{126FB1C7-1CD9-402F-ACC3-7682E8837A52}">
      <dsp:nvSpPr>
        <dsp:cNvPr id="0" name=""/>
        <dsp:cNvSpPr/>
      </dsp:nvSpPr>
      <dsp:spPr>
        <a:xfrm>
          <a:off x="0" y="4401300"/>
          <a:ext cx="8102066" cy="3780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66EAE3F-F4A5-4119-9A41-EC533B4BB828}">
      <dsp:nvSpPr>
        <dsp:cNvPr id="0" name=""/>
        <dsp:cNvSpPr/>
      </dsp:nvSpPr>
      <dsp:spPr>
        <a:xfrm>
          <a:off x="385718" y="4179900"/>
          <a:ext cx="7714361" cy="442800"/>
        </a:xfrm>
        <a:prstGeom prst="roundRect">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4367" tIns="0" rIns="214367" bIns="0" numCol="1" spcCol="1270" anchor="ctr" anchorCtr="0">
          <a:noAutofit/>
        </a:bodyPr>
        <a:lstStyle/>
        <a:p>
          <a:pPr marL="0" lvl="0" indent="0" algn="l" defTabSz="800100">
            <a:lnSpc>
              <a:spcPct val="90000"/>
            </a:lnSpc>
            <a:spcBef>
              <a:spcPct val="0"/>
            </a:spcBef>
            <a:spcAft>
              <a:spcPct val="35000"/>
            </a:spcAft>
            <a:buNone/>
          </a:pPr>
          <a:r>
            <a:rPr lang="en-US" sz="1800" kern="1200" dirty="0"/>
            <a:t>Environmental conditions required and any stabilization period needed</a:t>
          </a:r>
        </a:p>
      </dsp:txBody>
      <dsp:txXfrm>
        <a:off x="407334" y="4201516"/>
        <a:ext cx="7671129" cy="39956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2A6CAA-8100-4D59-9092-3C275CF6A753}">
      <dsp:nvSpPr>
        <dsp:cNvPr id="0" name=""/>
        <dsp:cNvSpPr/>
      </dsp:nvSpPr>
      <dsp:spPr>
        <a:xfrm>
          <a:off x="0" y="421139"/>
          <a:ext cx="8077200" cy="18648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26880" tIns="333248" rIns="62688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Identification, handling, transporting, storage, and preparation of items</a:t>
          </a:r>
        </a:p>
        <a:p>
          <a:pPr marL="171450" lvl="1" indent="-171450" algn="l" defTabSz="711200">
            <a:lnSpc>
              <a:spcPct val="90000"/>
            </a:lnSpc>
            <a:spcBef>
              <a:spcPct val="0"/>
            </a:spcBef>
            <a:spcAft>
              <a:spcPct val="15000"/>
            </a:spcAft>
            <a:buChar char="•"/>
          </a:pPr>
          <a:r>
            <a:rPr lang="en-US" sz="1600" kern="1200" dirty="0"/>
            <a:t>Checks to be made before work is started</a:t>
          </a:r>
        </a:p>
        <a:p>
          <a:pPr marL="171450" lvl="1" indent="-171450" algn="l" defTabSz="711200">
            <a:lnSpc>
              <a:spcPct val="90000"/>
            </a:lnSpc>
            <a:spcBef>
              <a:spcPct val="0"/>
            </a:spcBef>
            <a:spcAft>
              <a:spcPct val="15000"/>
            </a:spcAft>
            <a:buChar char="•"/>
          </a:pPr>
          <a:r>
            <a:rPr lang="en-US" sz="1600" kern="1200" dirty="0"/>
            <a:t>Checks that equipment is working properly, required calibration and adjustments are made prior to each use</a:t>
          </a:r>
        </a:p>
        <a:p>
          <a:pPr marL="171450" lvl="1" indent="-171450" algn="l" defTabSz="711200">
            <a:lnSpc>
              <a:spcPct val="90000"/>
            </a:lnSpc>
            <a:spcBef>
              <a:spcPct val="0"/>
            </a:spcBef>
            <a:spcAft>
              <a:spcPct val="15000"/>
            </a:spcAft>
            <a:buChar char="•"/>
          </a:pPr>
          <a:r>
            <a:rPr lang="en-US" sz="1600" kern="1200" dirty="0"/>
            <a:t>Method of recording observations and results</a:t>
          </a:r>
        </a:p>
        <a:p>
          <a:pPr marL="171450" lvl="1" indent="-171450" algn="l" defTabSz="711200">
            <a:lnSpc>
              <a:spcPct val="90000"/>
            </a:lnSpc>
            <a:spcBef>
              <a:spcPct val="0"/>
            </a:spcBef>
            <a:spcAft>
              <a:spcPct val="15000"/>
            </a:spcAft>
            <a:buChar char="•"/>
          </a:pPr>
          <a:r>
            <a:rPr lang="en-US" sz="1600" kern="1200" dirty="0"/>
            <a:t>Safety measures to be observed</a:t>
          </a:r>
        </a:p>
      </dsp:txBody>
      <dsp:txXfrm>
        <a:off x="0" y="421139"/>
        <a:ext cx="8077200" cy="1864800"/>
      </dsp:txXfrm>
    </dsp:sp>
    <dsp:sp modelId="{DAC25ABB-59BD-4A32-B0EF-068136A6BDF4}">
      <dsp:nvSpPr>
        <dsp:cNvPr id="0" name=""/>
        <dsp:cNvSpPr/>
      </dsp:nvSpPr>
      <dsp:spPr>
        <a:xfrm>
          <a:off x="403860" y="184979"/>
          <a:ext cx="5654040" cy="472320"/>
        </a:xfrm>
        <a:prstGeom prst="roundRect">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3709" tIns="0" rIns="213709" bIns="0" numCol="1" spcCol="1270" anchor="ctr" anchorCtr="0">
          <a:noAutofit/>
        </a:bodyPr>
        <a:lstStyle/>
        <a:p>
          <a:pPr marL="0" lvl="0" indent="0" algn="l" defTabSz="711200">
            <a:lnSpc>
              <a:spcPct val="90000"/>
            </a:lnSpc>
            <a:spcBef>
              <a:spcPct val="0"/>
            </a:spcBef>
            <a:spcAft>
              <a:spcPct val="35000"/>
            </a:spcAft>
            <a:buNone/>
          </a:pPr>
          <a:r>
            <a:rPr lang="en-US" sz="1600" kern="1200" dirty="0"/>
            <a:t>Description of procedure</a:t>
          </a:r>
        </a:p>
      </dsp:txBody>
      <dsp:txXfrm>
        <a:off x="426917" y="208036"/>
        <a:ext cx="5607926" cy="426206"/>
      </dsp:txXfrm>
    </dsp:sp>
    <dsp:sp modelId="{999DE9A0-04C9-4DD5-B936-389ED4ACF987}">
      <dsp:nvSpPr>
        <dsp:cNvPr id="0" name=""/>
        <dsp:cNvSpPr/>
      </dsp:nvSpPr>
      <dsp:spPr>
        <a:xfrm>
          <a:off x="0" y="2608499"/>
          <a:ext cx="8077200" cy="4032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5BF67BF-B28F-46B8-B9C1-D02E3169F4D4}">
      <dsp:nvSpPr>
        <dsp:cNvPr id="0" name=""/>
        <dsp:cNvSpPr/>
      </dsp:nvSpPr>
      <dsp:spPr>
        <a:xfrm>
          <a:off x="403860" y="2372339"/>
          <a:ext cx="5654040" cy="472320"/>
        </a:xfrm>
        <a:prstGeom prst="roundRect">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3709" tIns="0" rIns="213709" bIns="0" numCol="1" spcCol="1270" anchor="ctr" anchorCtr="0">
          <a:noAutofit/>
        </a:bodyPr>
        <a:lstStyle/>
        <a:p>
          <a:pPr marL="0" lvl="0" indent="0" algn="l" defTabSz="711200">
            <a:lnSpc>
              <a:spcPct val="90000"/>
            </a:lnSpc>
            <a:spcBef>
              <a:spcPct val="0"/>
            </a:spcBef>
            <a:spcAft>
              <a:spcPct val="35000"/>
            </a:spcAft>
            <a:buNone/>
          </a:pPr>
          <a:r>
            <a:rPr lang="en-US" sz="1600" kern="1200" dirty="0"/>
            <a:t>Criteria and requirements for approval/rejection</a:t>
          </a:r>
        </a:p>
      </dsp:txBody>
      <dsp:txXfrm>
        <a:off x="426917" y="2395396"/>
        <a:ext cx="5607926" cy="426206"/>
      </dsp:txXfrm>
    </dsp:sp>
    <dsp:sp modelId="{03C8E95A-6FF2-40AB-9245-A79BEDE8ED28}">
      <dsp:nvSpPr>
        <dsp:cNvPr id="0" name=""/>
        <dsp:cNvSpPr/>
      </dsp:nvSpPr>
      <dsp:spPr>
        <a:xfrm>
          <a:off x="0" y="3334260"/>
          <a:ext cx="8077200" cy="4032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3A31EA9-9B98-439D-BDAE-484FD61607AA}">
      <dsp:nvSpPr>
        <dsp:cNvPr id="0" name=""/>
        <dsp:cNvSpPr/>
      </dsp:nvSpPr>
      <dsp:spPr>
        <a:xfrm>
          <a:off x="403860" y="3098100"/>
          <a:ext cx="5654040" cy="472320"/>
        </a:xfrm>
        <a:prstGeom prst="roundRect">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3709" tIns="0" rIns="213709" bIns="0" numCol="1" spcCol="1270" anchor="ctr" anchorCtr="0">
          <a:noAutofit/>
        </a:bodyPr>
        <a:lstStyle/>
        <a:p>
          <a:pPr marL="0" lvl="0" indent="0" algn="l" defTabSz="711200">
            <a:lnSpc>
              <a:spcPct val="90000"/>
            </a:lnSpc>
            <a:spcBef>
              <a:spcPct val="0"/>
            </a:spcBef>
            <a:spcAft>
              <a:spcPct val="35000"/>
            </a:spcAft>
            <a:buNone/>
          </a:pPr>
          <a:r>
            <a:rPr lang="en-US" sz="1600" kern="1200" dirty="0"/>
            <a:t>Data to be recorded and method of analysis and presentation </a:t>
          </a:r>
        </a:p>
      </dsp:txBody>
      <dsp:txXfrm>
        <a:off x="426917" y="3121157"/>
        <a:ext cx="5607926" cy="426206"/>
      </dsp:txXfrm>
    </dsp:sp>
    <dsp:sp modelId="{4938AC07-AEB9-4968-BED1-EE4B97C09CB4}">
      <dsp:nvSpPr>
        <dsp:cNvPr id="0" name=""/>
        <dsp:cNvSpPr/>
      </dsp:nvSpPr>
      <dsp:spPr>
        <a:xfrm>
          <a:off x="0" y="4060020"/>
          <a:ext cx="8077200" cy="40320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ED7EB11-3DEF-431A-AD59-338011414F69}">
      <dsp:nvSpPr>
        <dsp:cNvPr id="0" name=""/>
        <dsp:cNvSpPr/>
      </dsp:nvSpPr>
      <dsp:spPr>
        <a:xfrm>
          <a:off x="403860" y="3823860"/>
          <a:ext cx="5654040" cy="472320"/>
        </a:xfrm>
        <a:prstGeom prst="roundRect">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13709" tIns="0" rIns="213709" bIns="0" numCol="1" spcCol="1270" anchor="ctr" anchorCtr="0">
          <a:noAutofit/>
        </a:bodyPr>
        <a:lstStyle/>
        <a:p>
          <a:pPr marL="0" lvl="0" indent="0" algn="l" defTabSz="711200">
            <a:lnSpc>
              <a:spcPct val="90000"/>
            </a:lnSpc>
            <a:spcBef>
              <a:spcPct val="0"/>
            </a:spcBef>
            <a:spcAft>
              <a:spcPct val="35000"/>
            </a:spcAft>
            <a:buNone/>
          </a:pPr>
          <a:r>
            <a:rPr lang="en-US" sz="1600" kern="1200" dirty="0"/>
            <a:t>Uncertainty or the procedure for estimating uncertainty</a:t>
          </a:r>
        </a:p>
      </dsp:txBody>
      <dsp:txXfrm>
        <a:off x="426917" y="3846917"/>
        <a:ext cx="5607926" cy="42620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D92B7E-A919-4CFB-B08B-29605BA1902C}">
      <dsp:nvSpPr>
        <dsp:cNvPr id="0" name=""/>
        <dsp:cNvSpPr/>
      </dsp:nvSpPr>
      <dsp:spPr>
        <a:xfrm>
          <a:off x="0" y="79154"/>
          <a:ext cx="7086600" cy="1081080"/>
        </a:xfrm>
        <a:prstGeom prst="roundRect">
          <a:avLst/>
        </a:prstGeom>
        <a:gradFill rotWithShape="0">
          <a:gsLst>
            <a:gs pos="0">
              <a:schemeClr val="accent3">
                <a:hueOff val="0"/>
                <a:satOff val="0"/>
                <a:lumOff val="0"/>
                <a:alphaOff val="0"/>
                <a:tint val="50000"/>
                <a:shade val="86000"/>
                <a:satMod val="140000"/>
              </a:schemeClr>
            </a:gs>
            <a:gs pos="17000">
              <a:schemeClr val="accent3">
                <a:hueOff val="0"/>
                <a:satOff val="0"/>
                <a:lumOff val="0"/>
                <a:alphaOff val="0"/>
                <a:tint val="48000"/>
                <a:satMod val="150000"/>
              </a:schemeClr>
            </a:gs>
            <a:gs pos="25000">
              <a:schemeClr val="accent3">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Range and accuracy of the values obtained should include:</a:t>
          </a:r>
        </a:p>
      </dsp:txBody>
      <dsp:txXfrm>
        <a:off x="52774" y="131928"/>
        <a:ext cx="6981052" cy="975532"/>
      </dsp:txXfrm>
    </dsp:sp>
    <dsp:sp modelId="{65010FED-E484-4CE9-A55A-E307A6321A89}">
      <dsp:nvSpPr>
        <dsp:cNvPr id="0" name=""/>
        <dsp:cNvSpPr/>
      </dsp:nvSpPr>
      <dsp:spPr>
        <a:xfrm>
          <a:off x="0" y="1160233"/>
          <a:ext cx="7086600" cy="3419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000"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n-US" sz="2200" kern="1200" dirty="0"/>
            <a:t>Uncertainty of the results</a:t>
          </a:r>
        </a:p>
        <a:p>
          <a:pPr marL="228600" lvl="1" indent="-228600" algn="l" defTabSz="977900">
            <a:lnSpc>
              <a:spcPct val="90000"/>
            </a:lnSpc>
            <a:spcBef>
              <a:spcPct val="0"/>
            </a:spcBef>
            <a:spcAft>
              <a:spcPct val="20000"/>
            </a:spcAft>
            <a:buChar char="•"/>
          </a:pPr>
          <a:r>
            <a:rPr lang="en-US" sz="2200" kern="1200"/>
            <a:t>Detection limit</a:t>
          </a:r>
          <a:endParaRPr lang="en-US" sz="2200" kern="1200" dirty="0"/>
        </a:p>
        <a:p>
          <a:pPr marL="228600" lvl="1" indent="-228600" algn="l" defTabSz="977900">
            <a:lnSpc>
              <a:spcPct val="90000"/>
            </a:lnSpc>
            <a:spcBef>
              <a:spcPct val="0"/>
            </a:spcBef>
            <a:spcAft>
              <a:spcPct val="20000"/>
            </a:spcAft>
            <a:buChar char="•"/>
          </a:pPr>
          <a:r>
            <a:rPr lang="en-US" sz="2200" kern="1200" dirty="0"/>
            <a:t>Selectivity of the method</a:t>
          </a:r>
        </a:p>
        <a:p>
          <a:pPr marL="228600" lvl="1" indent="-228600" algn="l" defTabSz="977900">
            <a:lnSpc>
              <a:spcPct val="90000"/>
            </a:lnSpc>
            <a:spcBef>
              <a:spcPct val="0"/>
            </a:spcBef>
            <a:spcAft>
              <a:spcPct val="20000"/>
            </a:spcAft>
            <a:buChar char="•"/>
          </a:pPr>
          <a:r>
            <a:rPr lang="en-US" sz="2200" kern="1200" dirty="0"/>
            <a:t>Linearity</a:t>
          </a:r>
        </a:p>
        <a:p>
          <a:pPr marL="228600" lvl="1" indent="-228600" algn="l" defTabSz="977900">
            <a:lnSpc>
              <a:spcPct val="90000"/>
            </a:lnSpc>
            <a:spcBef>
              <a:spcPct val="0"/>
            </a:spcBef>
            <a:spcAft>
              <a:spcPct val="20000"/>
            </a:spcAft>
            <a:buChar char="•"/>
          </a:pPr>
          <a:r>
            <a:rPr lang="en-US" sz="2200" kern="1200"/>
            <a:t>Limit of repeatability and/or reproducibility</a:t>
          </a:r>
          <a:endParaRPr lang="en-US" sz="2200" kern="1200" dirty="0"/>
        </a:p>
        <a:p>
          <a:pPr marL="228600" lvl="1" indent="-228600" algn="l" defTabSz="977900">
            <a:lnSpc>
              <a:spcPct val="90000"/>
            </a:lnSpc>
            <a:spcBef>
              <a:spcPct val="0"/>
            </a:spcBef>
            <a:spcAft>
              <a:spcPct val="20000"/>
            </a:spcAft>
            <a:buChar char="•"/>
          </a:pPr>
          <a:r>
            <a:rPr lang="en-US" sz="2200" kern="1200"/>
            <a:t>Robustness against external influences and/or cross-sensitivity against interference from the sample matrix</a:t>
          </a:r>
          <a:endParaRPr lang="en-US" sz="2200" kern="1200" dirty="0"/>
        </a:p>
        <a:p>
          <a:pPr marL="228600" lvl="1" indent="-228600" algn="l" defTabSz="977900">
            <a:lnSpc>
              <a:spcPct val="90000"/>
            </a:lnSpc>
            <a:spcBef>
              <a:spcPct val="0"/>
            </a:spcBef>
            <a:spcAft>
              <a:spcPct val="20000"/>
            </a:spcAft>
            <a:buChar char="•"/>
          </a:pPr>
          <a:r>
            <a:rPr lang="en-US" sz="2200" kern="1200"/>
            <a:t>Assessed for the intended use</a:t>
          </a:r>
          <a:endParaRPr lang="en-US" sz="2200" kern="1200" dirty="0"/>
        </a:p>
        <a:p>
          <a:pPr marL="228600" lvl="1" indent="-228600" algn="l" defTabSz="977900">
            <a:lnSpc>
              <a:spcPct val="90000"/>
            </a:lnSpc>
            <a:spcBef>
              <a:spcPct val="0"/>
            </a:spcBef>
            <a:spcAft>
              <a:spcPct val="20000"/>
            </a:spcAft>
            <a:buChar char="•"/>
          </a:pPr>
          <a:r>
            <a:rPr lang="en-US" sz="2200" kern="1200" dirty="0"/>
            <a:t>Relevant to the customer</a:t>
          </a:r>
        </a:p>
      </dsp:txBody>
      <dsp:txXfrm>
        <a:off x="0" y="1160233"/>
        <a:ext cx="7086600" cy="341964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5F9351-2C36-4750-A5B4-4D22CF6DE6CC}" type="datetimeFigureOut">
              <a:rPr lang="en-US" smtClean="0"/>
              <a:pPr/>
              <a:t>6/21/2017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00CC19-210B-4C87-B918-B831B30B4BA5}" type="slidenum">
              <a:rPr lang="en-US" smtClean="0"/>
              <a:pPr/>
              <a:t>‹#›</a:t>
            </a:fld>
            <a:endParaRPr lang="en-US"/>
          </a:p>
        </p:txBody>
      </p:sp>
    </p:spTree>
    <p:extLst>
      <p:ext uri="{BB962C8B-B14F-4D97-AF65-F5344CB8AC3E}">
        <p14:creationId xmlns:p14="http://schemas.microsoft.com/office/powerpoint/2010/main" val="3465681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3</a:t>
            </a:fld>
            <a:endParaRPr lang="en-US"/>
          </a:p>
        </p:txBody>
      </p:sp>
    </p:spTree>
    <p:extLst>
      <p:ext uri="{BB962C8B-B14F-4D97-AF65-F5344CB8AC3E}">
        <p14:creationId xmlns:p14="http://schemas.microsoft.com/office/powerpoint/2010/main" val="2602967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4</a:t>
            </a:fld>
            <a:endParaRPr lang="en-US"/>
          </a:p>
        </p:txBody>
      </p:sp>
    </p:spTree>
    <p:extLst>
      <p:ext uri="{BB962C8B-B14F-4D97-AF65-F5344CB8AC3E}">
        <p14:creationId xmlns:p14="http://schemas.microsoft.com/office/powerpoint/2010/main" val="2429980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3F08D0-DDD0-46BD-BBC6-7EE8618ECA06}"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79474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10</a:t>
            </a:fld>
            <a:endParaRPr lang="en-US"/>
          </a:p>
        </p:txBody>
      </p:sp>
    </p:spTree>
    <p:extLst>
      <p:ext uri="{BB962C8B-B14F-4D97-AF65-F5344CB8AC3E}">
        <p14:creationId xmlns:p14="http://schemas.microsoft.com/office/powerpoint/2010/main" val="2017261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11</a:t>
            </a:fld>
            <a:endParaRPr lang="en-US"/>
          </a:p>
        </p:txBody>
      </p:sp>
    </p:spTree>
    <p:extLst>
      <p:ext uri="{BB962C8B-B14F-4D97-AF65-F5344CB8AC3E}">
        <p14:creationId xmlns:p14="http://schemas.microsoft.com/office/powerpoint/2010/main" val="219349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12</a:t>
            </a:fld>
            <a:endParaRPr lang="en-US"/>
          </a:p>
        </p:txBody>
      </p:sp>
    </p:spTree>
    <p:extLst>
      <p:ext uri="{BB962C8B-B14F-4D97-AF65-F5344CB8AC3E}">
        <p14:creationId xmlns:p14="http://schemas.microsoft.com/office/powerpoint/2010/main" val="1230280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9F44AE8-62C0-42C5-9038-ED1C9D2F320B}" type="slidenum">
              <a:rPr lang="en-US" smtClean="0"/>
              <a:pPr/>
              <a:t>17</a:t>
            </a:fld>
            <a:endParaRPr lang="en-US"/>
          </a:p>
        </p:txBody>
      </p:sp>
    </p:spTree>
    <p:extLst>
      <p:ext uri="{BB962C8B-B14F-4D97-AF65-F5344CB8AC3E}">
        <p14:creationId xmlns:p14="http://schemas.microsoft.com/office/powerpoint/2010/main" val="3466923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F44AE8-62C0-42C5-9038-ED1C9D2F320B}" type="slidenum">
              <a:rPr lang="en-US" smtClean="0"/>
              <a:pPr/>
              <a:t>18</a:t>
            </a:fld>
            <a:endParaRPr lang="en-US"/>
          </a:p>
        </p:txBody>
      </p:sp>
    </p:spTree>
    <p:extLst>
      <p:ext uri="{BB962C8B-B14F-4D97-AF65-F5344CB8AC3E}">
        <p14:creationId xmlns:p14="http://schemas.microsoft.com/office/powerpoint/2010/main" val="484532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gif"/></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218097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288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2428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4750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86550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406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4476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8805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3346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1517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5022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953044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6334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2871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03792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A036A845-E876-4022-ABC9-8E3EA07FE4C4}" type="datetime1">
              <a:rPr lang="en-US" smtClean="0">
                <a:solidFill>
                  <a:prstClr val="black">
                    <a:tint val="75000"/>
                  </a:prstClr>
                </a:solidFill>
              </a:rPr>
              <a:pPr/>
              <a:t>6/21/2017</a:t>
            </a:fld>
            <a:endParaRPr lang="en-US">
              <a:solidFill>
                <a:prstClr val="black">
                  <a:tint val="75000"/>
                </a:prstClr>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pic>
        <p:nvPicPr>
          <p:cNvPr id="1126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9496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74306990-3AF3-44BE-964C-207941A03751}" type="datetime1">
              <a:rPr lang="en-US" smtClean="0">
                <a:solidFill>
                  <a:prstClr val="black">
                    <a:tint val="75000"/>
                  </a:prstClr>
                </a:solidFill>
              </a:rPr>
              <a:pPr/>
              <a:t>6/21/2017</a:t>
            </a:fld>
            <a:endParaRPr lang="en-US">
              <a:solidFill>
                <a:prstClr val="black">
                  <a:tint val="75000"/>
                </a:prstClr>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46650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75480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160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41895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52069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3883657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3830908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70560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1501807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28475237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25361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6203700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10463295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12212818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a:solidFill>
                  <a:prstClr val="white"/>
                </a:solidFill>
                <a:latin typeface="Franklin Gothic Medium" panose="020B0603020102020204" pitchFamily="34" charset="0"/>
              </a:rPr>
              <a:t>QMS Quick Learning Activity</a:t>
            </a:r>
            <a:endParaRPr lang="en-US" dirty="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5887773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06480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6/21/2017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2135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1597976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9287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2519132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917846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084407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a:solidFill>
                  <a:prstClr val="white"/>
                </a:solidFill>
                <a:latin typeface="Franklin Gothic Medium" panose="020B0603020102020204" pitchFamily="34" charset="0"/>
              </a:rPr>
              <a:t>QMS Quick Learning Activity</a:t>
            </a:r>
            <a:endParaRPr lang="en-US" dirty="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3621929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1.gif"/><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3.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32"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4160054537"/>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 id="2147483731" r:id="rId19"/>
    <p:sldLayoutId id="2147483732" r:id="rId20"/>
    <p:sldLayoutId id="2147483733" r:id="rId21"/>
    <p:sldLayoutId id="2147483734" r:id="rId22"/>
    <p:sldLayoutId id="2147483735" r:id="rId23"/>
    <p:sldLayoutId id="2147483736" r:id="rId24"/>
    <p:sldLayoutId id="2147483737" r:id="rId25"/>
    <p:sldLayoutId id="2147483738" r:id="rId26"/>
    <p:sldLayoutId id="2147483739" r:id="rId27"/>
    <p:sldLayoutId id="2147483740" r:id="rId28"/>
  </p:sldLayoutIdLst>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91212154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14.pn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iso.org/standard/39883.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8.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892826"/>
          </a:xfrm>
        </p:spPr>
        <p:txBody>
          <a:bodyPr/>
          <a:lstStyle/>
          <a:p>
            <a:r>
              <a:rPr lang="en-US" b="1" dirty="0"/>
              <a:t>Test Methods, Validation &amp; Verification</a:t>
            </a:r>
            <a:br>
              <a:rPr lang="en-US" b="1" dirty="0">
                <a:solidFill>
                  <a:srgbClr val="1B587C">
                    <a:lumMod val="75000"/>
                  </a:srgbClr>
                </a:solidFill>
              </a:rPr>
            </a:br>
            <a:endParaRPr lang="en-US" dirty="0"/>
          </a:p>
        </p:txBody>
      </p:sp>
      <p:sp>
        <p:nvSpPr>
          <p:cNvPr id="4" name="Subtitle 3"/>
          <p:cNvSpPr>
            <a:spLocks noGrp="1"/>
          </p:cNvSpPr>
          <p:nvPr>
            <p:ph type="subTitle" idx="1"/>
          </p:nvPr>
        </p:nvSpPr>
        <p:spPr>
          <a:xfrm>
            <a:off x="457200" y="4148103"/>
            <a:ext cx="6400800" cy="538609"/>
          </a:xfrm>
        </p:spPr>
        <p:txBody>
          <a:bodyPr/>
          <a:lstStyle/>
          <a:p>
            <a:r>
              <a:rPr lang="en-US" dirty="0"/>
              <a:t>ISO/IEC 17025:2005</a:t>
            </a:r>
          </a:p>
        </p:txBody>
      </p:sp>
    </p:spTree>
    <p:extLst>
      <p:ext uri="{BB962C8B-B14F-4D97-AF65-F5344CB8AC3E}">
        <p14:creationId xmlns:p14="http://schemas.microsoft.com/office/powerpoint/2010/main" val="3740376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Validation</a:t>
            </a:r>
          </a:p>
        </p:txBody>
      </p:sp>
      <p:graphicFrame>
        <p:nvGraphicFramePr>
          <p:cNvPr id="9" name="Content Placeholder 8"/>
          <p:cNvGraphicFramePr>
            <a:graphicFrameLocks noGrp="1"/>
          </p:cNvGraphicFramePr>
          <p:nvPr>
            <p:ph sz="half" idx="4294967295"/>
            <p:extLst>
              <p:ext uri="{D42A27DB-BD31-4B8C-83A1-F6EECF244321}">
                <p14:modId xmlns:p14="http://schemas.microsoft.com/office/powerpoint/2010/main" val="3580299392"/>
              </p:ext>
            </p:extLst>
          </p:nvPr>
        </p:nvGraphicFramePr>
        <p:xfrm>
          <a:off x="1066800" y="457200"/>
          <a:ext cx="87630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FF362323-736D-4550-9462-892668353CEF}" type="slidenum">
              <a:rPr lang="en-US" smtClean="0"/>
              <a:pPr/>
              <a:t>10</a:t>
            </a:fld>
            <a:endParaRPr lang="en-US"/>
          </a:p>
        </p:txBody>
      </p:sp>
    </p:spTree>
    <p:extLst>
      <p:ext uri="{BB962C8B-B14F-4D97-AF65-F5344CB8AC3E}">
        <p14:creationId xmlns:p14="http://schemas.microsoft.com/office/powerpoint/2010/main" val="4284547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New Test Methods Should Contain:</a:t>
            </a:r>
            <a:br>
              <a:rPr lang="en-US" dirty="0"/>
            </a:br>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11</a:t>
            </a:fld>
            <a:endParaRPr lang="en-US"/>
          </a:p>
        </p:txBody>
      </p:sp>
      <p:graphicFrame>
        <p:nvGraphicFramePr>
          <p:cNvPr id="8" name="Diagram 7"/>
          <p:cNvGraphicFramePr/>
          <p:nvPr>
            <p:extLst>
              <p:ext uri="{D42A27DB-BD31-4B8C-83A1-F6EECF244321}">
                <p14:modId xmlns:p14="http://schemas.microsoft.com/office/powerpoint/2010/main" val="259259132"/>
              </p:ext>
            </p:extLst>
          </p:nvPr>
        </p:nvGraphicFramePr>
        <p:xfrm>
          <a:off x="660934" y="1066800"/>
          <a:ext cx="8102066"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78001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New Test Methods Should Contain:</a:t>
            </a:r>
            <a:br>
              <a:rPr lang="en-US" dirty="0"/>
            </a:br>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12</a:t>
            </a:fld>
            <a:endParaRPr lang="en-US"/>
          </a:p>
        </p:txBody>
      </p:sp>
      <p:graphicFrame>
        <p:nvGraphicFramePr>
          <p:cNvPr id="11" name="Diagram 10"/>
          <p:cNvGraphicFramePr/>
          <p:nvPr>
            <p:extLst>
              <p:ext uri="{D42A27DB-BD31-4B8C-83A1-F6EECF244321}">
                <p14:modId xmlns:p14="http://schemas.microsoft.com/office/powerpoint/2010/main" val="3746754351"/>
              </p:ext>
            </p:extLst>
          </p:nvPr>
        </p:nvGraphicFramePr>
        <p:xfrm>
          <a:off x="533400" y="1066800"/>
          <a:ext cx="80772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8432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Validation</a:t>
            </a:r>
          </a:p>
        </p:txBody>
      </p:sp>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FF362323-736D-4550-9462-892668353CEF}" type="slidenum">
              <a:rPr lang="en-US" smtClean="0">
                <a:solidFill>
                  <a:srgbClr val="3F3F3F"/>
                </a:solidFill>
              </a:rPr>
              <a:pPr/>
              <a:t>13</a:t>
            </a:fld>
            <a:endParaRPr lang="en-US">
              <a:solidFill>
                <a:srgbClr val="3F3F3F"/>
              </a:solidFill>
            </a:endParaRPr>
          </a:p>
        </p:txBody>
      </p:sp>
      <p:graphicFrame>
        <p:nvGraphicFramePr>
          <p:cNvPr id="4" name="Diagram 3"/>
          <p:cNvGraphicFramePr/>
          <p:nvPr>
            <p:extLst/>
          </p:nvPr>
        </p:nvGraphicFramePr>
        <p:xfrm>
          <a:off x="990600" y="979772"/>
          <a:ext cx="7086600" cy="46590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p:cNvPicPr>
            <a:picLocks noChangeAspect="1"/>
          </p:cNvPicPr>
          <p:nvPr/>
        </p:nvPicPr>
        <p:blipFill>
          <a:blip r:embed="rId7"/>
          <a:stretch>
            <a:fillRect/>
          </a:stretch>
        </p:blipFill>
        <p:spPr>
          <a:xfrm>
            <a:off x="6019800" y="4876800"/>
            <a:ext cx="2487384" cy="938865"/>
          </a:xfrm>
          <a:prstGeom prst="rect">
            <a:avLst/>
          </a:prstGeom>
        </p:spPr>
      </p:pic>
    </p:spTree>
    <p:extLst>
      <p:ext uri="{BB962C8B-B14F-4D97-AF65-F5344CB8AC3E}">
        <p14:creationId xmlns:p14="http://schemas.microsoft.com/office/powerpoint/2010/main" val="3370371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Validation, continued</a:t>
            </a:r>
          </a:p>
        </p:txBody>
      </p:sp>
      <p:sp>
        <p:nvSpPr>
          <p:cNvPr id="5" name="Content Placeholder 4"/>
          <p:cNvSpPr>
            <a:spLocks noGrp="1"/>
          </p:cNvSpPr>
          <p:nvPr>
            <p:ph idx="4294967295"/>
          </p:nvPr>
        </p:nvSpPr>
        <p:spPr>
          <a:xfrm>
            <a:off x="457200" y="1371599"/>
            <a:ext cx="7315200" cy="4422307"/>
          </a:xfrm>
          <a:prstGeom prst="rect">
            <a:avLst/>
          </a:prstGeom>
        </p:spPr>
        <p:txBody>
          <a:bodyPr>
            <a:normAutofit/>
          </a:bodyPr>
          <a:lstStyle/>
          <a:p>
            <a:endParaRPr lang="en-US" sz="1400" dirty="0"/>
          </a:p>
          <a:p>
            <a:endParaRPr lang="en-US" dirty="0"/>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fld id="{036221B5-AD9B-45B4-8ECA-755ECE6740E1}" type="slidenum">
              <a:rPr lang="en-US" smtClean="0"/>
              <a:t>14</a:t>
            </a:fld>
            <a:endParaRPr lang="en-US"/>
          </a:p>
        </p:txBody>
      </p:sp>
      <p:graphicFrame>
        <p:nvGraphicFramePr>
          <p:cNvPr id="3" name="Diagram 2"/>
          <p:cNvGraphicFramePr/>
          <p:nvPr>
            <p:extLst>
              <p:ext uri="{D42A27DB-BD31-4B8C-83A1-F6EECF244321}">
                <p14:modId xmlns:p14="http://schemas.microsoft.com/office/powerpoint/2010/main" val="4074044784"/>
              </p:ext>
            </p:extLst>
          </p:nvPr>
        </p:nvGraphicFramePr>
        <p:xfrm>
          <a:off x="619539" y="1220552"/>
          <a:ext cx="70104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4748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Validating Data/Software</a:t>
            </a:r>
          </a:p>
        </p:txBody>
      </p:sp>
      <p:sp>
        <p:nvSpPr>
          <p:cNvPr id="3" name="Content Placeholder 2"/>
          <p:cNvSpPr>
            <a:spLocks noGrp="1"/>
          </p:cNvSpPr>
          <p:nvPr>
            <p:ph idx="4294967295"/>
          </p:nvPr>
        </p:nvSpPr>
        <p:spPr>
          <a:xfrm>
            <a:off x="457200" y="1295400"/>
            <a:ext cx="7848600" cy="4830763"/>
          </a:xfrm>
          <a:prstGeom prst="rect">
            <a:avLst/>
          </a:prstGeom>
        </p:spPr>
        <p:txBody>
          <a:bodyPr>
            <a:normAutofit fontScale="62500" lnSpcReduction="20000"/>
          </a:bodyPr>
          <a:lstStyle/>
          <a:p>
            <a:r>
              <a:rPr lang="en-US" dirty="0"/>
              <a:t>Calculations (manual and electronic) and data transfers shall be subject to appropriate checks in a systematic manner </a:t>
            </a:r>
          </a:p>
          <a:p>
            <a:r>
              <a:rPr lang="en-US" dirty="0"/>
              <a:t>When computers or automated equipment are used for the acquisition, processing, recording, reporting, storage, or retrieval of data the laboratory shall ensure that:</a:t>
            </a:r>
            <a:br>
              <a:rPr lang="en-US" dirty="0"/>
            </a:br>
            <a:endParaRPr lang="en-US" dirty="0"/>
          </a:p>
          <a:p>
            <a:pPr lvl="1"/>
            <a:r>
              <a:rPr lang="en-US" dirty="0"/>
              <a:t>Computer software developed by the user is documented in sufficient detail and is suitably validated as being adequate for use</a:t>
            </a:r>
          </a:p>
          <a:p>
            <a:pPr lvl="2"/>
            <a:r>
              <a:rPr lang="en-US" sz="2600" dirty="0"/>
              <a:t>Excel spreadsheets with calculations only (documents)—Lock the formula cells</a:t>
            </a:r>
          </a:p>
          <a:p>
            <a:pPr lvl="2"/>
            <a:r>
              <a:rPr lang="en-US" sz="2600" dirty="0"/>
              <a:t>Excel spreadsheets with results after calculations (records)—pdf the record so no changes can be made</a:t>
            </a:r>
            <a:br>
              <a:rPr lang="en-US" sz="2600" dirty="0"/>
            </a:br>
            <a:endParaRPr lang="en-US" sz="2600" dirty="0"/>
          </a:p>
          <a:p>
            <a:pPr lvl="1"/>
            <a:r>
              <a:rPr lang="en-US" dirty="0"/>
              <a:t>Procedures are established and implemented for protection of data (integrity and confidentiality, storage, transmission, and processing)</a:t>
            </a:r>
          </a:p>
          <a:p>
            <a:pPr lvl="2"/>
            <a:r>
              <a:rPr lang="en-US" sz="2600" dirty="0"/>
              <a:t>Commercial software (e.g., word processing, database, statistical programming) is considered sufficiently validated </a:t>
            </a:r>
          </a:p>
          <a:p>
            <a:pPr lvl="2"/>
            <a:r>
              <a:rPr lang="en-US" sz="2600" dirty="0"/>
              <a:t>Laboratory software and modifications to commercial software must be validated before use</a:t>
            </a:r>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fld id="{036221B5-AD9B-45B4-8ECA-755ECE6740E1}" type="slidenum">
              <a:rPr lang="en-US" smtClean="0"/>
              <a:t>15</a:t>
            </a:fld>
            <a:endParaRPr lang="en-US"/>
          </a:p>
        </p:txBody>
      </p:sp>
    </p:spTree>
    <p:extLst>
      <p:ext uri="{BB962C8B-B14F-4D97-AF65-F5344CB8AC3E}">
        <p14:creationId xmlns:p14="http://schemas.microsoft.com/office/powerpoint/2010/main" val="2266341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122"/>
            <a:ext cx="8229600" cy="685800"/>
          </a:xfrm>
        </p:spPr>
        <p:txBody>
          <a:bodyPr/>
          <a:lstStyle/>
          <a:p>
            <a:r>
              <a:rPr lang="en-US" dirty="0"/>
              <a:t>Results Must be Reported</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16</a:t>
            </a:fld>
            <a:endParaRPr lang="en-US">
              <a:solidFill>
                <a:prstClr val="black">
                  <a:tint val="75000"/>
                </a:prstClr>
              </a:solidFill>
            </a:endParaRPr>
          </a:p>
        </p:txBody>
      </p:sp>
      <p:sp>
        <p:nvSpPr>
          <p:cNvPr id="6" name="Horizontal Scroll 5"/>
          <p:cNvSpPr/>
          <p:nvPr/>
        </p:nvSpPr>
        <p:spPr>
          <a:xfrm>
            <a:off x="914400" y="959922"/>
            <a:ext cx="7772400" cy="5181600"/>
          </a:xfrm>
          <a:prstGeom prst="horizontalScroll">
            <a:avLst/>
          </a:prstGeom>
          <a:gradFill>
            <a:gsLst>
              <a:gs pos="10000">
                <a:schemeClr val="accent4">
                  <a:alpha val="80000"/>
                  <a:hueOff val="0"/>
                  <a:satOff val="0"/>
                  <a:lumOff val="0"/>
                  <a:alphaOff val="0"/>
                  <a:tint val="50000"/>
                  <a:shade val="86000"/>
                  <a:satMod val="140000"/>
                </a:schemeClr>
              </a:gs>
              <a:gs pos="64000">
                <a:schemeClr val="tx2">
                  <a:lumMod val="20000"/>
                  <a:lumOff val="80000"/>
                </a:schemeClr>
              </a:gs>
              <a:gs pos="100000">
                <a:schemeClr val="accent4">
                  <a:alpha val="80000"/>
                  <a:hueOff val="0"/>
                  <a:satOff val="0"/>
                  <a:lumOff val="0"/>
                  <a:alphaOff val="0"/>
                  <a:tint val="28000"/>
                  <a:satMod val="160000"/>
                </a:schemeClr>
              </a:gs>
            </a:gsLst>
            <a:path path="circle">
              <a:fillToRect l="100000" t="100000" r="100000" b="100000"/>
            </a:path>
          </a:gra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spcBef>
                <a:spcPct val="20000"/>
              </a:spcBef>
              <a:buFont typeface="Arial" pitchFamily="34" charset="0"/>
              <a:buChar char="•"/>
            </a:pPr>
            <a:r>
              <a:rPr lang="en-US" sz="2800" dirty="0">
                <a:solidFill>
                  <a:prstClr val="black"/>
                </a:solidFill>
              </a:rPr>
              <a:t>Accurately</a:t>
            </a:r>
          </a:p>
          <a:p>
            <a:pPr marL="342900" lvl="0" indent="-342900">
              <a:spcBef>
                <a:spcPct val="20000"/>
              </a:spcBef>
              <a:buFont typeface="Arial" pitchFamily="34" charset="0"/>
              <a:buChar char="•"/>
            </a:pPr>
            <a:r>
              <a:rPr lang="en-US" sz="2800" dirty="0">
                <a:solidFill>
                  <a:prstClr val="black"/>
                </a:solidFill>
              </a:rPr>
              <a:t>Clearly</a:t>
            </a:r>
          </a:p>
          <a:p>
            <a:pPr marL="342900" lvl="0" indent="-342900">
              <a:spcBef>
                <a:spcPct val="20000"/>
              </a:spcBef>
              <a:buFont typeface="Arial" pitchFamily="34" charset="0"/>
              <a:buChar char="•"/>
            </a:pPr>
            <a:r>
              <a:rPr lang="en-US" sz="2800" dirty="0">
                <a:solidFill>
                  <a:prstClr val="black"/>
                </a:solidFill>
              </a:rPr>
              <a:t>Unambiguously</a:t>
            </a:r>
          </a:p>
          <a:p>
            <a:pPr marL="342900" lvl="0" indent="-342900">
              <a:spcBef>
                <a:spcPct val="20000"/>
              </a:spcBef>
              <a:buFont typeface="Arial" pitchFamily="34" charset="0"/>
              <a:buChar char="•"/>
            </a:pPr>
            <a:r>
              <a:rPr lang="en-US" sz="2800" dirty="0">
                <a:solidFill>
                  <a:prstClr val="black"/>
                </a:solidFill>
              </a:rPr>
              <a:t>In accordance with specific test instructions</a:t>
            </a:r>
          </a:p>
          <a:p>
            <a:pPr marL="342900" lvl="0" indent="-342900">
              <a:spcBef>
                <a:spcPct val="20000"/>
              </a:spcBef>
              <a:buFont typeface="Arial" pitchFamily="34" charset="0"/>
              <a:buChar char="•"/>
            </a:pPr>
            <a:r>
              <a:rPr lang="en-US" sz="2800" dirty="0">
                <a:solidFill>
                  <a:prstClr val="black"/>
                </a:solidFill>
              </a:rPr>
              <a:t>With information requested by customer &amp; necessary to interpretation</a:t>
            </a:r>
          </a:p>
          <a:p>
            <a:pPr algn="ctr"/>
            <a:endParaRPr lang="en-US" dirty="0"/>
          </a:p>
        </p:txBody>
      </p:sp>
    </p:spTree>
    <p:extLst>
      <p:ext uri="{BB962C8B-B14F-4D97-AF65-F5344CB8AC3E}">
        <p14:creationId xmlns:p14="http://schemas.microsoft.com/office/powerpoint/2010/main" val="33932813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3800" y="228132"/>
            <a:ext cx="1066800" cy="1229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p:txBody>
          <a:bodyPr/>
          <a:lstStyle/>
          <a:p>
            <a:r>
              <a:rPr lang="en-US" dirty="0"/>
              <a:t>Test Reports Shall Contain</a:t>
            </a:r>
          </a:p>
        </p:txBody>
      </p:sp>
      <p:sp>
        <p:nvSpPr>
          <p:cNvPr id="13" name="Content Placeholder 12"/>
          <p:cNvSpPr>
            <a:spLocks noGrp="1"/>
          </p:cNvSpPr>
          <p:nvPr>
            <p:ph sz="half" idx="1"/>
          </p:nvPr>
        </p:nvSpPr>
        <p:spPr>
          <a:xfrm>
            <a:off x="479961" y="1372862"/>
            <a:ext cx="4038600" cy="4525963"/>
          </a:xfrm>
        </p:spPr>
        <p:txBody>
          <a:bodyPr>
            <a:normAutofit fontScale="77500" lnSpcReduction="20000"/>
          </a:bodyPr>
          <a:lstStyle/>
          <a:p>
            <a:r>
              <a:rPr lang="en-US" dirty="0"/>
              <a:t>Title, e.g., “Test Report”</a:t>
            </a:r>
          </a:p>
          <a:p>
            <a:r>
              <a:rPr lang="en-US" dirty="0"/>
              <a:t>Name and address of  laboratory</a:t>
            </a:r>
          </a:p>
          <a:p>
            <a:r>
              <a:rPr lang="en-US" dirty="0"/>
              <a:t>Unique identification of the test report and clear numbering system, e.g., page 1 of 3</a:t>
            </a:r>
          </a:p>
          <a:p>
            <a:r>
              <a:rPr lang="en-US" dirty="0"/>
              <a:t>Name and address of customer</a:t>
            </a:r>
          </a:p>
          <a:p>
            <a:r>
              <a:rPr lang="en-US" dirty="0"/>
              <a:t>Identification of method used</a:t>
            </a:r>
          </a:p>
          <a:p>
            <a:r>
              <a:rPr lang="en-US" dirty="0"/>
              <a:t>Description, condition, and identification of item being tested</a:t>
            </a:r>
          </a:p>
          <a:p>
            <a:r>
              <a:rPr lang="en-US" dirty="0"/>
              <a:t>Date of receipt</a:t>
            </a:r>
          </a:p>
        </p:txBody>
      </p:sp>
      <p:sp>
        <p:nvSpPr>
          <p:cNvPr id="27" name="Content Placeholder 26"/>
          <p:cNvSpPr>
            <a:spLocks noGrp="1"/>
          </p:cNvSpPr>
          <p:nvPr>
            <p:ph sz="half" idx="2"/>
          </p:nvPr>
        </p:nvSpPr>
        <p:spPr>
          <a:xfrm>
            <a:off x="4572000" y="1460043"/>
            <a:ext cx="4038600" cy="4525963"/>
          </a:xfrm>
        </p:spPr>
        <p:txBody>
          <a:bodyPr>
            <a:normAutofit fontScale="85000" lnSpcReduction="10000"/>
          </a:bodyPr>
          <a:lstStyle/>
          <a:p>
            <a:r>
              <a:rPr lang="en-US" dirty="0"/>
              <a:t>Date test was performed</a:t>
            </a:r>
          </a:p>
          <a:p>
            <a:r>
              <a:rPr lang="en-US" dirty="0"/>
              <a:t>Reference to sampling plan/procedures used, where relevant</a:t>
            </a:r>
          </a:p>
          <a:p>
            <a:r>
              <a:rPr lang="en-US" dirty="0"/>
              <a:t>Test results with units of measurement</a:t>
            </a:r>
          </a:p>
          <a:p>
            <a:r>
              <a:rPr lang="en-US" dirty="0"/>
              <a:t>Name, function, and signature of person(s) authorizing the test report</a:t>
            </a:r>
          </a:p>
          <a:p>
            <a:r>
              <a:rPr lang="en-US" dirty="0"/>
              <a:t>A statement to the effect that the results relate only to the items tested</a:t>
            </a:r>
          </a:p>
          <a:p>
            <a:endParaRPr lang="en-US" dirty="0"/>
          </a:p>
        </p:txBody>
      </p:sp>
      <p:sp>
        <p:nvSpPr>
          <p:cNvPr id="8" name="Slide Number Placeholder 7"/>
          <p:cNvSpPr>
            <a:spLocks noGrp="1"/>
          </p:cNvSpPr>
          <p:nvPr>
            <p:ph type="sldNum" sz="quarter" idx="4294967295"/>
          </p:nvPr>
        </p:nvSpPr>
        <p:spPr>
          <a:xfrm>
            <a:off x="7010400" y="6356350"/>
            <a:ext cx="2133600" cy="365125"/>
          </a:xfrm>
          <a:prstGeom prst="rect">
            <a:avLst/>
          </a:prstGeom>
        </p:spPr>
        <p:txBody>
          <a:bodyPr/>
          <a:lstStyle/>
          <a:p>
            <a:fld id="{FF362323-736D-4550-9462-892668353CEF}" type="slidenum">
              <a:rPr lang="en-US" smtClean="0"/>
              <a:pPr/>
              <a:t>17</a:t>
            </a:fld>
            <a:endParaRPr lang="en-US" dirty="0"/>
          </a:p>
        </p:txBody>
      </p:sp>
      <p:sp>
        <p:nvSpPr>
          <p:cNvPr id="31" name="TextBox 30"/>
          <p:cNvSpPr txBox="1"/>
          <p:nvPr/>
        </p:nvSpPr>
        <p:spPr>
          <a:xfrm>
            <a:off x="5638800" y="2057400"/>
            <a:ext cx="1676400"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30306011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4876800"/>
            <a:ext cx="1169987"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6"/>
          <p:cNvSpPr>
            <a:spLocks noGrp="1"/>
          </p:cNvSpPr>
          <p:nvPr>
            <p:ph type="title"/>
          </p:nvPr>
        </p:nvSpPr>
        <p:spPr/>
        <p:txBody>
          <a:bodyPr>
            <a:normAutofit fontScale="90000"/>
          </a:bodyPr>
          <a:lstStyle/>
          <a:p>
            <a:r>
              <a:rPr lang="en-US" dirty="0"/>
              <a:t>Test reports </a:t>
            </a:r>
            <a:r>
              <a:rPr lang="en-US"/>
              <a:t>shall contain</a:t>
            </a:r>
            <a:r>
              <a:rPr lang="en-US" dirty="0"/>
              <a:t>, where necessary to interpretation of results</a:t>
            </a:r>
          </a:p>
        </p:txBody>
      </p:sp>
      <p:sp>
        <p:nvSpPr>
          <p:cNvPr id="12" name="Content Placeholder 11"/>
          <p:cNvSpPr>
            <a:spLocks noGrp="1"/>
          </p:cNvSpPr>
          <p:nvPr>
            <p:ph idx="4294967295"/>
          </p:nvPr>
        </p:nvSpPr>
        <p:spPr>
          <a:xfrm>
            <a:off x="457200" y="1600200"/>
            <a:ext cx="8229600" cy="4525963"/>
          </a:xfrm>
          <a:prstGeom prst="rect">
            <a:avLst/>
          </a:prstGeom>
        </p:spPr>
        <p:txBody>
          <a:bodyPr>
            <a:normAutofit fontScale="85000" lnSpcReduction="10000"/>
          </a:bodyPr>
          <a:lstStyle/>
          <a:p>
            <a:r>
              <a:rPr lang="en-US" dirty="0"/>
              <a:t>Deviations from, additions to, or exclusions from the test method, and information on specific test conditions, such as environmental conditions</a:t>
            </a:r>
          </a:p>
          <a:p>
            <a:r>
              <a:rPr lang="en-US" dirty="0"/>
              <a:t>A statement of compliance/non-compliance with requirements and/or specifications</a:t>
            </a:r>
          </a:p>
          <a:p>
            <a:r>
              <a:rPr lang="en-US" dirty="0"/>
              <a:t>A statement on the estimated uncertainty of measurement </a:t>
            </a:r>
          </a:p>
          <a:p>
            <a:pPr lvl="1"/>
            <a:r>
              <a:rPr lang="en-US" dirty="0"/>
              <a:t>Where relevant to validity or application of test results</a:t>
            </a:r>
          </a:p>
          <a:p>
            <a:pPr lvl="1"/>
            <a:r>
              <a:rPr lang="en-US" dirty="0"/>
              <a:t>When a customer requires it</a:t>
            </a:r>
          </a:p>
          <a:p>
            <a:pPr lvl="1"/>
            <a:r>
              <a:rPr lang="en-US" dirty="0"/>
              <a:t>When uncertainty affects compliance to a specification limit</a:t>
            </a:r>
          </a:p>
        </p:txBody>
      </p:sp>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FF362323-736D-4550-9462-892668353CEF}" type="slidenum">
              <a:rPr lang="en-US" smtClean="0"/>
              <a:pPr/>
              <a:t>18</a:t>
            </a:fld>
            <a:endParaRPr lang="en-US" dirty="0"/>
          </a:p>
        </p:txBody>
      </p:sp>
    </p:spTree>
    <p:extLst>
      <p:ext uri="{BB962C8B-B14F-4D97-AF65-F5344CB8AC3E}">
        <p14:creationId xmlns:p14="http://schemas.microsoft.com/office/powerpoint/2010/main" val="1017831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61720"/>
          </a:xfrm>
        </p:spPr>
        <p:txBody>
          <a:bodyPr/>
          <a:lstStyle/>
          <a:p>
            <a:r>
              <a:rPr lang="en-US" dirty="0"/>
              <a:t>References</a:t>
            </a:r>
          </a:p>
        </p:txBody>
      </p:sp>
      <p:sp>
        <p:nvSpPr>
          <p:cNvPr id="3" name="Text Placeholder 2"/>
          <p:cNvSpPr>
            <a:spLocks noGrp="1"/>
          </p:cNvSpPr>
          <p:nvPr>
            <p:ph type="body" sz="quarter" idx="10"/>
          </p:nvPr>
        </p:nvSpPr>
        <p:spPr>
          <a:xfrm>
            <a:off x="228600" y="950191"/>
            <a:ext cx="8610600" cy="904863"/>
          </a:xfrm>
        </p:spPr>
        <p:txBody>
          <a:bodyPr/>
          <a:lstStyle/>
          <a:p>
            <a:r>
              <a:rPr lang="en-US" sz="2400" dirty="0"/>
              <a:t>ISO/IEC 17025:2005</a:t>
            </a:r>
          </a:p>
          <a:p>
            <a:pPr lvl="1"/>
            <a:r>
              <a:rPr lang="en-US" sz="2400" dirty="0">
                <a:hlinkClick r:id="rId2"/>
              </a:rPr>
              <a:t>https://www.iso.org/standard/39883.html</a:t>
            </a:r>
            <a:endParaRPr lang="en-US" sz="2400" dirty="0"/>
          </a:p>
        </p:txBody>
      </p:sp>
    </p:spTree>
    <p:extLst>
      <p:ext uri="{BB962C8B-B14F-4D97-AF65-F5344CB8AC3E}">
        <p14:creationId xmlns:p14="http://schemas.microsoft.com/office/powerpoint/2010/main" val="4254880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277273"/>
          </a:xfrm>
        </p:spPr>
        <p:txBody>
          <a:bodyPr/>
          <a:lstStyle/>
          <a:p>
            <a:r>
              <a:rPr lang="en-US" dirty="0"/>
              <a:t>Objectives; At the end of this course participants will be able to…</a:t>
            </a:r>
          </a:p>
        </p:txBody>
      </p:sp>
      <p:sp>
        <p:nvSpPr>
          <p:cNvPr id="3" name="Text Placeholder 2"/>
          <p:cNvSpPr>
            <a:spLocks noGrp="1"/>
          </p:cNvSpPr>
          <p:nvPr>
            <p:ph type="body" sz="quarter" idx="10"/>
          </p:nvPr>
        </p:nvSpPr>
        <p:spPr>
          <a:xfrm>
            <a:off x="457200" y="2209800"/>
            <a:ext cx="8229600" cy="3145476"/>
          </a:xfrm>
        </p:spPr>
        <p:txBody>
          <a:bodyPr/>
          <a:lstStyle/>
          <a:p>
            <a:pPr lvl="0"/>
            <a:r>
              <a:rPr lang="en-US" dirty="0"/>
              <a:t>Participant will understand that only the most current, approved and appropriate method should be used. </a:t>
            </a:r>
          </a:p>
          <a:p>
            <a:pPr lvl="0"/>
            <a:r>
              <a:rPr lang="en-US" dirty="0"/>
              <a:t>Participant will comprehend the requirements for validating a non-standard or in-house method.</a:t>
            </a:r>
          </a:p>
        </p:txBody>
      </p:sp>
    </p:spTree>
    <p:extLst>
      <p:ext uri="{BB962C8B-B14F-4D97-AF65-F5344CB8AC3E}">
        <p14:creationId xmlns:p14="http://schemas.microsoft.com/office/powerpoint/2010/main" val="3142980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Abbreviations &amp; Acronyms</a:t>
            </a:r>
          </a:p>
        </p:txBody>
      </p:sp>
      <p:sp>
        <p:nvSpPr>
          <p:cNvPr id="3" name="Content Placeholder 2"/>
          <p:cNvSpPr>
            <a:spLocks noGrp="1"/>
          </p:cNvSpPr>
          <p:nvPr>
            <p:ph type="body" sz="quarter" idx="10"/>
          </p:nvPr>
        </p:nvSpPr>
        <p:spPr>
          <a:xfrm>
            <a:off x="457200" y="1371600"/>
            <a:ext cx="8229600" cy="4343400"/>
          </a:xfrm>
        </p:spPr>
        <p:txBody>
          <a:bodyPr>
            <a:normAutofit fontScale="55000" lnSpcReduction="20000"/>
          </a:bodyPr>
          <a:lstStyle/>
          <a:p>
            <a:r>
              <a:rPr lang="en-US" b="1" dirty="0"/>
              <a:t>Accuracy</a:t>
            </a:r>
            <a:r>
              <a:rPr lang="en-US" dirty="0"/>
              <a:t>-(Method Bias) nearness to the true value; can be determined by one of the following techniques: </a:t>
            </a:r>
          </a:p>
          <a:p>
            <a:pPr lvl="1"/>
            <a:r>
              <a:rPr lang="en-US" dirty="0"/>
              <a:t>Use of certified reference materials; </a:t>
            </a:r>
          </a:p>
          <a:p>
            <a:pPr lvl="1"/>
            <a:r>
              <a:rPr lang="en-US" dirty="0"/>
              <a:t>Use of reference method of known uncertainty</a:t>
            </a:r>
          </a:p>
          <a:p>
            <a:pPr lvl="1"/>
            <a:r>
              <a:rPr lang="en-US" dirty="0"/>
              <a:t>Use of recovery from spiked samples </a:t>
            </a:r>
          </a:p>
          <a:p>
            <a:pPr lvl="1"/>
            <a:r>
              <a:rPr lang="en-US" dirty="0"/>
              <a:t>Reference material, if available, should be carried through entire procedure with each batch of test samples.  If fortified or spiked samples are used, the method of fortification should be described.</a:t>
            </a:r>
          </a:p>
          <a:p>
            <a:r>
              <a:rPr lang="en-US" b="1" dirty="0"/>
              <a:t>Bias</a:t>
            </a:r>
            <a:r>
              <a:rPr lang="en-US" dirty="0"/>
              <a:t>-systematic error manifested as a consistent unidirectional deviation from the true value</a:t>
            </a:r>
          </a:p>
          <a:p>
            <a:r>
              <a:rPr lang="en-US" b="1" dirty="0"/>
              <a:t>Calibration</a:t>
            </a:r>
            <a:r>
              <a:rPr lang="en-US" dirty="0"/>
              <a:t>-the comparison of two measurement devices or systems; one of known uncertainty (your standard) and one of unknown uncertainty (your test equipment)</a:t>
            </a:r>
          </a:p>
          <a:p>
            <a:r>
              <a:rPr lang="en-US" b="1" dirty="0"/>
              <a:t>Certified Reference Material </a:t>
            </a:r>
            <a:r>
              <a:rPr lang="en-US" dirty="0"/>
              <a:t>(CRM)-reference material that has documentation by an authoritative body and providing one or more specified property values with associated uncertainties and traceabilities</a:t>
            </a:r>
          </a:p>
          <a:p>
            <a:r>
              <a:rPr lang="en-US" b="1" dirty="0"/>
              <a:t>Laboratory developed methods-</a:t>
            </a:r>
            <a:r>
              <a:rPr lang="en-US" dirty="0"/>
              <a:t>methods that are developed using “in-house” procedures, or by changing an established reference procedure.</a:t>
            </a:r>
          </a:p>
          <a:p>
            <a:endParaRPr lang="en-US" dirty="0"/>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3</a:t>
            </a:fld>
            <a:endParaRPr lang="en-US"/>
          </a:p>
        </p:txBody>
      </p:sp>
    </p:spTree>
    <p:extLst>
      <p:ext uri="{BB962C8B-B14F-4D97-AF65-F5344CB8AC3E}">
        <p14:creationId xmlns:p14="http://schemas.microsoft.com/office/powerpoint/2010/main" val="1993552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Abbreviations &amp; Acronyms</a:t>
            </a:r>
          </a:p>
        </p:txBody>
      </p:sp>
      <p:sp>
        <p:nvSpPr>
          <p:cNvPr id="4" name="Content Placeholder 3"/>
          <p:cNvSpPr>
            <a:spLocks noGrp="1"/>
          </p:cNvSpPr>
          <p:nvPr>
            <p:ph type="body" sz="quarter" idx="10"/>
          </p:nvPr>
        </p:nvSpPr>
        <p:spPr>
          <a:xfrm>
            <a:off x="457200" y="1371600"/>
            <a:ext cx="8229600" cy="4343400"/>
          </a:xfrm>
        </p:spPr>
        <p:txBody>
          <a:bodyPr>
            <a:normAutofit fontScale="85000" lnSpcReduction="10000"/>
          </a:bodyPr>
          <a:lstStyle/>
          <a:p>
            <a:r>
              <a:rPr lang="en-US" b="1" dirty="0"/>
              <a:t>Reference method</a:t>
            </a:r>
            <a:r>
              <a:rPr lang="en-US" dirty="0"/>
              <a:t>-methods that have been published or documented by an authorizing body</a:t>
            </a:r>
          </a:p>
          <a:p>
            <a:r>
              <a:rPr lang="en-US" b="1" dirty="0"/>
              <a:t>SOP</a:t>
            </a:r>
            <a:r>
              <a:rPr lang="en-US" dirty="0"/>
              <a:t>-Standard Operating Procedure</a:t>
            </a:r>
          </a:p>
          <a:p>
            <a:r>
              <a:rPr lang="en-US" b="1" dirty="0"/>
              <a:t>Validation</a:t>
            </a:r>
            <a:r>
              <a:rPr lang="en-US" dirty="0"/>
              <a:t>-the confirmation by examination and the provision of objective evidence that the particular requirements for a specific intended use are fulfilled</a:t>
            </a:r>
          </a:p>
          <a:p>
            <a:r>
              <a:rPr lang="en-US" b="1" dirty="0"/>
              <a:t>Verification</a:t>
            </a:r>
            <a:r>
              <a:rPr lang="en-US" dirty="0"/>
              <a:t>-laboratory verifies by an established process that they are capable of using a validated method for its intended use</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4</a:t>
            </a:fld>
            <a:endParaRPr lang="en-US"/>
          </a:p>
        </p:txBody>
      </p:sp>
    </p:spTree>
    <p:extLst>
      <p:ext uri="{BB962C8B-B14F-4D97-AF65-F5344CB8AC3E}">
        <p14:creationId xmlns:p14="http://schemas.microsoft.com/office/powerpoint/2010/main" val="176556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p14="http://schemas.microsoft.com/office/powerpoint/2010/main" val="1526773456"/>
              </p:ext>
            </p:extLst>
          </p:nvPr>
        </p:nvGraphicFramePr>
        <p:xfrm>
          <a:off x="1676400" y="838200"/>
          <a:ext cx="6172200" cy="48814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txBody>
          <a:bodyPr/>
          <a:lstStyle/>
          <a:p>
            <a:r>
              <a:rPr lang="en-US" dirty="0"/>
              <a:t>Some distinctions </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FF362323-736D-4550-9462-892668353CEF}" type="slidenum">
              <a:rPr lang="en-US" smtClean="0"/>
              <a:pPr/>
              <a:t>5</a:t>
            </a:fld>
            <a:endParaRPr lang="en-US" dirty="0"/>
          </a:p>
        </p:txBody>
      </p:sp>
      <p:sp>
        <p:nvSpPr>
          <p:cNvPr id="3" name="Content Placeholder 2"/>
          <p:cNvSpPr>
            <a:spLocks noGrp="1"/>
          </p:cNvSpPr>
          <p:nvPr>
            <p:ph sz="half" idx="4294967295"/>
          </p:nvPr>
        </p:nvSpPr>
        <p:spPr>
          <a:xfrm>
            <a:off x="0" y="1600200"/>
            <a:ext cx="4038600" cy="4525963"/>
          </a:xfrm>
        </p:spPr>
        <p:txBody>
          <a:bodyPr/>
          <a:lstStyle/>
          <a:p>
            <a:endParaRPr lang="en-US"/>
          </a:p>
          <a:p>
            <a:endParaRPr lang="en-US" dirty="0"/>
          </a:p>
        </p:txBody>
      </p:sp>
    </p:spTree>
    <p:extLst>
      <p:ext uri="{BB962C8B-B14F-4D97-AF65-F5344CB8AC3E}">
        <p14:creationId xmlns:p14="http://schemas.microsoft.com/office/powerpoint/2010/main" val="2315313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a:t>
            </a:r>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srgbClr val="3F3F3F"/>
                </a:solidFill>
              </a:rPr>
              <a:pPr/>
              <a:t>6</a:t>
            </a:fld>
            <a:endParaRPr lang="en-US">
              <a:solidFill>
                <a:srgbClr val="3F3F3F"/>
              </a:solidFill>
            </a:endParaRPr>
          </a:p>
        </p:txBody>
      </p:sp>
      <p:graphicFrame>
        <p:nvGraphicFramePr>
          <p:cNvPr id="8" name="Diagram 7"/>
          <p:cNvGraphicFramePr/>
          <p:nvPr>
            <p:extLst>
              <p:ext uri="{D42A27DB-BD31-4B8C-83A1-F6EECF244321}">
                <p14:modId xmlns:p14="http://schemas.microsoft.com/office/powerpoint/2010/main" val="287000270"/>
              </p:ext>
            </p:extLst>
          </p:nvPr>
        </p:nvGraphicFramePr>
        <p:xfrm>
          <a:off x="762000" y="762000"/>
          <a:ext cx="77724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45268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538609"/>
          </a:xfrm>
        </p:spPr>
        <p:txBody>
          <a:bodyPr/>
          <a:lstStyle/>
          <a:p>
            <a:r>
              <a:rPr lang="en-US" sz="3200" dirty="0"/>
              <a:t>When  Selecting a Method</a:t>
            </a:r>
          </a:p>
        </p:txBody>
      </p:sp>
      <p:graphicFrame>
        <p:nvGraphicFramePr>
          <p:cNvPr id="6" name="Diagram 5"/>
          <p:cNvGraphicFramePr/>
          <p:nvPr>
            <p:extLst>
              <p:ext uri="{D42A27DB-BD31-4B8C-83A1-F6EECF244321}">
                <p14:modId xmlns:p14="http://schemas.microsoft.com/office/powerpoint/2010/main" val="1192701299"/>
              </p:ext>
            </p:extLst>
          </p:nvPr>
        </p:nvGraphicFramePr>
        <p:xfrm>
          <a:off x="457200" y="843409"/>
          <a:ext cx="8229600" cy="49477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FF362323-736D-4550-9462-892668353CEF}" type="slidenum">
              <a:rPr lang="en-US" smtClean="0"/>
              <a:pPr/>
              <a:t>7</a:t>
            </a:fld>
            <a:endParaRPr lang="en-US" dirty="0"/>
          </a:p>
        </p:txBody>
      </p:sp>
    </p:spTree>
    <p:extLst>
      <p:ext uri="{BB962C8B-B14F-4D97-AF65-F5344CB8AC3E}">
        <p14:creationId xmlns:p14="http://schemas.microsoft.com/office/powerpoint/2010/main" val="2006227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538609"/>
          </a:xfrm>
        </p:spPr>
        <p:txBody>
          <a:bodyPr/>
          <a:lstStyle/>
          <a:p>
            <a:r>
              <a:rPr lang="en-US" sz="3200" dirty="0"/>
              <a:t>When  Selecting a Method</a:t>
            </a:r>
          </a:p>
        </p:txBody>
      </p:sp>
      <p:graphicFrame>
        <p:nvGraphicFramePr>
          <p:cNvPr id="6" name="Diagram 5"/>
          <p:cNvGraphicFramePr/>
          <p:nvPr>
            <p:extLst>
              <p:ext uri="{D42A27DB-BD31-4B8C-83A1-F6EECF244321}">
                <p14:modId xmlns:p14="http://schemas.microsoft.com/office/powerpoint/2010/main" val="85560181"/>
              </p:ext>
            </p:extLst>
          </p:nvPr>
        </p:nvGraphicFramePr>
        <p:xfrm>
          <a:off x="457200" y="843409"/>
          <a:ext cx="8229600" cy="47953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FF362323-736D-4550-9462-892668353CEF}" type="slidenum">
              <a:rPr lang="en-US" smtClean="0"/>
              <a:pPr/>
              <a:t>8</a:t>
            </a:fld>
            <a:endParaRPr lang="en-US" dirty="0"/>
          </a:p>
        </p:txBody>
      </p:sp>
    </p:spTree>
    <p:extLst>
      <p:ext uri="{BB962C8B-B14F-4D97-AF65-F5344CB8AC3E}">
        <p14:creationId xmlns:p14="http://schemas.microsoft.com/office/powerpoint/2010/main" val="2245905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Laboratory Developed Methods</a:t>
            </a:r>
          </a:p>
        </p:txBody>
      </p:sp>
      <p:graphicFrame>
        <p:nvGraphicFramePr>
          <p:cNvPr id="7" name="Diagram 6"/>
          <p:cNvGraphicFramePr/>
          <p:nvPr>
            <p:extLst>
              <p:ext uri="{D42A27DB-BD31-4B8C-83A1-F6EECF244321}">
                <p14:modId xmlns:p14="http://schemas.microsoft.com/office/powerpoint/2010/main" val="492432536"/>
              </p:ext>
            </p:extLst>
          </p:nvPr>
        </p:nvGraphicFramePr>
        <p:xfrm>
          <a:off x="457200" y="1143000"/>
          <a:ext cx="82296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FF362323-736D-4550-9462-892668353CEF}" type="slidenum">
              <a:rPr lang="en-US" smtClean="0"/>
              <a:pPr/>
              <a:t>9</a:t>
            </a:fld>
            <a:endParaRPr lang="en-US" dirty="0"/>
          </a:p>
        </p:txBody>
      </p:sp>
      <p:pic>
        <p:nvPicPr>
          <p:cNvPr id="512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47957" y="1066800"/>
            <a:ext cx="1066799" cy="1113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txBox="1">
            <a:spLocks/>
          </p:cNvSpPr>
          <p:nvPr/>
        </p:nvSpPr>
        <p:spPr>
          <a:xfrm>
            <a:off x="-1952625" y="1981200"/>
            <a:ext cx="24384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600" dirty="0"/>
          </a:p>
        </p:txBody>
      </p:sp>
    </p:spTree>
    <p:extLst>
      <p:ext uri="{BB962C8B-B14F-4D97-AF65-F5344CB8AC3E}">
        <p14:creationId xmlns:p14="http://schemas.microsoft.com/office/powerpoint/2010/main" val="357073672"/>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Module xmlns="fa1fb52d-8fe2-4f49-9882-b9b989e07643">10. Test methods, validation, verification</Module>
    <Description xmlns="5af08be3-da31-4ed0-bd15-c2f68cc29029" xsi:nil="true"/>
    <Final xmlns="fa1fb52d-8fe2-4f49-9882-b9b989e07643">Ready for Production</Final>
    <_dlc_DocId xmlns="5af08be3-da31-4ed0-bd15-c2f68cc29029">Q77AU6S3KYZS-4287-196</_dlc_DocId>
    <_dlc_DocIdUrl xmlns="5af08be3-da31-4ed0-bd15-c2f68cc29029">
      <Url>https://www.aphlweb.org/aphl_departments/FS/dfsr/iso17025/_layouts/15/DocIdRedir.aspx?ID=Q77AU6S3KYZS-4287-196</Url>
      <Description>Q77AU6S3KYZS-4287-196</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DDF1D7-1922-4695-B3ED-D1B3A4A832D1}"/>
</file>

<file path=customXml/itemProps2.xml><?xml version="1.0" encoding="utf-8"?>
<ds:datastoreItem xmlns:ds="http://schemas.openxmlformats.org/officeDocument/2006/customXml" ds:itemID="{846BA433-73E7-4B58-A90A-9C12731510B5}"/>
</file>

<file path=customXml/itemProps3.xml><?xml version="1.0" encoding="utf-8"?>
<ds:datastoreItem xmlns:ds="http://schemas.openxmlformats.org/officeDocument/2006/customXml" ds:itemID="{9907A963-14F1-42E2-9ECF-37C6BC11F43A}"/>
</file>

<file path=customXml/itemProps4.xml><?xml version="1.0" encoding="utf-8"?>
<ds:datastoreItem xmlns:ds="http://schemas.openxmlformats.org/officeDocument/2006/customXml" ds:itemID="{29D5CC80-5AD9-4180-B5B8-690E5E365D59}"/>
</file>

<file path=docProps/app.xml><?xml version="1.0" encoding="utf-8"?>
<Properties xmlns="http://schemas.openxmlformats.org/officeDocument/2006/extended-properties" xmlns:vt="http://schemas.openxmlformats.org/officeDocument/2006/docPropsVTypes">
  <Template/>
  <TotalTime>7232</TotalTime>
  <Words>1195</Words>
  <Application>Microsoft Office PowerPoint</Application>
  <PresentationFormat>On-screen Show (4:3)</PresentationFormat>
  <Paragraphs>174</Paragraphs>
  <Slides>19</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Arial</vt:lpstr>
      <vt:lpstr>Calibri</vt:lpstr>
      <vt:lpstr>Franklin Gothic Demi</vt:lpstr>
      <vt:lpstr>Franklin Gothic Medium</vt:lpstr>
      <vt:lpstr>APHL_PPTTemp_120814</vt:lpstr>
      <vt:lpstr>1_APHL_PPTTemp_120814</vt:lpstr>
      <vt:lpstr>Test Methods, Validation &amp; Verification </vt:lpstr>
      <vt:lpstr>Objectives; At the end of this course participants will be able to…</vt:lpstr>
      <vt:lpstr>Abbreviations &amp; Acronyms</vt:lpstr>
      <vt:lpstr>Abbreviations &amp; Acronyms</vt:lpstr>
      <vt:lpstr>Some distinctions </vt:lpstr>
      <vt:lpstr>Methods</vt:lpstr>
      <vt:lpstr>When  Selecting a Method</vt:lpstr>
      <vt:lpstr>When  Selecting a Method</vt:lpstr>
      <vt:lpstr>Laboratory Developed Methods</vt:lpstr>
      <vt:lpstr>Validation</vt:lpstr>
      <vt:lpstr>New Test Methods Should Contain: </vt:lpstr>
      <vt:lpstr>New Test Methods Should Contain: </vt:lpstr>
      <vt:lpstr>Validation</vt:lpstr>
      <vt:lpstr>Validation, continued</vt:lpstr>
      <vt:lpstr>Validating Data/Software</vt:lpstr>
      <vt:lpstr>Results Must be Reported</vt:lpstr>
      <vt:lpstr>Test Reports Shall Contain</vt:lpstr>
      <vt:lpstr>Test reports shall contain, where necessary to interpretation of results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owner</dc:creator>
  <cp:lastModifiedBy>Yvonne</cp:lastModifiedBy>
  <cp:revision>219</cp:revision>
  <dcterms:created xsi:type="dcterms:W3CDTF">2013-02-22T14:35:12Z</dcterms:created>
  <dcterms:modified xsi:type="dcterms:W3CDTF">2017-06-22T02:30:38Z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b35615cf-7bfb-486f-bf46-4e62ed74acdd</vt:lpwstr>
  </property>
</Properties>
</file>