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59" r:id="rId5"/>
    <p:sldId id="258" r:id="rId6"/>
    <p:sldId id="264" r:id="rId7"/>
    <p:sldId id="267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57C2"/>
    <a:srgbClr val="7E3F98"/>
    <a:srgbClr val="8CC63E"/>
    <a:srgbClr val="5A8AA8"/>
    <a:srgbClr val="00A0AF"/>
    <a:srgbClr val="FF00FF"/>
    <a:srgbClr val="A23794"/>
    <a:srgbClr val="EC008B"/>
    <a:srgbClr val="EC0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9F0075-06A6-47F1-A342-20ECE6CBC2FF}" v="3" dt="2025-08-21T19:42:04.2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68" autoAdjust="0"/>
    <p:restoredTop sz="94275" autoAdjust="0"/>
  </p:normalViewPr>
  <p:slideViewPr>
    <p:cSldViewPr snapToGrid="0">
      <p:cViewPr varScale="1">
        <p:scale>
          <a:sx n="89" d="100"/>
          <a:sy n="89" d="100"/>
        </p:scale>
        <p:origin x="1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61CEF-9C83-4405-9D2B-5E3477B70A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1F91ED-EBA9-4801-AA74-39F405FCAE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C5977-E683-4533-85E7-C57DC779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F10FC1D-7D94-44BE-B068-D5A1F4E029BE}" type="datetimeFigureOut">
              <a:rPr lang="en-US" smtClean="0"/>
              <a:t>8/21/2025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CF655-57B6-401E-9669-3C709B4CB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787127-8422-49D8-9B20-69586C918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E5330CC-C6EF-4622-B099-9976818852AD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FB414DE-E8BD-ACE4-B6CB-B7D90CBA41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190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212C9DB-30F2-9854-DD8E-5A1239E5D40E}"/>
              </a:ext>
            </a:extLst>
          </p:cNvPr>
          <p:cNvSpPr/>
          <p:nvPr userDrawn="1"/>
        </p:nvSpPr>
        <p:spPr>
          <a:xfrm>
            <a:off x="9175805" y="5041127"/>
            <a:ext cx="2412265" cy="1431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3B662F9-859A-4AD4-ACB7-07512EC64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930" y="710537"/>
            <a:ext cx="6743354" cy="5561926"/>
          </a:xfrm>
        </p:spPr>
        <p:txBody>
          <a:bodyPr anchor="t" anchorCtr="0">
            <a:normAutofit/>
          </a:bodyPr>
          <a:lstStyle/>
          <a:p>
            <a:r>
              <a:rPr lang="en-US" sz="4400"/>
              <a:t>Click to edit Master title style</a:t>
            </a:r>
            <a:endParaRPr lang="en-US" sz="3200" b="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8BEC80-DF1B-00F2-E77A-9D5D50EA948A}"/>
              </a:ext>
            </a:extLst>
          </p:cNvPr>
          <p:cNvSpPr txBox="1"/>
          <p:nvPr userDrawn="1"/>
        </p:nvSpPr>
        <p:spPr>
          <a:xfrm>
            <a:off x="9915817" y="6010697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EC008C"/>
                </a:solidFill>
                <a:latin typeface="Franklin Gothic Demi" panose="020B0703020102020204" pitchFamily="34" charset="0"/>
              </a:rPr>
              <a:t>#APHLNBS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8AFB0D-F5A3-C2E8-F4EA-751DD46B85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59" r="7294" b="19100"/>
          <a:stretch>
            <a:fillRect/>
          </a:stretch>
        </p:blipFill>
        <p:spPr>
          <a:xfrm>
            <a:off x="7347284" y="2597182"/>
            <a:ext cx="4844716" cy="29287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6BC8AC5-530B-CAB8-5280-C767B5634B3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55678" y="579025"/>
            <a:ext cx="3423548" cy="187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135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212C9DB-30F2-9854-DD8E-5A1239E5D40E}"/>
              </a:ext>
            </a:extLst>
          </p:cNvPr>
          <p:cNvSpPr/>
          <p:nvPr userDrawn="1"/>
        </p:nvSpPr>
        <p:spPr>
          <a:xfrm>
            <a:off x="9175805" y="5041127"/>
            <a:ext cx="2412265" cy="1431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3B662F9-859A-4AD4-ACB7-07512EC64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930" y="710537"/>
            <a:ext cx="6743354" cy="5561926"/>
          </a:xfrm>
        </p:spPr>
        <p:txBody>
          <a:bodyPr anchor="t" anchorCtr="0">
            <a:normAutofit/>
          </a:bodyPr>
          <a:lstStyle/>
          <a:p>
            <a:r>
              <a:rPr lang="en-US" sz="4400"/>
              <a:t>Click to edit Master title style</a:t>
            </a:r>
            <a:endParaRPr lang="en-US" sz="3200" b="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8BEC80-DF1B-00F2-E77A-9D5D50EA948A}"/>
              </a:ext>
            </a:extLst>
          </p:cNvPr>
          <p:cNvSpPr txBox="1"/>
          <p:nvPr userDrawn="1"/>
        </p:nvSpPr>
        <p:spPr>
          <a:xfrm>
            <a:off x="9915817" y="6010697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EC008C"/>
                </a:solidFill>
                <a:latin typeface="Franklin Gothic Demi" panose="020B0703020102020204" pitchFamily="34" charset="0"/>
              </a:rPr>
              <a:t>#APHLNBS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BC8AC5-530B-CAB8-5280-C767B5634B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55678" y="579025"/>
            <a:ext cx="3423548" cy="187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917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057BB-E7E4-47EC-AB6A-0B23FF6661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EFBA5-A3B2-4F6A-B3C9-CFB758DD2A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011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8B8E7-C053-485B-8F38-C8E93D6956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Section Break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0E5711-0C49-4553-9974-8BC0E4976B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74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70FB9-FB12-4259-A83F-F13A41F8FD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D5B39-1AD5-467D-924A-A8436EEA80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1410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2840AA-74CD-4A2F-B807-1FC65E8897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6792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849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B27D-BDC4-42B4-AC79-6BFCE7AC8F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1984814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bg>
      <p:bgPr>
        <a:gradFill>
          <a:gsLst>
            <a:gs pos="25000">
              <a:srgbClr val="00A0AF">
                <a:alpha val="85880"/>
              </a:srgbClr>
            </a:gs>
            <a:gs pos="100000">
              <a:srgbClr val="A23794">
                <a:lumMod val="60762"/>
                <a:lumOff val="39238"/>
              </a:srgb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B4B2D79-6AD5-4EAE-90EA-792A4755F5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515600" cy="81713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970054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t with Caption">
    <p:bg>
      <p:bgPr>
        <a:gradFill>
          <a:gsLst>
            <a:gs pos="16000">
              <a:srgbClr val="00A0AF">
                <a:alpha val="92000"/>
              </a:srgbClr>
            </a:gs>
            <a:gs pos="100000">
              <a:srgbClr val="92D050">
                <a:alpha val="56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F62EB9A-51FA-4714-9006-BC093C4BE2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515600" cy="81713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2814253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bg>
      <p:bgPr>
        <a:gradFill>
          <a:gsLst>
            <a:gs pos="0">
              <a:srgbClr val="8CC63E">
                <a:alpha val="82011"/>
              </a:srgbClr>
            </a:gs>
            <a:gs pos="25000">
              <a:srgbClr val="00A0AF"/>
            </a:gs>
            <a:gs pos="49000">
              <a:srgbClr val="5A8AA8">
                <a:alpha val="99075"/>
              </a:srgbClr>
            </a:gs>
            <a:gs pos="85000">
              <a:srgbClr val="A857C2">
                <a:lumMod val="98007"/>
                <a:lumOff val="1993"/>
              </a:srgbClr>
            </a:gs>
            <a:gs pos="70000">
              <a:srgbClr val="7E3F98">
                <a:alpha val="77993"/>
              </a:srgbClr>
            </a:gs>
            <a:gs pos="100000">
              <a:srgbClr val="FF00FF">
                <a:alpha val="85378"/>
                <a:lumMod val="85092"/>
              </a:srgb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F62EB9A-51FA-4714-9006-BC093C4BE2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515600" cy="81713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1091043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F62EB9A-51FA-4714-9006-BC093C4BE2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515600" cy="817130"/>
          </a:xfrm>
        </p:spPr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36784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F208D8-B56B-49AE-AEC5-7E16526E2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171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Page Header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9A1D2F-8032-434E-B78D-28437B3518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14765"/>
            <a:ext cx="10515600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9106D1-6F5A-4F55-8DA4-AE9018A0AEBA}"/>
              </a:ext>
            </a:extLst>
          </p:cNvPr>
          <p:cNvSpPr txBox="1"/>
          <p:nvPr userDrawn="1"/>
        </p:nvSpPr>
        <p:spPr>
          <a:xfrm>
            <a:off x="9765165" y="6039160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EC008C"/>
                </a:solidFill>
                <a:latin typeface="Franklin Gothic Demi" panose="020B0703020102020204" pitchFamily="34" charset="0"/>
              </a:rPr>
              <a:t>#APHLNBS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64A606-225B-7440-C1DB-583106EEF7C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10" t="-5180" b="27488"/>
          <a:stretch>
            <a:fillRect/>
          </a:stretch>
        </p:blipFill>
        <p:spPr>
          <a:xfrm>
            <a:off x="9342783" y="4996070"/>
            <a:ext cx="1995115" cy="81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22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9" r:id="rId3"/>
    <p:sldLayoutId id="2147483650" r:id="rId4"/>
    <p:sldLayoutId id="2147483651" r:id="rId5"/>
    <p:sldLayoutId id="2147483652" r:id="rId6"/>
    <p:sldLayoutId id="2147483654" r:id="rId7"/>
    <p:sldLayoutId id="2147483655" r:id="rId8"/>
    <p:sldLayoutId id="2147483660" r:id="rId9"/>
    <p:sldLayoutId id="2147483656" r:id="rId10"/>
    <p:sldLayoutId id="214748365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6368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A4982-0492-500C-9B31-D0755245A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Presentation Title Slide</a:t>
            </a:r>
            <a:br>
              <a:rPr lang="en-US" dirty="0"/>
            </a:br>
            <a:r>
              <a:rPr lang="en-US" sz="2800" b="0" dirty="0" err="1"/>
              <a:t>Subheader</a:t>
            </a:r>
            <a:r>
              <a:rPr lang="en-US" sz="2800" b="0" dirty="0"/>
              <a:t>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504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F15B1-9952-43E6-BF97-9F8F5E7C7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CEF2FC-0EBC-43F1-B17F-F865CF047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051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BE93971-AE36-4FA1-9CC3-7A3DE6E1A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3CB06A-9D46-4601-9510-F183D82FF8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E0A8A-7592-4FA9-96A3-128777D9C37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53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6AC86-389F-4D68-8A00-2A9F3AD36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202" y="3201140"/>
            <a:ext cx="10515600" cy="662150"/>
          </a:xfrm>
        </p:spPr>
        <p:txBody>
          <a:bodyPr>
            <a:normAutofit fontScale="90000"/>
          </a:bodyPr>
          <a:lstStyle/>
          <a:p>
            <a:r>
              <a:rPr lang="en-US" sz="4400" dirty="0"/>
              <a:t>Section Break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025C3-F1EE-4C24-9BE9-218A51E0E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7202" y="4000939"/>
            <a:ext cx="10515600" cy="1239824"/>
          </a:xfrm>
        </p:spPr>
        <p:txBody>
          <a:bodyPr/>
          <a:lstStyle/>
          <a:p>
            <a:r>
              <a:rPr lang="en-US" dirty="0" err="1"/>
              <a:t>Subheader</a:t>
            </a:r>
            <a:r>
              <a:rPr lang="en-US" dirty="0"/>
              <a:t> text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6EF4245-BC70-47E2-ABBD-8B6D4886EE89}"/>
              </a:ext>
            </a:extLst>
          </p:cNvPr>
          <p:cNvCxnSpPr/>
          <p:nvPr/>
        </p:nvCxnSpPr>
        <p:spPr>
          <a:xfrm>
            <a:off x="835742" y="3863290"/>
            <a:ext cx="10559845" cy="0"/>
          </a:xfrm>
          <a:prstGeom prst="line">
            <a:avLst/>
          </a:prstGeom>
          <a:ln w="158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4088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6F25E40-3DD5-3F53-FE2A-C106DCE43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1142370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493EE69-93D5-23E8-1C9D-C914C9547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1083214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00A0AF">
                <a:alpha val="92000"/>
              </a:srgbClr>
            </a:gs>
            <a:gs pos="100000">
              <a:srgbClr val="92D050">
                <a:alpha val="56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DCC597E-38B6-BD1A-B265-46CDA2C00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390169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BSS25_Presentation_Template" id="{A03730F5-5284-4DC5-BA92-E2F4892BE607}" vid="{B15A9A71-2CF4-4B73-A98F-C20574B79D9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77DD9BB328B040BC6BF9ADEDC98D1D" ma:contentTypeVersion="2" ma:contentTypeDescription="Create a new document." ma:contentTypeScope="" ma:versionID="d8dff313361ae1bf1706aae58c316c02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0819da00947d98e3498b9ee06dcca965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33C7EB6B-7CB3-48D7-B688-C266275A035E}"/>
</file>

<file path=customXml/itemProps2.xml><?xml version="1.0" encoding="utf-8"?>
<ds:datastoreItem xmlns:ds="http://schemas.openxmlformats.org/officeDocument/2006/customXml" ds:itemID="{86060261-5B4E-4E28-9D48-7B199E8A4B0E}"/>
</file>

<file path=customXml/itemProps3.xml><?xml version="1.0" encoding="utf-8"?>
<ds:datastoreItem xmlns:ds="http://schemas.openxmlformats.org/officeDocument/2006/customXml" ds:itemID="{E64604C4-BD5D-4320-97EE-800EB63B467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26864</TotalTime>
  <Words>20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Franklin Gothic Demi</vt:lpstr>
      <vt:lpstr>Office Theme</vt:lpstr>
      <vt:lpstr>PowerPoint Presentation</vt:lpstr>
      <vt:lpstr>Presentation Title Slide Subheader text</vt:lpstr>
      <vt:lpstr>Slide Title</vt:lpstr>
      <vt:lpstr>Slide Title</vt:lpstr>
      <vt:lpstr>Section Break</vt:lpstr>
      <vt:lpstr>Slide Title</vt:lpstr>
      <vt:lpstr>Slide Title</vt:lpstr>
      <vt:lpstr>Slide Title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Mills, Thea | APHL</dc:creator>
  <cp:lastModifiedBy>Moyer, Ben | APHL</cp:lastModifiedBy>
  <cp:revision>10</cp:revision>
  <dcterms:created xsi:type="dcterms:W3CDTF">2025-08-01T21:49:50Z</dcterms:created>
  <dcterms:modified xsi:type="dcterms:W3CDTF">2025-08-21T19:43:49Z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0x0101001A77DD9BB328B040BC6BF9ADEDC98D1D</vt:lpwstr>
  </property>
</Properties>
</file>