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5"/>
  </p:sldMasterIdLst>
  <p:notesMasterIdLst>
    <p:notesMasterId r:id="rId27"/>
  </p:notesMasterIdLst>
  <p:handoutMasterIdLst>
    <p:handoutMasterId r:id="rId28"/>
  </p:handoutMasterIdLst>
  <p:sldIdLst>
    <p:sldId id="1779" r:id="rId6"/>
    <p:sldId id="1806" r:id="rId7"/>
    <p:sldId id="1765" r:id="rId8"/>
    <p:sldId id="1842" r:id="rId9"/>
    <p:sldId id="1843" r:id="rId10"/>
    <p:sldId id="1844" r:id="rId11"/>
    <p:sldId id="1812" r:id="rId12"/>
    <p:sldId id="1807" r:id="rId13"/>
    <p:sldId id="1815" r:id="rId14"/>
    <p:sldId id="1808" r:id="rId15"/>
    <p:sldId id="1814" r:id="rId16"/>
    <p:sldId id="1809" r:id="rId17"/>
    <p:sldId id="1777" r:id="rId18"/>
    <p:sldId id="1810" r:id="rId19"/>
    <p:sldId id="1825" r:id="rId20"/>
    <p:sldId id="1840" r:id="rId21"/>
    <p:sldId id="1820" r:id="rId22"/>
    <p:sldId id="1830" r:id="rId23"/>
    <p:sldId id="1831" r:id="rId24"/>
    <p:sldId id="1839" r:id="rId25"/>
    <p:sldId id="1841" r:id="rId26"/>
  </p:sldIdLst>
  <p:sldSz cx="12192000" cy="6858000"/>
  <p:notesSz cx="6858000" cy="9144000"/>
  <p:custDataLst>
    <p:tags r:id="rId29"/>
  </p:custDataLst>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3A5832-6885-D87A-AA9B-94D1F6B1AA79}" name="Albrecht, Kristy | APHL" initials="AA" userId="S::kristy.albrecht@aphl.org::1e0ed40a-3c96-4805-b7a7-d1dcf40e0208" providerId="AD"/>
  <p188:author id="{3C062942-145B-DF55-8A42-CF7B19ACBEDF}" name="Madeline Rooney | APHL" initials="MR" userId="Madeline Rooney | APHL" providerId="None"/>
  <p188:author id="{38FDC787-D200-9AD4-DACE-27BC9920F720}" name="Rooney, Madeline | APHL" initials="RA" userId="S::madeline.rooney@aphl.org::44439590-5e49-4cb1-8117-34e596d44335" providerId="AD"/>
  <p188:author id="{B78E90B6-2B2B-97D2-DE5C-1297BD64BC39}" name="Landron, Maria | APHL" initials="LM|A" userId="S::Maria.Landron@aphl.org::5d578b0d-476a-4479-9f9e-3ff425acbc8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yer, Ben | APHL" initials="MB|A" lastIdx="1" clrIdx="0">
    <p:extLst>
      <p:ext uri="{19B8F6BF-5375-455C-9EA6-DF929625EA0E}">
        <p15:presenceInfo xmlns:p15="http://schemas.microsoft.com/office/powerpoint/2012/main" userId="S::Ben.Moyer@aphl.org::da4be8bd-7c48-4e94-9f92-0eddcb9385e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2E34"/>
    <a:srgbClr val="000000"/>
    <a:srgbClr val="00A0AF"/>
    <a:srgbClr val="00B4AF"/>
    <a:srgbClr val="0073AE"/>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33" autoAdjust="0"/>
    <p:restoredTop sz="68978" autoAdjust="0"/>
  </p:normalViewPr>
  <p:slideViewPr>
    <p:cSldViewPr snapToGrid="0">
      <p:cViewPr varScale="1">
        <p:scale>
          <a:sx n="78" d="100"/>
          <a:sy n="78" d="100"/>
        </p:scale>
        <p:origin x="1470" y="72"/>
      </p:cViewPr>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gs" Target="tags/tag1.xml"/><Relationship Id="rId32" Type="http://schemas.openxmlformats.org/officeDocument/2006/relationships/viewProps" Target="viewProps.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recht, Kristy | APHL" userId="1e0ed40a-3c96-4805-b7a7-d1dcf40e0208" providerId="ADAL" clId="{8708FBB7-AAC4-4179-8D73-55B75A7757A6}"/>
    <pc:docChg chg="custSel modSld">
      <pc:chgData name="Albrecht, Kristy | APHL" userId="1e0ed40a-3c96-4805-b7a7-d1dcf40e0208" providerId="ADAL" clId="{8708FBB7-AAC4-4179-8D73-55B75A7757A6}" dt="2023-04-10T20:08:24.651" v="13" actId="478"/>
      <pc:docMkLst>
        <pc:docMk/>
      </pc:docMkLst>
      <pc:sldChg chg="modSp mod">
        <pc:chgData name="Albrecht, Kristy | APHL" userId="1e0ed40a-3c96-4805-b7a7-d1dcf40e0208" providerId="ADAL" clId="{8708FBB7-AAC4-4179-8D73-55B75A7757A6}" dt="2023-04-10T20:08:09.269" v="9" actId="1076"/>
        <pc:sldMkLst>
          <pc:docMk/>
          <pc:sldMk cId="1899047757" sldId="1835"/>
        </pc:sldMkLst>
        <pc:picChg chg="mod">
          <ac:chgData name="Albrecht, Kristy | APHL" userId="1e0ed40a-3c96-4805-b7a7-d1dcf40e0208" providerId="ADAL" clId="{8708FBB7-AAC4-4179-8D73-55B75A7757A6}" dt="2023-04-10T20:08:09.269" v="9" actId="1076"/>
          <ac:picMkLst>
            <pc:docMk/>
            <pc:sldMk cId="1899047757" sldId="1835"/>
            <ac:picMk id="3" creationId="{7C5FEBFD-03E7-18B4-2E83-5497EA31CC82}"/>
          </ac:picMkLst>
        </pc:picChg>
      </pc:sldChg>
      <pc:sldChg chg="addSp delSp modSp mod">
        <pc:chgData name="Albrecht, Kristy | APHL" userId="1e0ed40a-3c96-4805-b7a7-d1dcf40e0208" providerId="ADAL" clId="{8708FBB7-AAC4-4179-8D73-55B75A7757A6}" dt="2023-04-10T20:08:18.371" v="11" actId="478"/>
        <pc:sldMkLst>
          <pc:docMk/>
          <pc:sldMk cId="2543801396" sldId="1836"/>
        </pc:sldMkLst>
        <pc:picChg chg="add mod">
          <ac:chgData name="Albrecht, Kristy | APHL" userId="1e0ed40a-3c96-4805-b7a7-d1dcf40e0208" providerId="ADAL" clId="{8708FBB7-AAC4-4179-8D73-55B75A7757A6}" dt="2023-04-10T20:08:14.929" v="10"/>
          <ac:picMkLst>
            <pc:docMk/>
            <pc:sldMk cId="2543801396" sldId="1836"/>
            <ac:picMk id="3" creationId="{B52C32EB-2B4A-E119-AD60-0BCC84924212}"/>
          </ac:picMkLst>
        </pc:picChg>
        <pc:picChg chg="del">
          <ac:chgData name="Albrecht, Kristy | APHL" userId="1e0ed40a-3c96-4805-b7a7-d1dcf40e0208" providerId="ADAL" clId="{8708FBB7-AAC4-4179-8D73-55B75A7757A6}" dt="2023-04-10T20:08:18.371" v="11" actId="478"/>
          <ac:picMkLst>
            <pc:docMk/>
            <pc:sldMk cId="2543801396" sldId="1836"/>
            <ac:picMk id="4" creationId="{FC14B733-21E5-1B5D-12A1-C41DB87B01CF}"/>
          </ac:picMkLst>
        </pc:picChg>
      </pc:sldChg>
      <pc:sldChg chg="addSp delSp modSp mod">
        <pc:chgData name="Albrecht, Kristy | APHL" userId="1e0ed40a-3c96-4805-b7a7-d1dcf40e0208" providerId="ADAL" clId="{8708FBB7-AAC4-4179-8D73-55B75A7757A6}" dt="2023-04-10T20:08:24.651" v="13" actId="478"/>
        <pc:sldMkLst>
          <pc:docMk/>
          <pc:sldMk cId="344006493" sldId="1837"/>
        </pc:sldMkLst>
        <pc:picChg chg="add mod">
          <ac:chgData name="Albrecht, Kristy | APHL" userId="1e0ed40a-3c96-4805-b7a7-d1dcf40e0208" providerId="ADAL" clId="{8708FBB7-AAC4-4179-8D73-55B75A7757A6}" dt="2023-04-10T20:08:21.345" v="12"/>
          <ac:picMkLst>
            <pc:docMk/>
            <pc:sldMk cId="344006493" sldId="1837"/>
            <ac:picMk id="3" creationId="{4084A2B1-4A2F-CC61-AD0A-7EF4F7DFF4FD}"/>
          </ac:picMkLst>
        </pc:picChg>
        <pc:picChg chg="del">
          <ac:chgData name="Albrecht, Kristy | APHL" userId="1e0ed40a-3c96-4805-b7a7-d1dcf40e0208" providerId="ADAL" clId="{8708FBB7-AAC4-4179-8D73-55B75A7757A6}" dt="2023-04-10T20:08:24.651" v="13" actId="478"/>
          <ac:picMkLst>
            <pc:docMk/>
            <pc:sldMk cId="344006493" sldId="1837"/>
            <ac:picMk id="4" creationId="{65B9ED8A-D936-203B-227B-84C66E8F749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07AEC48F-22AC-4DF1-B1B5-0DBA427F00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Symbol zastępczy daty 2">
            <a:extLst>
              <a:ext uri="{FF2B5EF4-FFF2-40B4-BE49-F238E27FC236}">
                <a16:creationId xmlns:a16="http://schemas.microsoft.com/office/drawing/2014/main" id="{9993295E-E1B9-4613-9328-41E73FF1B7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A487248-395E-43C7-BF4F-D00C5F5B2E35}" type="datetimeFigureOut">
              <a:rPr lang="en-US" smtClean="0"/>
              <a:t>5/2/2023</a:t>
            </a:fld>
            <a:endParaRPr lang="en-US" dirty="0"/>
          </a:p>
        </p:txBody>
      </p:sp>
      <p:sp>
        <p:nvSpPr>
          <p:cNvPr id="4" name="Symbol zastępczy stopki 3">
            <a:extLst>
              <a:ext uri="{FF2B5EF4-FFF2-40B4-BE49-F238E27FC236}">
                <a16:creationId xmlns:a16="http://schemas.microsoft.com/office/drawing/2014/main" id="{A42EDE4B-24E7-455B-B8A7-35C7CA8E13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ymbol zastępczy numeru slajdu 4">
            <a:extLst>
              <a:ext uri="{FF2B5EF4-FFF2-40B4-BE49-F238E27FC236}">
                <a16:creationId xmlns:a16="http://schemas.microsoft.com/office/drawing/2014/main" id="{5FF5185E-BE4E-46DA-A503-97787759F4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2E6D48-02F9-4C17-AFA9-EED1DA876E6E}" type="slidenum">
              <a:rPr lang="en-US" smtClean="0"/>
              <a:t>‹#›</a:t>
            </a:fld>
            <a:endParaRPr lang="en-US" dirty="0"/>
          </a:p>
        </p:txBody>
      </p:sp>
    </p:spTree>
    <p:extLst>
      <p:ext uri="{BB962C8B-B14F-4D97-AF65-F5344CB8AC3E}">
        <p14:creationId xmlns:p14="http://schemas.microsoft.com/office/powerpoint/2010/main" val="2072558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D7AD6A-ED84-4F8E-A912-F7C11544A729}" type="datetimeFigureOut">
              <a:rPr lang="en-US" smtClean="0"/>
              <a:t>5/2/2023</a:t>
            </a:fld>
            <a:endParaRPr lang="en-US" dirty="0"/>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C30964-BF55-46F8-B0CF-231697E08BCE}" type="slidenum">
              <a:rPr lang="en-US" smtClean="0"/>
              <a:t>‹#›</a:t>
            </a:fld>
            <a:endParaRPr lang="en-US" dirty="0"/>
          </a:p>
        </p:txBody>
      </p:sp>
    </p:spTree>
    <p:extLst>
      <p:ext uri="{BB962C8B-B14F-4D97-AF65-F5344CB8AC3E}">
        <p14:creationId xmlns:p14="http://schemas.microsoft.com/office/powerpoint/2010/main" val="3057269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Ambassador to include name.</a:t>
            </a:r>
          </a:p>
        </p:txBody>
      </p:sp>
      <p:sp>
        <p:nvSpPr>
          <p:cNvPr id="4" name="Slide Number Placeholder 3"/>
          <p:cNvSpPr>
            <a:spLocks noGrp="1"/>
          </p:cNvSpPr>
          <p:nvPr>
            <p:ph type="sldNum" sz="quarter" idx="10"/>
          </p:nvPr>
        </p:nvSpPr>
        <p:spPr/>
        <p:txBody>
          <a:bodyPr/>
          <a:lstStyle/>
          <a:p>
            <a:fld id="{6EC30964-BF55-46F8-B0CF-231697E08BCE}" type="slidenum">
              <a:rPr lang="en-US" smtClean="0"/>
              <a:t>1</a:t>
            </a:fld>
            <a:endParaRPr lang="en-US" dirty="0"/>
          </a:p>
        </p:txBody>
      </p:sp>
    </p:spTree>
    <p:extLst>
      <p:ext uri="{BB962C8B-B14F-4D97-AF65-F5344CB8AC3E}">
        <p14:creationId xmlns:p14="http://schemas.microsoft.com/office/powerpoint/2010/main" val="4146255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10</a:t>
            </a:fld>
            <a:endParaRPr lang="en-US" dirty="0"/>
          </a:p>
        </p:txBody>
      </p:sp>
    </p:spTree>
    <p:extLst>
      <p:ext uri="{BB962C8B-B14F-4D97-AF65-F5344CB8AC3E}">
        <p14:creationId xmlns:p14="http://schemas.microsoft.com/office/powerpoint/2010/main" val="33036735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11</a:t>
            </a:fld>
            <a:endParaRPr lang="en-US" dirty="0"/>
          </a:p>
        </p:txBody>
      </p:sp>
    </p:spTree>
    <p:extLst>
      <p:ext uri="{BB962C8B-B14F-4D97-AF65-F5344CB8AC3E}">
        <p14:creationId xmlns:p14="http://schemas.microsoft.com/office/powerpoint/2010/main" val="2872546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C30964-BF55-46F8-B0CF-231697E08BCE}" type="slidenum">
              <a:rPr lang="en-US" smtClean="0"/>
              <a:t>12</a:t>
            </a:fld>
            <a:endParaRPr lang="en-US" dirty="0"/>
          </a:p>
        </p:txBody>
      </p:sp>
    </p:spTree>
    <p:extLst>
      <p:ext uri="{BB962C8B-B14F-4D97-AF65-F5344CB8AC3E}">
        <p14:creationId xmlns:p14="http://schemas.microsoft.com/office/powerpoint/2010/main" val="8631727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13</a:t>
            </a:fld>
            <a:endParaRPr lang="en-US" dirty="0"/>
          </a:p>
        </p:txBody>
      </p:sp>
    </p:spTree>
    <p:extLst>
      <p:ext uri="{BB962C8B-B14F-4D97-AF65-F5344CB8AC3E}">
        <p14:creationId xmlns:p14="http://schemas.microsoft.com/office/powerpoint/2010/main" val="35487404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C30964-BF55-46F8-B0CF-231697E08BCE}" type="slidenum">
              <a:rPr lang="en-US" smtClean="0"/>
              <a:t>14</a:t>
            </a:fld>
            <a:endParaRPr lang="en-US" dirty="0"/>
          </a:p>
        </p:txBody>
      </p:sp>
    </p:spTree>
    <p:extLst>
      <p:ext uri="{BB962C8B-B14F-4D97-AF65-F5344CB8AC3E}">
        <p14:creationId xmlns:p14="http://schemas.microsoft.com/office/powerpoint/2010/main" val="10557712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All these words were the most common among public health career stories from several public health professionals (from APHL’s Emerging Leaders Program Cohort 16).</a:t>
            </a:r>
          </a:p>
        </p:txBody>
      </p:sp>
      <p:sp>
        <p:nvSpPr>
          <p:cNvPr id="4" name="Slide Number Placeholder 3"/>
          <p:cNvSpPr>
            <a:spLocks noGrp="1"/>
          </p:cNvSpPr>
          <p:nvPr>
            <p:ph type="sldNum" sz="quarter" idx="10"/>
          </p:nvPr>
        </p:nvSpPr>
        <p:spPr/>
        <p:txBody>
          <a:bodyPr/>
          <a:lstStyle/>
          <a:p>
            <a:fld id="{6EC30964-BF55-46F8-B0CF-231697E08BCE}" type="slidenum">
              <a:rPr lang="en-US" smtClean="0"/>
              <a:t>16</a:t>
            </a:fld>
            <a:endParaRPr lang="en-US" dirty="0"/>
          </a:p>
        </p:txBody>
      </p:sp>
    </p:spTree>
    <p:extLst>
      <p:ext uri="{BB962C8B-B14F-4D97-AF65-F5344CB8AC3E}">
        <p14:creationId xmlns:p14="http://schemas.microsoft.com/office/powerpoint/2010/main" val="32921349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Ambassador to include specific information. The idea here is for the Ambassador to show a public health career example (likely their own story).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Recommendation: 2-3 bullet points per milestone/textbox.</a:t>
            </a:r>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17</a:t>
            </a:fld>
            <a:endParaRPr lang="en-US" dirty="0"/>
          </a:p>
        </p:txBody>
      </p:sp>
    </p:spTree>
    <p:extLst>
      <p:ext uri="{BB962C8B-B14F-4D97-AF65-F5344CB8AC3E}">
        <p14:creationId xmlns:p14="http://schemas.microsoft.com/office/powerpoint/2010/main" val="30866986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C30964-BF55-46F8-B0CF-231697E08BCE}" type="slidenum">
              <a:rPr lang="en-US" smtClean="0"/>
              <a:t>18</a:t>
            </a:fld>
            <a:endParaRPr lang="en-US" dirty="0"/>
          </a:p>
        </p:txBody>
      </p:sp>
    </p:spTree>
    <p:extLst>
      <p:ext uri="{BB962C8B-B14F-4D97-AF65-F5344CB8AC3E}">
        <p14:creationId xmlns:p14="http://schemas.microsoft.com/office/powerpoint/2010/main" val="3836274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If the Ambassadors are aware of opportunities from their State or Local PHL, those could be listed here.</a:t>
            </a:r>
          </a:p>
        </p:txBody>
      </p:sp>
      <p:sp>
        <p:nvSpPr>
          <p:cNvPr id="4" name="Slide Number Placeholder 3"/>
          <p:cNvSpPr>
            <a:spLocks noGrp="1"/>
          </p:cNvSpPr>
          <p:nvPr>
            <p:ph type="sldNum" sz="quarter" idx="10"/>
          </p:nvPr>
        </p:nvSpPr>
        <p:spPr/>
        <p:txBody>
          <a:bodyPr/>
          <a:lstStyle/>
          <a:p>
            <a:fld id="{6EC30964-BF55-46F8-B0CF-231697E08BCE}" type="slidenum">
              <a:rPr lang="en-US" smtClean="0"/>
              <a:t>19</a:t>
            </a:fld>
            <a:endParaRPr lang="en-US" dirty="0"/>
          </a:p>
        </p:txBody>
      </p:sp>
    </p:spTree>
    <p:extLst>
      <p:ext uri="{BB962C8B-B14F-4D97-AF65-F5344CB8AC3E}">
        <p14:creationId xmlns:p14="http://schemas.microsoft.com/office/powerpoint/2010/main" val="14620860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Ambassador to include contact information.</a:t>
            </a:r>
          </a:p>
        </p:txBody>
      </p:sp>
      <p:sp>
        <p:nvSpPr>
          <p:cNvPr id="4" name="Slide Number Placeholder 3"/>
          <p:cNvSpPr>
            <a:spLocks noGrp="1"/>
          </p:cNvSpPr>
          <p:nvPr>
            <p:ph type="sldNum" sz="quarter" idx="10"/>
          </p:nvPr>
        </p:nvSpPr>
        <p:spPr/>
        <p:txBody>
          <a:bodyPr/>
          <a:lstStyle/>
          <a:p>
            <a:fld id="{6EC30964-BF55-46F8-B0CF-231697E08BCE}" type="slidenum">
              <a:rPr lang="en-US" smtClean="0"/>
              <a:t>20</a:t>
            </a:fld>
            <a:endParaRPr lang="en-US" dirty="0"/>
          </a:p>
        </p:txBody>
      </p:sp>
    </p:spTree>
    <p:extLst>
      <p:ext uri="{BB962C8B-B14F-4D97-AF65-F5344CB8AC3E}">
        <p14:creationId xmlns:p14="http://schemas.microsoft.com/office/powerpoint/2010/main" val="2401450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C30964-BF55-46F8-B0CF-231697E08BCE}" type="slidenum">
              <a:rPr lang="en-US" smtClean="0"/>
              <a:t>2</a:t>
            </a:fld>
            <a:endParaRPr lang="en-US" dirty="0"/>
          </a:p>
        </p:txBody>
      </p:sp>
    </p:spTree>
    <p:extLst>
      <p:ext uri="{BB962C8B-B14F-4D97-AF65-F5344CB8AC3E}">
        <p14:creationId xmlns:p14="http://schemas.microsoft.com/office/powerpoint/2010/main" val="27132746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Ambassador to ask if they can fill out this online survey, for feedback.</a:t>
            </a:r>
          </a:p>
        </p:txBody>
      </p:sp>
      <p:sp>
        <p:nvSpPr>
          <p:cNvPr id="4" name="Slide Number Placeholder 3"/>
          <p:cNvSpPr>
            <a:spLocks noGrp="1"/>
          </p:cNvSpPr>
          <p:nvPr>
            <p:ph type="sldNum" sz="quarter" idx="10"/>
          </p:nvPr>
        </p:nvSpPr>
        <p:spPr/>
        <p:txBody>
          <a:bodyPr/>
          <a:lstStyle/>
          <a:p>
            <a:fld id="{6EC30964-BF55-46F8-B0CF-231697E08BCE}" type="slidenum">
              <a:rPr lang="en-US" smtClean="0"/>
              <a:t>21</a:t>
            </a:fld>
            <a:endParaRPr lang="en-US" dirty="0"/>
          </a:p>
        </p:txBody>
      </p:sp>
    </p:spTree>
    <p:extLst>
      <p:ext uri="{BB962C8B-B14F-4D97-AF65-F5344CB8AC3E}">
        <p14:creationId xmlns:p14="http://schemas.microsoft.com/office/powerpoint/2010/main" val="1141392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Ambassador to let the audience know a few questions will be asked next and if they have access to smartphones and data/internet, to please use them for answering the questions, through QR codes scanning (if </a:t>
            </a:r>
            <a:r>
              <a:rPr lang="en-US" dirty="0" err="1"/>
              <a:t>Slido</a:t>
            </a:r>
            <a:r>
              <a:rPr lang="en-US" dirty="0"/>
              <a:t> or another survey/poll technology is used).</a:t>
            </a:r>
          </a:p>
        </p:txBody>
      </p:sp>
      <p:sp>
        <p:nvSpPr>
          <p:cNvPr id="4" name="Slide Number Placeholder 3"/>
          <p:cNvSpPr>
            <a:spLocks noGrp="1"/>
          </p:cNvSpPr>
          <p:nvPr>
            <p:ph type="sldNum" sz="quarter" idx="10"/>
          </p:nvPr>
        </p:nvSpPr>
        <p:spPr/>
        <p:txBody>
          <a:bodyPr/>
          <a:lstStyle/>
          <a:p>
            <a:fld id="{6EC30964-BF55-46F8-B0CF-231697E08BCE}" type="slidenum">
              <a:rPr lang="en-US" smtClean="0"/>
              <a:t>3</a:t>
            </a:fld>
            <a:endParaRPr lang="en-US" dirty="0"/>
          </a:p>
        </p:txBody>
      </p:sp>
    </p:spTree>
    <p:extLst>
      <p:ext uri="{BB962C8B-B14F-4D97-AF65-F5344CB8AC3E}">
        <p14:creationId xmlns:p14="http://schemas.microsoft.com/office/powerpoint/2010/main" val="4121031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r>
              <a:rPr lang="en-US" b="1" dirty="0"/>
              <a:t>Question: </a:t>
            </a:r>
            <a:r>
              <a:rPr lang="en-US" sz="1200" b="1" dirty="0">
                <a:solidFill>
                  <a:srgbClr val="5B5B5B"/>
                </a:solidFill>
                <a:latin typeface="+mj-lt"/>
              </a:rPr>
              <a:t>Is this your first time hearing about Public Health?</a:t>
            </a:r>
          </a:p>
          <a:p>
            <a:pPr marL="0" indent="0">
              <a:buNone/>
            </a:pPr>
            <a:r>
              <a:rPr lang="en-US" sz="1200" b="1" dirty="0">
                <a:solidFill>
                  <a:srgbClr val="5B5B5B"/>
                </a:solidFill>
                <a:latin typeface="+mj-lt"/>
              </a:rPr>
              <a:t>Answer choices: Yes or No</a:t>
            </a:r>
            <a:endParaRPr lang="en-US" b="1" dirty="0"/>
          </a:p>
          <a:p>
            <a:pPr marL="0" indent="0">
              <a:buNone/>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Option A (may not be feasible if the audience is too large, e.g., more than 25 people):</a:t>
            </a:r>
          </a:p>
          <a:p>
            <a:pPr marL="171450" indent="-171450">
              <a:buFontTx/>
              <a:buChar char="-"/>
            </a:pPr>
            <a:r>
              <a:rPr lang="en-US" dirty="0"/>
              <a:t>Ask the question live and get results in person e.g., counting hands, or collecting sticky notes (anonymous) with answers.</a:t>
            </a:r>
          </a:p>
          <a:p>
            <a:pPr marL="171450" indent="-171450">
              <a:buFontTx/>
              <a:buChar char="-"/>
            </a:pPr>
            <a:endParaRPr lang="en-US" dirty="0"/>
          </a:p>
          <a:p>
            <a:pPr marL="0" indent="0">
              <a:buFontTx/>
              <a:buNone/>
            </a:pPr>
            <a:r>
              <a:rPr lang="en-US" b="1" dirty="0"/>
              <a:t>Option B (may be feasible for both small and large audiences):</a:t>
            </a:r>
          </a:p>
          <a:p>
            <a:pPr marL="0" indent="0">
              <a:buFontTx/>
              <a:buNone/>
            </a:pPr>
            <a:r>
              <a:rPr lang="en-US" dirty="0"/>
              <a:t>- Use </a:t>
            </a:r>
            <a:r>
              <a:rPr lang="en-US" dirty="0" err="1"/>
              <a:t>Slido</a:t>
            </a:r>
            <a:r>
              <a:rPr lang="en-US" dirty="0"/>
              <a:t>:</a:t>
            </a:r>
          </a:p>
          <a:p>
            <a:pPr marL="228600" indent="-228600">
              <a:buAutoNum type="arabicParenR"/>
            </a:pPr>
            <a:r>
              <a:rPr lang="en-US" dirty="0"/>
              <a:t>Make sure you use a downloaded copy of the original presentation.</a:t>
            </a:r>
          </a:p>
          <a:p>
            <a:pPr marL="228600" indent="-228600">
              <a:buAutoNum type="arabicParenR"/>
            </a:pPr>
            <a:r>
              <a:rPr lang="en-US" dirty="0"/>
              <a:t>Internet connection will be needed when presenting.</a:t>
            </a:r>
          </a:p>
          <a:p>
            <a:pPr marL="228600" indent="-228600">
              <a:buAutoNum type="arabicParenR"/>
            </a:pPr>
            <a:r>
              <a:rPr lang="en-US" dirty="0"/>
              <a:t>Presenters should have a </a:t>
            </a:r>
            <a:r>
              <a:rPr lang="en-US" dirty="0" err="1"/>
              <a:t>Slido</a:t>
            </a:r>
            <a:r>
              <a:rPr lang="en-US" dirty="0"/>
              <a:t> account (the free version).</a:t>
            </a:r>
          </a:p>
          <a:p>
            <a:pPr marL="228600" indent="-228600">
              <a:buAutoNum type="arabicParenR"/>
            </a:pPr>
            <a:r>
              <a:rPr lang="en-US" dirty="0"/>
              <a:t>Verify that the </a:t>
            </a:r>
            <a:r>
              <a:rPr lang="en-US" dirty="0" err="1"/>
              <a:t>Slido</a:t>
            </a:r>
            <a:r>
              <a:rPr lang="en-US" dirty="0"/>
              <a:t> icon (white S inside green circle) shows in your PowerPoint.</a:t>
            </a:r>
          </a:p>
          <a:p>
            <a:pPr marL="228600" indent="-228600">
              <a:buAutoNum type="arabicParenR"/>
            </a:pPr>
            <a:r>
              <a:rPr lang="en-US" dirty="0"/>
              <a:t>Create the </a:t>
            </a:r>
            <a:r>
              <a:rPr lang="en-US" dirty="0" err="1"/>
              <a:t>Slido</a:t>
            </a:r>
            <a:r>
              <a:rPr lang="en-US" dirty="0"/>
              <a:t> poll question(s).</a:t>
            </a:r>
          </a:p>
          <a:p>
            <a:pPr marL="228600" indent="-228600">
              <a:buAutoNum type="arabicParenR"/>
            </a:pPr>
            <a:r>
              <a:rPr lang="en-US" dirty="0"/>
              <a:t>Slide show mode must be on for QR codes to show on the slides with </a:t>
            </a:r>
            <a:r>
              <a:rPr lang="en-US" dirty="0" err="1"/>
              <a:t>Slido</a:t>
            </a:r>
            <a:r>
              <a:rPr lang="en-US" dirty="0"/>
              <a:t> (recommendation: test it first).</a:t>
            </a:r>
          </a:p>
          <a:p>
            <a:pPr marL="228600" indent="-228600">
              <a:buAutoNum type="arabicParenR"/>
            </a:pPr>
            <a:r>
              <a:rPr lang="en-US" dirty="0" err="1"/>
              <a:t>Slido</a:t>
            </a:r>
            <a:r>
              <a:rPr lang="en-US" dirty="0"/>
              <a:t> collected data should appear in your slides afterward, hence the need to use a downloaded copy of the original presentation for each outreach event.</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dirty="0"/>
              <a:t>As a backup, you could write down the answers on a piece of paper.</a:t>
            </a:r>
          </a:p>
          <a:p>
            <a:endParaRPr lang="en-US" dirty="0"/>
          </a:p>
          <a:p>
            <a:r>
              <a:rPr lang="en-US" b="1" dirty="0"/>
              <a:t>Option C:</a:t>
            </a:r>
          </a:p>
          <a:p>
            <a:r>
              <a:rPr lang="en-US" dirty="0"/>
              <a:t>- Use another survey/poll technology (e.g., Kahoot).</a:t>
            </a:r>
          </a:p>
        </p:txBody>
      </p:sp>
      <p:sp>
        <p:nvSpPr>
          <p:cNvPr id="4" name="Slide Number Placeholder 3"/>
          <p:cNvSpPr>
            <a:spLocks noGrp="1"/>
          </p:cNvSpPr>
          <p:nvPr>
            <p:ph type="sldNum" sz="quarter" idx="10"/>
          </p:nvPr>
        </p:nvSpPr>
        <p:spPr/>
        <p:txBody>
          <a:bodyPr/>
          <a:lstStyle/>
          <a:p>
            <a:fld id="{6EC30964-BF55-46F8-B0CF-231697E08BCE}" type="slidenum">
              <a:rPr lang="en-US" smtClean="0"/>
              <a:t>4</a:t>
            </a:fld>
            <a:endParaRPr lang="en-US" dirty="0"/>
          </a:p>
        </p:txBody>
      </p:sp>
    </p:spTree>
    <p:extLst>
      <p:ext uri="{BB962C8B-B14F-4D97-AF65-F5344CB8AC3E}">
        <p14:creationId xmlns:p14="http://schemas.microsoft.com/office/powerpoint/2010/main" val="532758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r>
              <a:rPr lang="en-US" b="1" dirty="0"/>
              <a:t>Question: </a:t>
            </a:r>
            <a:r>
              <a:rPr lang="en-US" sz="1200" b="1" dirty="0">
                <a:solidFill>
                  <a:srgbClr val="5B5B5B"/>
                </a:solidFill>
                <a:latin typeface="+mj-lt"/>
              </a:rPr>
              <a:t>Had you considered a career in Public Health?</a:t>
            </a:r>
          </a:p>
          <a:p>
            <a:pPr marL="0" indent="0">
              <a:buNone/>
            </a:pPr>
            <a:r>
              <a:rPr lang="en-US" sz="1200" b="1" dirty="0">
                <a:solidFill>
                  <a:srgbClr val="5B5B5B"/>
                </a:solidFill>
                <a:latin typeface="+mj-lt"/>
              </a:rPr>
              <a:t>Answer choices: Yes or No</a:t>
            </a:r>
            <a:endParaRPr lang="en-US" b="1" dirty="0"/>
          </a:p>
          <a:p>
            <a:pPr marL="0" indent="0">
              <a:buNone/>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Option A (may not be feasible if the audience is too large, e.g., more than 25 people):</a:t>
            </a:r>
          </a:p>
          <a:p>
            <a:pPr marL="0" indent="0">
              <a:buNone/>
            </a:pPr>
            <a:endParaRPr lang="en-US" b="1" dirty="0"/>
          </a:p>
          <a:p>
            <a:pPr marL="171450" indent="-171450">
              <a:buFontTx/>
              <a:buChar char="-"/>
            </a:pPr>
            <a:r>
              <a:rPr lang="en-US" dirty="0"/>
              <a:t>Ask the question live and get results in person e.g., counting hands, or collecting sticky notes (anonymous) with answers.</a:t>
            </a:r>
          </a:p>
          <a:p>
            <a:pPr marL="171450" indent="-171450">
              <a:buFontTx/>
              <a:buChar char="-"/>
            </a:pPr>
            <a:endParaRPr lang="en-US" dirty="0"/>
          </a:p>
          <a:p>
            <a:pPr marL="0" indent="0">
              <a:buFontTx/>
              <a:buNone/>
            </a:pPr>
            <a:r>
              <a:rPr lang="en-US" b="1" dirty="0"/>
              <a:t>Option B (may be feasible for both small and large audiences):</a:t>
            </a:r>
          </a:p>
          <a:p>
            <a:pPr marL="0" indent="0">
              <a:buFontTx/>
              <a:buNone/>
            </a:pPr>
            <a:r>
              <a:rPr lang="en-US" dirty="0"/>
              <a:t>- Use </a:t>
            </a:r>
            <a:r>
              <a:rPr lang="en-US" dirty="0" err="1"/>
              <a:t>Slido</a:t>
            </a:r>
            <a:r>
              <a:rPr lang="en-US" dirty="0"/>
              <a:t>:</a:t>
            </a:r>
          </a:p>
          <a:p>
            <a:pPr marL="228600" indent="-228600">
              <a:buAutoNum type="arabicParenR"/>
            </a:pPr>
            <a:r>
              <a:rPr lang="en-US" dirty="0"/>
              <a:t>Make sure you use a downloaded copy of the original presentation.</a:t>
            </a:r>
          </a:p>
          <a:p>
            <a:pPr marL="228600" indent="-228600">
              <a:buAutoNum type="arabicParenR"/>
            </a:pPr>
            <a:r>
              <a:rPr lang="en-US" dirty="0"/>
              <a:t>Internet connection will be needed when presenting.</a:t>
            </a:r>
          </a:p>
          <a:p>
            <a:pPr marL="228600" indent="-228600">
              <a:buAutoNum type="arabicParenR"/>
            </a:pPr>
            <a:r>
              <a:rPr lang="en-US" dirty="0"/>
              <a:t>Presenters should have a </a:t>
            </a:r>
            <a:r>
              <a:rPr lang="en-US" dirty="0" err="1"/>
              <a:t>Slido</a:t>
            </a:r>
            <a:r>
              <a:rPr lang="en-US" dirty="0"/>
              <a:t> account (the free version).</a:t>
            </a:r>
          </a:p>
          <a:p>
            <a:pPr marL="228600" indent="-228600">
              <a:buAutoNum type="arabicParenR"/>
            </a:pPr>
            <a:r>
              <a:rPr lang="en-US" dirty="0"/>
              <a:t>Verify that the </a:t>
            </a:r>
            <a:r>
              <a:rPr lang="en-US" dirty="0" err="1"/>
              <a:t>Slido</a:t>
            </a:r>
            <a:r>
              <a:rPr lang="en-US" dirty="0"/>
              <a:t> icon (white S inside green circle) shows in your Power Point.</a:t>
            </a:r>
          </a:p>
          <a:p>
            <a:pPr marL="228600" indent="-228600">
              <a:buAutoNum type="arabicParenR"/>
            </a:pPr>
            <a:r>
              <a:rPr lang="en-US" dirty="0"/>
              <a:t>Create the </a:t>
            </a:r>
            <a:r>
              <a:rPr lang="en-US" dirty="0" err="1"/>
              <a:t>Slido</a:t>
            </a:r>
            <a:r>
              <a:rPr lang="en-US" dirty="0"/>
              <a:t> poll question(s).</a:t>
            </a:r>
          </a:p>
          <a:p>
            <a:pPr marL="228600" indent="-228600">
              <a:buAutoNum type="arabicParenR"/>
            </a:pPr>
            <a:r>
              <a:rPr lang="en-US" dirty="0"/>
              <a:t>Slide show mode must be on for QR codes to show on the slides with </a:t>
            </a:r>
            <a:r>
              <a:rPr lang="en-US" dirty="0" err="1"/>
              <a:t>Slido</a:t>
            </a:r>
            <a:r>
              <a:rPr lang="en-US" dirty="0"/>
              <a:t> (recommendation: test it first).</a:t>
            </a:r>
          </a:p>
          <a:p>
            <a:pPr marL="228600" indent="-228600">
              <a:buAutoNum type="arabicParenR"/>
            </a:pPr>
            <a:r>
              <a:rPr lang="en-US" dirty="0" err="1"/>
              <a:t>Slido</a:t>
            </a:r>
            <a:r>
              <a:rPr lang="en-US" dirty="0"/>
              <a:t> collected data should appear in your slides afterward, hence the need to use a downloaded copy of the original presentation for each outreach event.</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dirty="0"/>
              <a:t>As a backup, you could write down the answers on a piece of paper.</a:t>
            </a:r>
          </a:p>
          <a:p>
            <a:endParaRPr lang="en-US" dirty="0"/>
          </a:p>
          <a:p>
            <a:r>
              <a:rPr lang="en-US" b="1" dirty="0"/>
              <a:t>Option C:</a:t>
            </a:r>
          </a:p>
          <a:p>
            <a:r>
              <a:rPr lang="en-US" dirty="0"/>
              <a:t>- Use another survey/poll technology (e.g., Kahoot).</a:t>
            </a:r>
          </a:p>
        </p:txBody>
      </p:sp>
      <p:sp>
        <p:nvSpPr>
          <p:cNvPr id="4" name="Slide Number Placeholder 3"/>
          <p:cNvSpPr>
            <a:spLocks noGrp="1"/>
          </p:cNvSpPr>
          <p:nvPr>
            <p:ph type="sldNum" sz="quarter" idx="10"/>
          </p:nvPr>
        </p:nvSpPr>
        <p:spPr/>
        <p:txBody>
          <a:bodyPr/>
          <a:lstStyle/>
          <a:p>
            <a:fld id="{6EC30964-BF55-46F8-B0CF-231697E08BCE}" type="slidenum">
              <a:rPr lang="en-US" smtClean="0"/>
              <a:t>5</a:t>
            </a:fld>
            <a:endParaRPr lang="en-US" dirty="0"/>
          </a:p>
        </p:txBody>
      </p:sp>
    </p:spTree>
    <p:extLst>
      <p:ext uri="{BB962C8B-B14F-4D97-AF65-F5344CB8AC3E}">
        <p14:creationId xmlns:p14="http://schemas.microsoft.com/office/powerpoint/2010/main" val="520706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r>
              <a:rPr lang="en-US" b="1" dirty="0"/>
              <a:t>Question: </a:t>
            </a:r>
            <a:r>
              <a:rPr lang="en-US" sz="1200" b="1" dirty="0">
                <a:solidFill>
                  <a:srgbClr val="5B5B5B"/>
                </a:solidFill>
                <a:latin typeface="+mj-lt"/>
              </a:rPr>
              <a:t>What are some Public Health words you have learned in the last 3 years?</a:t>
            </a:r>
            <a:r>
              <a:rPr lang="en-US" sz="1200" b="1" dirty="0">
                <a:solidFill>
                  <a:srgbClr val="5B5B5B"/>
                </a:solidFill>
              </a:rPr>
              <a:t>
</a:t>
            </a:r>
            <a:r>
              <a:rPr lang="en-US" sz="1200" b="1" dirty="0">
                <a:solidFill>
                  <a:srgbClr val="5B5B5B"/>
                </a:solidFill>
                <a:latin typeface="+mj-lt"/>
              </a:rPr>
              <a:t>Answer choices: Open response</a:t>
            </a:r>
            <a:endParaRPr lang="en-US" b="1" dirty="0"/>
          </a:p>
          <a:p>
            <a:pPr marL="0" indent="0">
              <a:buNone/>
            </a:pPr>
            <a:endParaRPr lang="en-US" b="1" dirty="0"/>
          </a:p>
          <a:p>
            <a:pPr marL="0" indent="0">
              <a:buNone/>
            </a:pPr>
            <a:r>
              <a:rPr lang="en-US" b="1" dirty="0"/>
              <a:t>Option A (may not be feasible if the audience is too large, e.g., more than 25 people)</a:t>
            </a:r>
          </a:p>
          <a:p>
            <a:pPr marL="171450" indent="-171450">
              <a:buFontTx/>
              <a:buChar char="-"/>
            </a:pPr>
            <a:r>
              <a:rPr lang="en-US" dirty="0"/>
              <a:t>Ask the question live and get results in person e.g., counting hands, or collecting sticky notes (anonymous) with answers.</a:t>
            </a:r>
          </a:p>
          <a:p>
            <a:pPr marL="171450" indent="-171450">
              <a:buFontTx/>
              <a:buChar char="-"/>
            </a:pPr>
            <a:endParaRPr lang="en-US" dirty="0"/>
          </a:p>
          <a:p>
            <a:pPr marL="0" indent="0">
              <a:buFontTx/>
              <a:buNone/>
            </a:pPr>
            <a:r>
              <a:rPr lang="en-US" b="1" dirty="0"/>
              <a:t>Option B (may be feasible for both small and large audiences):</a:t>
            </a:r>
          </a:p>
          <a:p>
            <a:pPr marL="0" indent="0">
              <a:buFontTx/>
              <a:buNone/>
            </a:pPr>
            <a:r>
              <a:rPr lang="en-US" dirty="0"/>
              <a:t>- Use </a:t>
            </a:r>
            <a:r>
              <a:rPr lang="en-US" dirty="0" err="1"/>
              <a:t>Slido</a:t>
            </a:r>
            <a:r>
              <a:rPr lang="en-US" dirty="0"/>
              <a:t>:</a:t>
            </a:r>
          </a:p>
          <a:p>
            <a:pPr marL="228600" indent="-228600">
              <a:buAutoNum type="arabicParenR"/>
            </a:pPr>
            <a:r>
              <a:rPr lang="en-US" dirty="0"/>
              <a:t>Make sure you use a downloaded copy of the original presentation.</a:t>
            </a:r>
          </a:p>
          <a:p>
            <a:pPr marL="228600" indent="-228600">
              <a:buAutoNum type="arabicParenR"/>
            </a:pPr>
            <a:r>
              <a:rPr lang="en-US" dirty="0"/>
              <a:t>Internet connection will be needed when presenting.</a:t>
            </a:r>
          </a:p>
          <a:p>
            <a:pPr marL="228600" indent="-228600">
              <a:buAutoNum type="arabicParenR"/>
            </a:pPr>
            <a:r>
              <a:rPr lang="en-US" dirty="0"/>
              <a:t>Presenters should have a </a:t>
            </a:r>
            <a:r>
              <a:rPr lang="en-US" dirty="0" err="1"/>
              <a:t>Slido</a:t>
            </a:r>
            <a:r>
              <a:rPr lang="en-US" dirty="0"/>
              <a:t> account (the free version).</a:t>
            </a:r>
          </a:p>
          <a:p>
            <a:pPr marL="228600" indent="-228600">
              <a:buAutoNum type="arabicParenR"/>
            </a:pPr>
            <a:r>
              <a:rPr lang="en-US" dirty="0"/>
              <a:t>Verify that the </a:t>
            </a:r>
            <a:r>
              <a:rPr lang="en-US" dirty="0" err="1"/>
              <a:t>Slido</a:t>
            </a:r>
            <a:r>
              <a:rPr lang="en-US" dirty="0"/>
              <a:t> icon (white S inside green circle) shows in your Power Point.</a:t>
            </a:r>
          </a:p>
          <a:p>
            <a:pPr marL="228600" indent="-228600">
              <a:buAutoNum type="arabicParenR"/>
            </a:pPr>
            <a:r>
              <a:rPr lang="en-US" dirty="0"/>
              <a:t>Create the </a:t>
            </a:r>
            <a:r>
              <a:rPr lang="en-US" dirty="0" err="1"/>
              <a:t>Slido</a:t>
            </a:r>
            <a:r>
              <a:rPr lang="en-US" dirty="0"/>
              <a:t> poll question(s).</a:t>
            </a:r>
          </a:p>
          <a:p>
            <a:pPr marL="228600" indent="-228600">
              <a:buAutoNum type="arabicParenR"/>
            </a:pPr>
            <a:r>
              <a:rPr lang="en-US" dirty="0"/>
              <a:t>Slide show mode must be on for QR codes to show on the slides with </a:t>
            </a:r>
            <a:r>
              <a:rPr lang="en-US" dirty="0" err="1"/>
              <a:t>Slido</a:t>
            </a:r>
            <a:r>
              <a:rPr lang="en-US" dirty="0"/>
              <a:t> (recommendation: test it first).</a:t>
            </a:r>
          </a:p>
          <a:p>
            <a:pPr marL="228600" indent="-228600">
              <a:buAutoNum type="arabicParenR"/>
            </a:pPr>
            <a:r>
              <a:rPr lang="en-US" dirty="0" err="1"/>
              <a:t>Slido</a:t>
            </a:r>
            <a:r>
              <a:rPr lang="en-US" dirty="0"/>
              <a:t> collected data should appear in your slides afterward, hence the need to use a downloaded copy of the original presentation for each outreach event.</a:t>
            </a:r>
          </a:p>
          <a:p>
            <a:pPr marL="228600" indent="-228600">
              <a:buAutoNum type="arabicParenR"/>
            </a:pPr>
            <a:r>
              <a:rPr lang="en-US" dirty="0"/>
              <a:t>As a backup, you could write down the answers on a piece of paper.</a:t>
            </a:r>
          </a:p>
          <a:p>
            <a:endParaRPr lang="en-US" dirty="0"/>
          </a:p>
          <a:p>
            <a:r>
              <a:rPr lang="en-US" b="1" dirty="0"/>
              <a:t>Option C:</a:t>
            </a:r>
          </a:p>
          <a:p>
            <a:r>
              <a:rPr lang="en-US" dirty="0"/>
              <a:t>- Use another survey/poll technology (e.g., Kahoot).</a:t>
            </a:r>
          </a:p>
        </p:txBody>
      </p:sp>
      <p:sp>
        <p:nvSpPr>
          <p:cNvPr id="4" name="Slide Number Placeholder 3"/>
          <p:cNvSpPr>
            <a:spLocks noGrp="1"/>
          </p:cNvSpPr>
          <p:nvPr>
            <p:ph type="sldNum" sz="quarter" idx="10"/>
          </p:nvPr>
        </p:nvSpPr>
        <p:spPr/>
        <p:txBody>
          <a:bodyPr/>
          <a:lstStyle/>
          <a:p>
            <a:fld id="{6EC30964-BF55-46F8-B0CF-231697E08BCE}" type="slidenum">
              <a:rPr lang="en-US" smtClean="0"/>
              <a:t>6</a:t>
            </a:fld>
            <a:endParaRPr lang="en-US" dirty="0"/>
          </a:p>
        </p:txBody>
      </p:sp>
    </p:spTree>
    <p:extLst>
      <p:ext uri="{BB962C8B-B14F-4D97-AF65-F5344CB8AC3E}">
        <p14:creationId xmlns:p14="http://schemas.microsoft.com/office/powerpoint/2010/main" val="945236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C30964-BF55-46F8-B0CF-231697E08BCE}" type="slidenum">
              <a:rPr lang="en-US" smtClean="0"/>
              <a:t>7</a:t>
            </a:fld>
            <a:endParaRPr lang="en-US" dirty="0"/>
          </a:p>
        </p:txBody>
      </p:sp>
    </p:spTree>
    <p:extLst>
      <p:ext uri="{BB962C8B-B14F-4D97-AF65-F5344CB8AC3E}">
        <p14:creationId xmlns:p14="http://schemas.microsoft.com/office/powerpoint/2010/main" val="711343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8</a:t>
            </a:fld>
            <a:endParaRPr lang="en-US" dirty="0"/>
          </a:p>
        </p:txBody>
      </p:sp>
    </p:spTree>
    <p:extLst>
      <p:ext uri="{BB962C8B-B14F-4D97-AF65-F5344CB8AC3E}">
        <p14:creationId xmlns:p14="http://schemas.microsoft.com/office/powerpoint/2010/main" val="2958466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30964-BF55-46F8-B0CF-231697E08BCE}" type="slidenum">
              <a:rPr lang="en-US" smtClean="0"/>
              <a:t>9</a:t>
            </a:fld>
            <a:endParaRPr lang="en-US" dirty="0"/>
          </a:p>
        </p:txBody>
      </p:sp>
    </p:spTree>
    <p:extLst>
      <p:ext uri="{BB962C8B-B14F-4D97-AF65-F5344CB8AC3E}">
        <p14:creationId xmlns:p14="http://schemas.microsoft.com/office/powerpoint/2010/main" val="9476091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1 Slide">
    <p:spTree>
      <p:nvGrpSpPr>
        <p:cNvPr id="1" name=""/>
        <p:cNvGrpSpPr/>
        <p:nvPr/>
      </p:nvGrpSpPr>
      <p:grpSpPr>
        <a:xfrm>
          <a:off x="0" y="0"/>
          <a:ext cx="0" cy="0"/>
          <a:chOff x="0" y="0"/>
          <a:chExt cx="0" cy="0"/>
        </a:xfrm>
      </p:grpSpPr>
      <p:pic>
        <p:nvPicPr>
          <p:cNvPr id="18" name="Obraz 5">
            <a:extLst>
              <a:ext uri="{FF2B5EF4-FFF2-40B4-BE49-F238E27FC236}">
                <a16:creationId xmlns:a16="http://schemas.microsoft.com/office/drawing/2014/main" id="{D6891DCF-2742-43A9-8E93-9EB4D3D9D7E9}"/>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845" b="7845"/>
          <a:stretch/>
        </p:blipFill>
        <p:spPr>
          <a:xfrm>
            <a:off x="0" y="0"/>
            <a:ext cx="12192000" cy="6858000"/>
          </a:xfrm>
          <a:prstGeom prst="rect">
            <a:avLst/>
          </a:prstGeom>
        </p:spPr>
      </p:pic>
      <p:sp>
        <p:nvSpPr>
          <p:cNvPr id="19" name="Prostokąt 7">
            <a:extLst>
              <a:ext uri="{FF2B5EF4-FFF2-40B4-BE49-F238E27FC236}">
                <a16:creationId xmlns:a16="http://schemas.microsoft.com/office/drawing/2014/main" id="{C570B86B-6352-40B7-8558-EF74AFBB0670}"/>
              </a:ext>
            </a:extLst>
          </p:cNvPr>
          <p:cNvSpPr/>
          <p:nvPr/>
        </p:nvSpPr>
        <p:spPr>
          <a:xfrm>
            <a:off x="4233" y="0"/>
            <a:ext cx="12192000" cy="6858000"/>
          </a:xfrm>
          <a:prstGeom prst="rect">
            <a:avLst/>
          </a:prstGeom>
          <a:solidFill>
            <a:schemeClr val="accent1">
              <a:lumMod val="5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200"/>
          </a:p>
        </p:txBody>
      </p:sp>
      <p:grpSp>
        <p:nvGrpSpPr>
          <p:cNvPr id="8" name="Grupa 7">
            <a:extLst>
              <a:ext uri="{FF2B5EF4-FFF2-40B4-BE49-F238E27FC236}">
                <a16:creationId xmlns:a16="http://schemas.microsoft.com/office/drawing/2014/main" id="{7C1281C2-CA47-419D-844A-5B0680AE7B17}"/>
              </a:ext>
            </a:extLst>
          </p:cNvPr>
          <p:cNvGrpSpPr/>
          <p:nvPr userDrawn="1"/>
        </p:nvGrpSpPr>
        <p:grpSpPr>
          <a:xfrm>
            <a:off x="3563759" y="0"/>
            <a:ext cx="4860000" cy="2734724"/>
            <a:chOff x="3563759" y="0"/>
            <a:chExt cx="4860000" cy="2734724"/>
          </a:xfrm>
        </p:grpSpPr>
        <p:sp>
          <p:nvSpPr>
            <p:cNvPr id="21" name="Dowolny kształt: kształt 20">
              <a:extLst>
                <a:ext uri="{FF2B5EF4-FFF2-40B4-BE49-F238E27FC236}">
                  <a16:creationId xmlns:a16="http://schemas.microsoft.com/office/drawing/2014/main" id="{03598EBC-9F81-4EBC-B4FA-6F96BBAF3BFB}"/>
                </a:ext>
              </a:extLst>
            </p:cNvPr>
            <p:cNvSpPr/>
            <p:nvPr userDrawn="1"/>
          </p:nvSpPr>
          <p:spPr>
            <a:xfrm>
              <a:off x="3563759" y="0"/>
              <a:ext cx="4860000" cy="2734724"/>
            </a:xfrm>
            <a:custGeom>
              <a:avLst/>
              <a:gdLst>
                <a:gd name="connsiteX0" fmla="*/ 21134 w 4860000"/>
                <a:gd name="connsiteY0" fmla="*/ 0 h 2734724"/>
                <a:gd name="connsiteX1" fmla="*/ 4838866 w 4860000"/>
                <a:gd name="connsiteY1" fmla="*/ 0 h 2734724"/>
                <a:gd name="connsiteX2" fmla="*/ 4847454 w 4860000"/>
                <a:gd name="connsiteY2" fmla="*/ 56271 h 2734724"/>
                <a:gd name="connsiteX3" fmla="*/ 4860000 w 4860000"/>
                <a:gd name="connsiteY3" fmla="*/ 304724 h 2734724"/>
                <a:gd name="connsiteX4" fmla="*/ 2430000 w 4860000"/>
                <a:gd name="connsiteY4" fmla="*/ 2734724 h 2734724"/>
                <a:gd name="connsiteX5" fmla="*/ 0 w 4860000"/>
                <a:gd name="connsiteY5" fmla="*/ 304724 h 2734724"/>
                <a:gd name="connsiteX6" fmla="*/ 12546 w 4860000"/>
                <a:gd name="connsiteY6" fmla="*/ 56271 h 2734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0000" h="2734724">
                  <a:moveTo>
                    <a:pt x="21134" y="0"/>
                  </a:moveTo>
                  <a:lnTo>
                    <a:pt x="4838866" y="0"/>
                  </a:lnTo>
                  <a:lnTo>
                    <a:pt x="4847454" y="56271"/>
                  </a:lnTo>
                  <a:cubicBezTo>
                    <a:pt x="4855750" y="137960"/>
                    <a:pt x="4860000" y="220846"/>
                    <a:pt x="4860000" y="304724"/>
                  </a:cubicBezTo>
                  <a:cubicBezTo>
                    <a:pt x="4860000" y="1646776"/>
                    <a:pt x="3772052" y="2734724"/>
                    <a:pt x="2430000" y="2734724"/>
                  </a:cubicBezTo>
                  <a:cubicBezTo>
                    <a:pt x="1087948" y="2734724"/>
                    <a:pt x="0" y="1646776"/>
                    <a:pt x="0" y="304724"/>
                  </a:cubicBezTo>
                  <a:cubicBezTo>
                    <a:pt x="0" y="220846"/>
                    <a:pt x="4250" y="137960"/>
                    <a:pt x="12546" y="56271"/>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sp>
          <p:nvSpPr>
            <p:cNvPr id="15" name="Dowolny kształt: kształt 14">
              <a:extLst>
                <a:ext uri="{FF2B5EF4-FFF2-40B4-BE49-F238E27FC236}">
                  <a16:creationId xmlns:a16="http://schemas.microsoft.com/office/drawing/2014/main" id="{F7A18276-8C93-42F7-B806-955F48D7E562}"/>
                </a:ext>
              </a:extLst>
            </p:cNvPr>
            <p:cNvSpPr/>
            <p:nvPr userDrawn="1"/>
          </p:nvSpPr>
          <p:spPr>
            <a:xfrm>
              <a:off x="3716759" y="0"/>
              <a:ext cx="4554000" cy="2581724"/>
            </a:xfrm>
            <a:custGeom>
              <a:avLst/>
              <a:gdLst>
                <a:gd name="connsiteX0" fmla="*/ 22731 w 4554000"/>
                <a:gd name="connsiteY0" fmla="*/ 0 h 2581724"/>
                <a:gd name="connsiteX1" fmla="*/ 4531269 w 4554000"/>
                <a:gd name="connsiteY1" fmla="*/ 0 h 2581724"/>
                <a:gd name="connsiteX2" fmla="*/ 4542244 w 4554000"/>
                <a:gd name="connsiteY2" fmla="*/ 71914 h 2581724"/>
                <a:gd name="connsiteX3" fmla="*/ 4554000 w 4554000"/>
                <a:gd name="connsiteY3" fmla="*/ 304724 h 2581724"/>
                <a:gd name="connsiteX4" fmla="*/ 2277000 w 4554000"/>
                <a:gd name="connsiteY4" fmla="*/ 2581724 h 2581724"/>
                <a:gd name="connsiteX5" fmla="*/ 0 w 4554000"/>
                <a:gd name="connsiteY5" fmla="*/ 304724 h 2581724"/>
                <a:gd name="connsiteX6" fmla="*/ 11756 w 4554000"/>
                <a:gd name="connsiteY6" fmla="*/ 71914 h 258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4000" h="2581724">
                  <a:moveTo>
                    <a:pt x="22731" y="0"/>
                  </a:moveTo>
                  <a:lnTo>
                    <a:pt x="4531269" y="0"/>
                  </a:lnTo>
                  <a:lnTo>
                    <a:pt x="4542244" y="71914"/>
                  </a:lnTo>
                  <a:cubicBezTo>
                    <a:pt x="4550018" y="148460"/>
                    <a:pt x="4554000" y="226127"/>
                    <a:pt x="4554000" y="304724"/>
                  </a:cubicBezTo>
                  <a:cubicBezTo>
                    <a:pt x="4554000" y="1562276"/>
                    <a:pt x="3534552" y="2581724"/>
                    <a:pt x="2277000" y="2581724"/>
                  </a:cubicBezTo>
                  <a:cubicBezTo>
                    <a:pt x="1019448" y="2581724"/>
                    <a:pt x="0" y="1562276"/>
                    <a:pt x="0" y="304724"/>
                  </a:cubicBezTo>
                  <a:cubicBezTo>
                    <a:pt x="0" y="226127"/>
                    <a:pt x="3982" y="148460"/>
                    <a:pt x="11756" y="7191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grpSp>
      <p:sp>
        <p:nvSpPr>
          <p:cNvPr id="2" name="Title 1">
            <a:extLst>
              <a:ext uri="{FF2B5EF4-FFF2-40B4-BE49-F238E27FC236}">
                <a16:creationId xmlns:a16="http://schemas.microsoft.com/office/drawing/2014/main" id="{A7AB817F-D174-48BA-9628-6BA67D202568}"/>
              </a:ext>
            </a:extLst>
          </p:cNvPr>
          <p:cNvSpPr>
            <a:spLocks noGrp="1"/>
          </p:cNvSpPr>
          <p:nvPr userDrawn="1">
            <p:ph type="ctrTitle"/>
          </p:nvPr>
        </p:nvSpPr>
        <p:spPr>
          <a:xfrm>
            <a:off x="800100" y="3239620"/>
            <a:ext cx="10591800" cy="1950561"/>
          </a:xfrm>
        </p:spPr>
        <p:txBody>
          <a:bodyPr anchor="ctr">
            <a:noAutofit/>
          </a:bodyPr>
          <a:lstStyle>
            <a:lvl1pPr algn="ctr">
              <a:defRPr sz="5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F8811597-91A2-411F-BB70-6B13A1808507}"/>
              </a:ext>
            </a:extLst>
          </p:cNvPr>
          <p:cNvSpPr>
            <a:spLocks noGrp="1"/>
          </p:cNvSpPr>
          <p:nvPr userDrawn="1">
            <p:ph type="subTitle" idx="1"/>
          </p:nvPr>
        </p:nvSpPr>
        <p:spPr>
          <a:xfrm>
            <a:off x="800100" y="5356079"/>
            <a:ext cx="10591800" cy="810712"/>
          </a:xfrm>
        </p:spPr>
        <p:txBody>
          <a:bodyPr>
            <a:normAutofit/>
          </a:bodyPr>
          <a:lstStyle>
            <a:lvl1pPr marL="0" indent="0" algn="ctr">
              <a:lnSpc>
                <a:spcPct val="100000"/>
              </a:lnSpc>
              <a:spcBef>
                <a:spcPts val="0"/>
              </a:spcBef>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FE422B-D5AA-4758-B6DE-EF79659FEDE6}"/>
              </a:ext>
            </a:extLst>
          </p:cNvPr>
          <p:cNvSpPr>
            <a:spLocks noGrp="1"/>
          </p:cNvSpPr>
          <p:nvPr userDrawn="1">
            <p:ph type="dt" sz="half" idx="10"/>
          </p:nvPr>
        </p:nvSpPr>
        <p:spPr>
          <a:xfrm>
            <a:off x="5581651" y="6329835"/>
            <a:ext cx="1028700" cy="365125"/>
          </a:xfrm>
        </p:spPr>
        <p:txBody>
          <a:bodyPr/>
          <a:lstStyle>
            <a:lvl1pPr>
              <a:defRPr>
                <a:solidFill>
                  <a:schemeClr val="bg1"/>
                </a:solidFill>
              </a:defRPr>
            </a:lvl1pPr>
          </a:lstStyle>
          <a:p>
            <a:fld id="{3133AF06-9091-4552-B55B-F323A6B93663}" type="datetime1">
              <a:rPr lang="en-US" smtClean="0"/>
              <a:t>5/2/2023</a:t>
            </a:fld>
            <a:endParaRPr lang="en-US" dirty="0"/>
          </a:p>
        </p:txBody>
      </p:sp>
      <p:sp>
        <p:nvSpPr>
          <p:cNvPr id="25" name="Grafika 4">
            <a:extLst>
              <a:ext uri="{FF2B5EF4-FFF2-40B4-BE49-F238E27FC236}">
                <a16:creationId xmlns:a16="http://schemas.microsoft.com/office/drawing/2014/main" id="{3B359F1A-1A7B-47E6-B95A-542A72FF5628}"/>
              </a:ext>
            </a:extLst>
          </p:cNvPr>
          <p:cNvSpPr/>
          <p:nvPr userDrawn="1"/>
        </p:nvSpPr>
        <p:spPr>
          <a:xfrm>
            <a:off x="5162609" y="572620"/>
            <a:ext cx="1763899" cy="1172297"/>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Tree>
    <p:extLst>
      <p:ext uri="{BB962C8B-B14F-4D97-AF65-F5344CB8AC3E}">
        <p14:creationId xmlns:p14="http://schemas.microsoft.com/office/powerpoint/2010/main" val="4012120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ntent + Picture 2 full half">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6248400" y="2"/>
            <a:ext cx="5943600" cy="6857999"/>
          </a:xfrm>
          <a:solidFill>
            <a:schemeClr val="bg2"/>
          </a:solidFill>
        </p:spPr>
        <p:txBody>
          <a:bodyPr anchor="ctr"/>
          <a:lstStyle>
            <a:lvl1pPr algn="ctr">
              <a:defRPr/>
            </a:lvl1pPr>
          </a:lstStyle>
          <a:p>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5248275"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6"/>
            <a:ext cx="5248275" cy="5082611"/>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0C675731-CD4E-4EFC-BD85-091E94FAA159}" type="datetime1">
              <a:rPr lang="en-US" smtClean="0"/>
              <a:t>5/2/2023</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846581" y="6451284"/>
            <a:ext cx="4097019" cy="365125"/>
          </a:xfrm>
        </p:spPr>
        <p:txBody>
          <a:bodyPr/>
          <a:lstStyle/>
          <a:p>
            <a:endParaRPr lang="en-US" dirty="0"/>
          </a:p>
        </p:txBody>
      </p:sp>
      <p:sp>
        <p:nvSpPr>
          <p:cNvPr id="8" name="Prostokąt 12">
            <a:extLst>
              <a:ext uri="{FF2B5EF4-FFF2-40B4-BE49-F238E27FC236}">
                <a16:creationId xmlns:a16="http://schemas.microsoft.com/office/drawing/2014/main" id="{B57B1EA3-5E8A-4AE4-88E5-4DF2D34D984B}"/>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847435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ntent + Picture 3 arr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6" y="136526"/>
            <a:ext cx="7743825"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4" y="1160464"/>
            <a:ext cx="73437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21F61361-9CD7-40B8-B801-0FC90DFC7032}" type="datetime1">
              <a:rPr lang="en-US" smtClean="0"/>
              <a:t>5/2/2023</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10" name="Symbol zastępczy obrazu 9">
            <a:extLst>
              <a:ext uri="{FF2B5EF4-FFF2-40B4-BE49-F238E27FC236}">
                <a16:creationId xmlns:a16="http://schemas.microsoft.com/office/drawing/2014/main" id="{3076DEC7-71B5-4809-B120-AF7D943DC4DB}"/>
              </a:ext>
            </a:extLst>
          </p:cNvPr>
          <p:cNvSpPr>
            <a:spLocks noGrp="1"/>
          </p:cNvSpPr>
          <p:nvPr>
            <p:ph type="pic" sz="quarter" idx="13"/>
          </p:nvPr>
        </p:nvSpPr>
        <p:spPr>
          <a:xfrm>
            <a:off x="7928346" y="0"/>
            <a:ext cx="4263655" cy="6858000"/>
          </a:xfrm>
          <a:custGeom>
            <a:avLst/>
            <a:gdLst>
              <a:gd name="connsiteX0" fmla="*/ 613793 w 4263654"/>
              <a:gd name="connsiteY0" fmla="*/ 0 h 6858000"/>
              <a:gd name="connsiteX1" fmla="*/ 4263654 w 4263654"/>
              <a:gd name="connsiteY1" fmla="*/ 0 h 6858000"/>
              <a:gd name="connsiteX2" fmla="*/ 4263654 w 4263654"/>
              <a:gd name="connsiteY2" fmla="*/ 6858000 h 6858000"/>
              <a:gd name="connsiteX3" fmla="*/ 0 w 4263654"/>
              <a:gd name="connsiteY3" fmla="*/ 6858000 h 6858000"/>
              <a:gd name="connsiteX4" fmla="*/ 1673766 w 4263654"/>
              <a:gd name="connsiteY4" fmla="*/ 230525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3654" h="6858000">
                <a:moveTo>
                  <a:pt x="613793" y="0"/>
                </a:moveTo>
                <a:lnTo>
                  <a:pt x="4263654" y="0"/>
                </a:lnTo>
                <a:lnTo>
                  <a:pt x="4263654" y="6858000"/>
                </a:lnTo>
                <a:lnTo>
                  <a:pt x="0" y="6858000"/>
                </a:lnTo>
                <a:lnTo>
                  <a:pt x="1673766" y="2305255"/>
                </a:lnTo>
                <a:close/>
              </a:path>
            </a:pathLst>
          </a:custGeom>
          <a:solidFill>
            <a:schemeClr val="bg2"/>
          </a:solidFill>
        </p:spPr>
        <p:txBody>
          <a:bodyPr wrap="square" anchor="ctr">
            <a:noAutofit/>
          </a:bodyPr>
          <a:lstStyle>
            <a:lvl1pPr marL="0" indent="0" algn="ctr">
              <a:buNone/>
              <a:defRPr/>
            </a:lvl1pPr>
          </a:lstStyle>
          <a:p>
            <a:endParaRPr lang="en-US" dirty="0"/>
          </a:p>
        </p:txBody>
      </p:sp>
      <p:sp>
        <p:nvSpPr>
          <p:cNvPr id="8" name="Prostokąt 12">
            <a:extLst>
              <a:ext uri="{FF2B5EF4-FFF2-40B4-BE49-F238E27FC236}">
                <a16:creationId xmlns:a16="http://schemas.microsoft.com/office/drawing/2014/main" id="{09AE355A-8170-441F-B5C1-A3CDDF075C27}"/>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138745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ntent + Picture 4 diagon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7334251"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4" y="1160464"/>
            <a:ext cx="65055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718819" y="6451284"/>
            <a:ext cx="1028700" cy="365125"/>
          </a:xfrm>
        </p:spPr>
        <p:txBody>
          <a:bodyPr/>
          <a:lstStyle/>
          <a:p>
            <a:fld id="{452D42C7-8F07-47EE-AB6B-831944E75A9D}" type="datetime1">
              <a:rPr lang="en-US" smtClean="0"/>
              <a:t>5/2/2023</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938022" y="6451284"/>
            <a:ext cx="5262879" cy="365125"/>
          </a:xfrm>
        </p:spPr>
        <p:txBody>
          <a:bodyPr/>
          <a:lstStyle/>
          <a:p>
            <a:endParaRPr lang="en-US" dirty="0"/>
          </a:p>
        </p:txBody>
      </p:sp>
      <p:sp>
        <p:nvSpPr>
          <p:cNvPr id="10" name="Symbol zastępczy obrazu 9">
            <a:extLst>
              <a:ext uri="{FF2B5EF4-FFF2-40B4-BE49-F238E27FC236}">
                <a16:creationId xmlns:a16="http://schemas.microsoft.com/office/drawing/2014/main" id="{F64544F9-1ACF-420E-A670-D0C16475B224}"/>
              </a:ext>
            </a:extLst>
          </p:cNvPr>
          <p:cNvSpPr>
            <a:spLocks noGrp="1"/>
          </p:cNvSpPr>
          <p:nvPr>
            <p:ph type="pic" sz="quarter" idx="13"/>
          </p:nvPr>
        </p:nvSpPr>
        <p:spPr>
          <a:xfrm>
            <a:off x="7386065" y="0"/>
            <a:ext cx="4805937" cy="6858000"/>
          </a:xfrm>
          <a:custGeom>
            <a:avLst/>
            <a:gdLst>
              <a:gd name="connsiteX0" fmla="*/ 1110237 w 4805937"/>
              <a:gd name="connsiteY0" fmla="*/ 0 h 6858000"/>
              <a:gd name="connsiteX1" fmla="*/ 4805937 w 4805937"/>
              <a:gd name="connsiteY1" fmla="*/ 0 h 6858000"/>
              <a:gd name="connsiteX2" fmla="*/ 4805937 w 4805937"/>
              <a:gd name="connsiteY2" fmla="*/ 6858000 h 6858000"/>
              <a:gd name="connsiteX3" fmla="*/ 0 w 48059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05937" h="6858000">
                <a:moveTo>
                  <a:pt x="1110237" y="0"/>
                </a:moveTo>
                <a:lnTo>
                  <a:pt x="4805937" y="0"/>
                </a:lnTo>
                <a:lnTo>
                  <a:pt x="4805937" y="6858000"/>
                </a:lnTo>
                <a:lnTo>
                  <a:pt x="0" y="6858000"/>
                </a:lnTo>
                <a:close/>
              </a:path>
            </a:pathLst>
          </a:custGeom>
          <a:solidFill>
            <a:schemeClr val="bg2"/>
          </a:solidFill>
        </p:spPr>
        <p:txBody>
          <a:bodyPr wrap="square" anchor="ctr">
            <a:noAutofit/>
          </a:bodyPr>
          <a:lstStyle>
            <a:lvl1pPr marL="0" indent="0" algn="ctr">
              <a:buNone/>
              <a:defRPr/>
            </a:lvl1pPr>
          </a:lstStyle>
          <a:p>
            <a:endParaRPr lang="en-US" dirty="0"/>
          </a:p>
        </p:txBody>
      </p:sp>
      <p:sp>
        <p:nvSpPr>
          <p:cNvPr id="8" name="Prostokąt 12">
            <a:extLst>
              <a:ext uri="{FF2B5EF4-FFF2-40B4-BE49-F238E27FC236}">
                <a16:creationId xmlns:a16="http://schemas.microsoft.com/office/drawing/2014/main" id="{EC9FEA1B-3CA0-4D92-8412-0C0C85E65E56}"/>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245140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ntent + Picture 5 half circle">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2D97B40D-404B-419D-B6C3-A1FD857BFC34}"/>
              </a:ext>
            </a:extLst>
          </p:cNvPr>
          <p:cNvSpPr/>
          <p:nvPr userDrawn="1"/>
        </p:nvSpPr>
        <p:spPr>
          <a:xfrm>
            <a:off x="10420351" y="6451282"/>
            <a:ext cx="1076325" cy="2701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sz="1800"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136526"/>
            <a:ext cx="8936355" cy="854075"/>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7635876"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723AF25D-CF44-4CB4-8096-9B0509F3498A}" type="datetime1">
              <a:rPr lang="en-US" smtClean="0"/>
              <a:t>5/2/2023</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3321051" y="6451284"/>
            <a:ext cx="5549900" cy="365125"/>
          </a:xfrm>
        </p:spPr>
        <p:txBody>
          <a:bodyPr/>
          <a:lstStyle/>
          <a:p>
            <a:endParaRPr lang="en-US" dirty="0"/>
          </a:p>
        </p:txBody>
      </p:sp>
      <p:sp>
        <p:nvSpPr>
          <p:cNvPr id="14" name="Dowolny kształt: kształt 13">
            <a:extLst>
              <a:ext uri="{FF2B5EF4-FFF2-40B4-BE49-F238E27FC236}">
                <a16:creationId xmlns:a16="http://schemas.microsoft.com/office/drawing/2014/main" id="{4F79F51F-5FD5-4FFA-934B-14EB3B6D0BA5}"/>
              </a:ext>
            </a:extLst>
          </p:cNvPr>
          <p:cNvSpPr/>
          <p:nvPr userDrawn="1"/>
        </p:nvSpPr>
        <p:spPr>
          <a:xfrm>
            <a:off x="8777707" y="-23321"/>
            <a:ext cx="3439279" cy="6881251"/>
          </a:xfrm>
          <a:custGeom>
            <a:avLst/>
            <a:gdLst>
              <a:gd name="connsiteX0" fmla="*/ 3439279 w 3439279"/>
              <a:gd name="connsiteY0" fmla="*/ 0 h 6881251"/>
              <a:gd name="connsiteX1" fmla="*/ 3439279 w 3439279"/>
              <a:gd name="connsiteY1" fmla="*/ 6881251 h 6881251"/>
              <a:gd name="connsiteX2" fmla="*/ 3088906 w 3439279"/>
              <a:gd name="connsiteY2" fmla="*/ 6863558 h 6881251"/>
              <a:gd name="connsiteX3" fmla="*/ 0 w 3439279"/>
              <a:gd name="connsiteY3" fmla="*/ 3440625 h 6881251"/>
              <a:gd name="connsiteX4" fmla="*/ 3088906 w 3439279"/>
              <a:gd name="connsiteY4" fmla="*/ 17692 h 6881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9279" h="6881251">
                <a:moveTo>
                  <a:pt x="3439279" y="0"/>
                </a:moveTo>
                <a:lnTo>
                  <a:pt x="3439279" y="6881251"/>
                </a:lnTo>
                <a:lnTo>
                  <a:pt x="3088906" y="6863558"/>
                </a:lnTo>
                <a:cubicBezTo>
                  <a:pt x="1353914" y="6687360"/>
                  <a:pt x="0" y="5222104"/>
                  <a:pt x="0" y="3440625"/>
                </a:cubicBezTo>
                <a:cubicBezTo>
                  <a:pt x="0" y="1659146"/>
                  <a:pt x="1353914" y="193890"/>
                  <a:pt x="3088906" y="17692"/>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a:p>
        </p:txBody>
      </p:sp>
      <p:sp>
        <p:nvSpPr>
          <p:cNvPr id="10" name="Symbol zastępczy obrazu 12">
            <a:extLst>
              <a:ext uri="{FF2B5EF4-FFF2-40B4-BE49-F238E27FC236}">
                <a16:creationId xmlns:a16="http://schemas.microsoft.com/office/drawing/2014/main" id="{83B91288-6A3D-4A0C-AD71-0ACA2706BFCB}"/>
              </a:ext>
            </a:extLst>
          </p:cNvPr>
          <p:cNvSpPr>
            <a:spLocks noGrp="1"/>
          </p:cNvSpPr>
          <p:nvPr>
            <p:ph type="pic" sz="quarter" idx="13"/>
          </p:nvPr>
        </p:nvSpPr>
        <p:spPr>
          <a:xfrm>
            <a:off x="8961003" y="171169"/>
            <a:ext cx="3255983" cy="6491929"/>
          </a:xfrm>
          <a:custGeom>
            <a:avLst/>
            <a:gdLst>
              <a:gd name="connsiteX0" fmla="*/ 5143500 w 5159374"/>
              <a:gd name="connsiteY0" fmla="*/ 0 h 10287000"/>
              <a:gd name="connsiteX1" fmla="*/ 5159374 w 5159374"/>
              <a:gd name="connsiteY1" fmla="*/ 402 h 10287000"/>
              <a:gd name="connsiteX2" fmla="*/ 5159374 w 5159374"/>
              <a:gd name="connsiteY2" fmla="*/ 10286599 h 10287000"/>
              <a:gd name="connsiteX3" fmla="*/ 5143500 w 5159374"/>
              <a:gd name="connsiteY3" fmla="*/ 10287000 h 10287000"/>
              <a:gd name="connsiteX4" fmla="*/ 0 w 5159374"/>
              <a:gd name="connsiteY4" fmla="*/ 5143500 h 10287000"/>
              <a:gd name="connsiteX5" fmla="*/ 5143500 w 5159374"/>
              <a:gd name="connsiteY5" fmla="*/ 0 h 1028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59374" h="10287000">
                <a:moveTo>
                  <a:pt x="5143500" y="0"/>
                </a:moveTo>
                <a:lnTo>
                  <a:pt x="5159374" y="402"/>
                </a:lnTo>
                <a:lnTo>
                  <a:pt x="5159374" y="10286599"/>
                </a:lnTo>
                <a:lnTo>
                  <a:pt x="5143500" y="10287000"/>
                </a:lnTo>
                <a:cubicBezTo>
                  <a:pt x="2302823" y="10287000"/>
                  <a:pt x="0" y="7984177"/>
                  <a:pt x="0" y="5143500"/>
                </a:cubicBezTo>
                <a:cubicBezTo>
                  <a:pt x="0" y="2302823"/>
                  <a:pt x="2302823" y="0"/>
                  <a:pt x="5143500" y="0"/>
                </a:cubicBezTo>
                <a:close/>
              </a:path>
            </a:pathLst>
          </a:custGeom>
          <a:solidFill>
            <a:schemeClr val="bg2"/>
          </a:solidFill>
        </p:spPr>
        <p:txBody>
          <a:bodyPr wrap="square" anchor="ctr">
            <a:noAutofit/>
          </a:bodyPr>
          <a:lstStyle/>
          <a:p>
            <a:endParaRPr lang="pl-PL"/>
          </a:p>
        </p:txBody>
      </p:sp>
      <p:sp>
        <p:nvSpPr>
          <p:cNvPr id="11" name="Prostokąt 12">
            <a:extLst>
              <a:ext uri="{FF2B5EF4-FFF2-40B4-BE49-F238E27FC236}">
                <a16:creationId xmlns:a16="http://schemas.microsoft.com/office/drawing/2014/main" id="{490DE604-CCD2-4C54-AA82-5D0B7A675E52}"/>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714321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ntent + Picture 6 circle">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34238633-4891-4214-8C4F-229CBED19D04}"/>
              </a:ext>
            </a:extLst>
          </p:cNvPr>
          <p:cNvSpPr/>
          <p:nvPr userDrawn="1"/>
        </p:nvSpPr>
        <p:spPr>
          <a:xfrm>
            <a:off x="11496674" y="-23393"/>
            <a:ext cx="695327" cy="688139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sz="1800" dirty="0"/>
          </a:p>
        </p:txBody>
      </p:sp>
      <p:sp>
        <p:nvSpPr>
          <p:cNvPr id="14" name="Dowolny kształt: kształt 13">
            <a:extLst>
              <a:ext uri="{FF2B5EF4-FFF2-40B4-BE49-F238E27FC236}">
                <a16:creationId xmlns:a16="http://schemas.microsoft.com/office/drawing/2014/main" id="{BE4A6381-EB2C-4D3E-A471-2C9B5F32D496}"/>
              </a:ext>
            </a:extLst>
          </p:cNvPr>
          <p:cNvSpPr/>
          <p:nvPr userDrawn="1"/>
        </p:nvSpPr>
        <p:spPr>
          <a:xfrm>
            <a:off x="7956690" y="-23394"/>
            <a:ext cx="4235311" cy="6881394"/>
          </a:xfrm>
          <a:custGeom>
            <a:avLst/>
            <a:gdLst>
              <a:gd name="connsiteX0" fmla="*/ 3440697 w 4235310"/>
              <a:gd name="connsiteY0" fmla="*/ 0 h 6881394"/>
              <a:gd name="connsiteX1" fmla="*/ 4134117 w 4235310"/>
              <a:gd name="connsiteY1" fmla="*/ 69903 h 6881394"/>
              <a:gd name="connsiteX2" fmla="*/ 4235310 w 4235310"/>
              <a:gd name="connsiteY2" fmla="*/ 93258 h 6881394"/>
              <a:gd name="connsiteX3" fmla="*/ 4235310 w 4235310"/>
              <a:gd name="connsiteY3" fmla="*/ 6788136 h 6881394"/>
              <a:gd name="connsiteX4" fmla="*/ 4134117 w 4235310"/>
              <a:gd name="connsiteY4" fmla="*/ 6811492 h 6881394"/>
              <a:gd name="connsiteX5" fmla="*/ 3440697 w 4235310"/>
              <a:gd name="connsiteY5" fmla="*/ 6881394 h 6881394"/>
              <a:gd name="connsiteX6" fmla="*/ 0 w 4235310"/>
              <a:gd name="connsiteY6" fmla="*/ 3440697 h 6881394"/>
              <a:gd name="connsiteX7" fmla="*/ 3440697 w 4235310"/>
              <a:gd name="connsiteY7" fmla="*/ 0 h 688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35310" h="6881394">
                <a:moveTo>
                  <a:pt x="3440697" y="0"/>
                </a:moveTo>
                <a:cubicBezTo>
                  <a:pt x="3678228" y="0"/>
                  <a:pt x="3910136" y="24070"/>
                  <a:pt x="4134117" y="69903"/>
                </a:cubicBezTo>
                <a:lnTo>
                  <a:pt x="4235310" y="93258"/>
                </a:lnTo>
                <a:lnTo>
                  <a:pt x="4235310" y="6788136"/>
                </a:lnTo>
                <a:lnTo>
                  <a:pt x="4134117" y="6811492"/>
                </a:lnTo>
                <a:cubicBezTo>
                  <a:pt x="3910136" y="6857325"/>
                  <a:pt x="3678228" y="6881394"/>
                  <a:pt x="3440697" y="6881394"/>
                </a:cubicBezTo>
                <a:cubicBezTo>
                  <a:pt x="1540453" y="6881394"/>
                  <a:pt x="0" y="5340941"/>
                  <a:pt x="0" y="3440697"/>
                </a:cubicBezTo>
                <a:cubicBezTo>
                  <a:pt x="0" y="1540453"/>
                  <a:pt x="1540453" y="0"/>
                  <a:pt x="3440697" y="0"/>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dirty="0"/>
          </a:p>
        </p:txBody>
      </p:sp>
      <p:sp>
        <p:nvSpPr>
          <p:cNvPr id="5" name="Date Placeholder 4"/>
          <p:cNvSpPr>
            <a:spLocks noGrp="1"/>
          </p:cNvSpPr>
          <p:nvPr>
            <p:ph type="dt" sz="half" idx="10"/>
          </p:nvPr>
        </p:nvSpPr>
        <p:spPr>
          <a:xfrm>
            <a:off x="695323" y="6451284"/>
            <a:ext cx="1028700" cy="365125"/>
          </a:xfrm>
        </p:spPr>
        <p:txBody>
          <a:bodyPr/>
          <a:lstStyle/>
          <a:p>
            <a:fld id="{2C09FD42-6ADB-46FA-BC97-B66AD04763FF}" type="datetime1">
              <a:rPr lang="en-US" smtClean="0"/>
              <a:t>5/2/2023</a:t>
            </a:fld>
            <a:endParaRPr lang="pl-PL"/>
          </a:p>
        </p:txBody>
      </p:sp>
      <p:sp>
        <p:nvSpPr>
          <p:cNvPr id="6" name="Footer Placeholder 5"/>
          <p:cNvSpPr>
            <a:spLocks noGrp="1"/>
          </p:cNvSpPr>
          <p:nvPr>
            <p:ph type="ftr" sz="quarter" idx="11"/>
          </p:nvPr>
        </p:nvSpPr>
        <p:spPr>
          <a:xfrm>
            <a:off x="3264906" y="6443666"/>
            <a:ext cx="5662191" cy="372742"/>
          </a:xfrm>
        </p:spPr>
        <p:txBody>
          <a:bodyPr/>
          <a:lstStyle/>
          <a:p>
            <a:endParaRPr lang="pl-PL"/>
          </a:p>
        </p:txBody>
      </p:sp>
      <p:sp>
        <p:nvSpPr>
          <p:cNvPr id="12" name="Dowolny kształt: kształt 11">
            <a:extLst>
              <a:ext uri="{FF2B5EF4-FFF2-40B4-BE49-F238E27FC236}">
                <a16:creationId xmlns:a16="http://schemas.microsoft.com/office/drawing/2014/main" id="{65B661E0-7D24-4E9D-8653-8578D659A12C}"/>
              </a:ext>
            </a:extLst>
          </p:cNvPr>
          <p:cNvSpPr>
            <a:spLocks noGrp="1"/>
          </p:cNvSpPr>
          <p:nvPr>
            <p:ph type="pic" sz="quarter" idx="14"/>
          </p:nvPr>
        </p:nvSpPr>
        <p:spPr>
          <a:xfrm>
            <a:off x="8153402" y="172991"/>
            <a:ext cx="4038599" cy="6488624"/>
          </a:xfrm>
          <a:custGeom>
            <a:avLst/>
            <a:gdLst>
              <a:gd name="connsiteX0" fmla="*/ 3244312 w 4038599"/>
              <a:gd name="connsiteY0" fmla="*/ 0 h 6488624"/>
              <a:gd name="connsiteX1" fmla="*/ 3246790 w 4038599"/>
              <a:gd name="connsiteY1" fmla="*/ 63 h 6488624"/>
              <a:gd name="connsiteX2" fmla="*/ 3246790 w 4038599"/>
              <a:gd name="connsiteY2" fmla="*/ 0 h 6488624"/>
              <a:gd name="connsiteX3" fmla="*/ 4038599 w 4038599"/>
              <a:gd name="connsiteY3" fmla="*/ 0 h 6488624"/>
              <a:gd name="connsiteX4" fmla="*/ 4038599 w 4038599"/>
              <a:gd name="connsiteY4" fmla="*/ 6488624 h 6488624"/>
              <a:gd name="connsiteX5" fmla="*/ 3246790 w 4038599"/>
              <a:gd name="connsiteY5" fmla="*/ 6488624 h 6488624"/>
              <a:gd name="connsiteX6" fmla="*/ 3246790 w 4038599"/>
              <a:gd name="connsiteY6" fmla="*/ 6488562 h 6488624"/>
              <a:gd name="connsiteX7" fmla="*/ 3244312 w 4038599"/>
              <a:gd name="connsiteY7" fmla="*/ 6488624 h 6488624"/>
              <a:gd name="connsiteX8" fmla="*/ 0 w 4038599"/>
              <a:gd name="connsiteY8" fmla="*/ 3244312 h 6488624"/>
              <a:gd name="connsiteX9" fmla="*/ 3244312 w 4038599"/>
              <a:gd name="connsiteY9" fmla="*/ 0 h 6488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8599" h="6488624">
                <a:moveTo>
                  <a:pt x="3244312" y="0"/>
                </a:moveTo>
                <a:lnTo>
                  <a:pt x="3246790" y="63"/>
                </a:lnTo>
                <a:lnTo>
                  <a:pt x="3246790" y="0"/>
                </a:lnTo>
                <a:lnTo>
                  <a:pt x="4038599" y="0"/>
                </a:lnTo>
                <a:lnTo>
                  <a:pt x="4038599" y="6488624"/>
                </a:lnTo>
                <a:lnTo>
                  <a:pt x="3246790" y="6488624"/>
                </a:lnTo>
                <a:lnTo>
                  <a:pt x="3246790" y="6488562"/>
                </a:lnTo>
                <a:lnTo>
                  <a:pt x="3244312" y="6488624"/>
                </a:lnTo>
                <a:cubicBezTo>
                  <a:pt x="1452528" y="6488624"/>
                  <a:pt x="0" y="5036097"/>
                  <a:pt x="0" y="3244312"/>
                </a:cubicBezTo>
                <a:cubicBezTo>
                  <a:pt x="0" y="1452528"/>
                  <a:pt x="1452528" y="0"/>
                  <a:pt x="3244312" y="0"/>
                </a:cubicBezTo>
                <a:close/>
              </a:path>
            </a:pathLst>
          </a:custGeom>
          <a:solidFill>
            <a:schemeClr val="bg2"/>
          </a:solidFill>
        </p:spPr>
        <p:txBody>
          <a:bodyPr wrap="square" anchor="ctr">
            <a:noAutofit/>
          </a:bodyPr>
          <a:lstStyle>
            <a:lvl1pPr algn="ctr">
              <a:defRPr/>
            </a:lvl1pPr>
          </a:lstStyle>
          <a:p>
            <a:endParaRPr lang="en-US" dirty="0"/>
          </a:p>
        </p:txBody>
      </p:sp>
      <p:sp>
        <p:nvSpPr>
          <p:cNvPr id="10" name="Content Placeholder 2">
            <a:extLst>
              <a:ext uri="{FF2B5EF4-FFF2-40B4-BE49-F238E27FC236}">
                <a16:creationId xmlns:a16="http://schemas.microsoft.com/office/drawing/2014/main" id="{A043027D-8DC8-4A14-96B7-3E8DA0C0FF28}"/>
              </a:ext>
            </a:extLst>
          </p:cNvPr>
          <p:cNvSpPr>
            <a:spLocks noGrp="1"/>
          </p:cNvSpPr>
          <p:nvPr>
            <p:ph sz="half" idx="1"/>
          </p:nvPr>
        </p:nvSpPr>
        <p:spPr>
          <a:xfrm>
            <a:off x="695325" y="1160464"/>
            <a:ext cx="6881393"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rostokąt 12">
            <a:extLst>
              <a:ext uri="{FF2B5EF4-FFF2-40B4-BE49-F238E27FC236}">
                <a16:creationId xmlns:a16="http://schemas.microsoft.com/office/drawing/2014/main" id="{DE75FBDF-0677-49B0-BED3-8FE789B5D91F}"/>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Title 2">
            <a:extLst>
              <a:ext uri="{FF2B5EF4-FFF2-40B4-BE49-F238E27FC236}">
                <a16:creationId xmlns:a16="http://schemas.microsoft.com/office/drawing/2014/main" id="{3A669A67-5D47-474A-8512-94A0A2D1B1CE}"/>
              </a:ext>
            </a:extLst>
          </p:cNvPr>
          <p:cNvSpPr>
            <a:spLocks noGrp="1"/>
          </p:cNvSpPr>
          <p:nvPr>
            <p:ph type="title"/>
          </p:nvPr>
        </p:nvSpPr>
        <p:spPr>
          <a:xfrm>
            <a:off x="695325" y="136526"/>
            <a:ext cx="8357235" cy="854075"/>
          </a:xfrm>
        </p:spPr>
        <p:txBody>
          <a:bodyPr/>
          <a:lstStyle/>
          <a:p>
            <a:r>
              <a:rPr lang="en-US"/>
              <a:t>Click to edit Master title style</a:t>
            </a:r>
          </a:p>
        </p:txBody>
      </p:sp>
    </p:spTree>
    <p:extLst>
      <p:ext uri="{BB962C8B-B14F-4D97-AF65-F5344CB8AC3E}">
        <p14:creationId xmlns:p14="http://schemas.microsoft.com/office/powerpoint/2010/main" val="1770781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 Picture 7 logo dots">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7C11DE62-B8B4-412F-803D-B8833B819C79}" type="datetime1">
              <a:rPr lang="en-US" smtClean="0"/>
              <a:t>5/2/2023</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3321051" y="6451284"/>
            <a:ext cx="5549900" cy="365125"/>
          </a:xfrm>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8" name="Prostokąt 12">
            <a:extLst>
              <a:ext uri="{FF2B5EF4-FFF2-40B4-BE49-F238E27FC236}">
                <a16:creationId xmlns:a16="http://schemas.microsoft.com/office/drawing/2014/main" id="{2DA64B61-8F71-4A81-805C-718744F63393}"/>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5947715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 Picture full">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0" y="2"/>
            <a:ext cx="12192000" cy="6857999"/>
          </a:xfrm>
          <a:solidFill>
            <a:schemeClr val="bg2"/>
          </a:solidFill>
        </p:spPr>
        <p:txBody>
          <a:bodyPr anchor="ctr"/>
          <a:lstStyle>
            <a:lvl1pPr marL="0" indent="0" algn="ctr">
              <a:buFontTx/>
              <a:buNone/>
              <a:defRPr/>
            </a:lvl1pPr>
          </a:lstStyle>
          <a:p>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a:xfrm>
            <a:off x="695325" y="4317999"/>
            <a:ext cx="10801351" cy="1101726"/>
          </a:xfrm>
        </p:spPr>
        <p:txBody>
          <a:bodyPr>
            <a:normAutofit/>
          </a:bodyPr>
          <a:lstStyle>
            <a:lvl1pPr algn="ctr">
              <a:defRPr sz="4800">
                <a:solidFill>
                  <a:schemeClr val="bg1"/>
                </a:solidFill>
              </a:defRPr>
            </a:lvl1pPr>
          </a:lstStyle>
          <a:p>
            <a:r>
              <a:rPr lang="en-US"/>
              <a:t>Click to edit Master title style</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a:xfrm>
            <a:off x="695325" y="6451284"/>
            <a:ext cx="1028700" cy="365125"/>
          </a:xfrm>
        </p:spPr>
        <p:txBody>
          <a:bodyPr/>
          <a:lstStyle/>
          <a:p>
            <a:fld id="{36BED90B-9252-4BF6-BEC4-4392CE4D0834}" type="datetime1">
              <a:rPr lang="en-US" smtClean="0"/>
              <a:t>5/2/2023</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a:xfrm>
            <a:off x="1846581" y="6451284"/>
            <a:ext cx="4097019" cy="365125"/>
          </a:xfrm>
        </p:spPr>
        <p:txBody>
          <a:bodyPr/>
          <a:lstStyle/>
          <a:p>
            <a:endParaRPr lang="en-US" dirty="0"/>
          </a:p>
        </p:txBody>
      </p:sp>
    </p:spTree>
    <p:extLst>
      <p:ext uri="{BB962C8B-B14F-4D97-AF65-F5344CB8AC3E}">
        <p14:creationId xmlns:p14="http://schemas.microsoft.com/office/powerpoint/2010/main" val="1778517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No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3740B-1FE8-460A-BF8B-B2C0646E3A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1CD1B0-5B04-428F-A510-999F8F97F726}"/>
              </a:ext>
            </a:extLst>
          </p:cNvPr>
          <p:cNvSpPr>
            <a:spLocks noGrp="1"/>
          </p:cNvSpPr>
          <p:nvPr>
            <p:ph type="dt" sz="half" idx="10"/>
          </p:nvPr>
        </p:nvSpPr>
        <p:spPr>
          <a:xfrm>
            <a:off x="695326" y="6451284"/>
            <a:ext cx="1028700" cy="365125"/>
          </a:xfrm>
        </p:spPr>
        <p:txBody>
          <a:bodyPr/>
          <a:lstStyle/>
          <a:p>
            <a:fld id="{7320140E-FC47-48B7-870E-F4AE632F96B7}" type="datetime1">
              <a:rPr lang="en-US" smtClean="0"/>
              <a:t>5/2/2023</a:t>
            </a:fld>
            <a:endParaRPr lang="en-US" dirty="0"/>
          </a:p>
        </p:txBody>
      </p:sp>
      <p:sp>
        <p:nvSpPr>
          <p:cNvPr id="4" name="Footer Placeholder 3">
            <a:extLst>
              <a:ext uri="{FF2B5EF4-FFF2-40B4-BE49-F238E27FC236}">
                <a16:creationId xmlns:a16="http://schemas.microsoft.com/office/drawing/2014/main" id="{1845C52D-A18C-468D-9F9F-52CB01EBF265}"/>
              </a:ext>
            </a:extLst>
          </p:cNvPr>
          <p:cNvSpPr>
            <a:spLocks noGrp="1"/>
          </p:cNvSpPr>
          <p:nvPr>
            <p:ph type="ftr" sz="quarter" idx="11"/>
          </p:nvPr>
        </p:nvSpPr>
        <p:spPr>
          <a:xfrm>
            <a:off x="3321051" y="6451284"/>
            <a:ext cx="5549900" cy="365125"/>
          </a:xfrm>
        </p:spPr>
        <p:txBody>
          <a:bodyPr/>
          <a:lstStyle/>
          <a:p>
            <a:endParaRPr lang="en-US" dirty="0"/>
          </a:p>
        </p:txBody>
      </p:sp>
      <p:sp>
        <p:nvSpPr>
          <p:cNvPr id="5" name="Slide Number Placeholder 4">
            <a:extLst>
              <a:ext uri="{FF2B5EF4-FFF2-40B4-BE49-F238E27FC236}">
                <a16:creationId xmlns:a16="http://schemas.microsoft.com/office/drawing/2014/main" id="{949EE720-FB16-4D5A-A6F4-B4DA281D4EE9}"/>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6" name="Prostokąt 12">
            <a:extLst>
              <a:ext uri="{FF2B5EF4-FFF2-40B4-BE49-F238E27FC236}">
                <a16:creationId xmlns:a16="http://schemas.microsoft.com/office/drawing/2014/main" id="{60CF989E-ECD8-4E8D-A17B-CA31FDB35C63}"/>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1384910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1ACBF1-F253-435F-AB66-C72017BA7329}"/>
              </a:ext>
            </a:extLst>
          </p:cNvPr>
          <p:cNvSpPr>
            <a:spLocks noGrp="1"/>
          </p:cNvSpPr>
          <p:nvPr>
            <p:ph type="dt" sz="half" idx="10"/>
          </p:nvPr>
        </p:nvSpPr>
        <p:spPr/>
        <p:txBody>
          <a:bodyPr/>
          <a:lstStyle/>
          <a:p>
            <a:fld id="{3DD5F340-8DA4-464C-8E96-DCAF49A49210}" type="datetime1">
              <a:rPr lang="en-US" smtClean="0"/>
              <a:t>5/2/2023</a:t>
            </a:fld>
            <a:endParaRPr lang="en-US" dirty="0"/>
          </a:p>
        </p:txBody>
      </p:sp>
      <p:sp>
        <p:nvSpPr>
          <p:cNvPr id="3" name="Footer Placeholder 2">
            <a:extLst>
              <a:ext uri="{FF2B5EF4-FFF2-40B4-BE49-F238E27FC236}">
                <a16:creationId xmlns:a16="http://schemas.microsoft.com/office/drawing/2014/main" id="{0881B0DA-8C7F-4DBA-8FAD-D99D3B23A27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2E6EE2A-39AC-46CB-9C30-2E0D1F9E3EBD}"/>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2240544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AC48A-A1BB-4349-B4F1-A3A0F6D9DA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9DDD66-B50D-4244-9B84-0974C0E8F201}"/>
              </a:ext>
            </a:extLst>
          </p:cNvPr>
          <p:cNvSpPr>
            <a:spLocks noGrp="1"/>
          </p:cNvSpPr>
          <p:nvPr>
            <p:ph idx="1"/>
          </p:nvPr>
        </p:nvSpPr>
        <p:spPr/>
        <p:txBody>
          <a:bodyPr/>
          <a:lstStyle>
            <a:lvl1pPr>
              <a:lnSpc>
                <a:spcPct val="110000"/>
              </a:lnSpc>
              <a:buClrTx/>
              <a:defRPr/>
            </a:lvl1pPr>
            <a:lvl2pPr marL="542912" indent="-228594">
              <a:lnSpc>
                <a:spcPct val="110000"/>
              </a:lnSpc>
              <a:buClrTx/>
              <a:defRPr/>
            </a:lvl2pPr>
            <a:lvl3pPr marL="895328" indent="-228594">
              <a:lnSpc>
                <a:spcPct val="110000"/>
              </a:lnSpc>
              <a:buClrTx/>
              <a:defRPr/>
            </a:lvl3pPr>
            <a:lvl4pPr marL="1257269" indent="-228594">
              <a:lnSpc>
                <a:spcPct val="110000"/>
              </a:lnSpc>
              <a:buClrTx/>
              <a:defRPr/>
            </a:lvl4pPr>
            <a:lvl5pPr marL="1619210" indent="-228594">
              <a:lnSpc>
                <a:spcPct val="110000"/>
              </a:lnSpc>
              <a:buClrTx/>
              <a:tabLst>
                <a:tab pos="1619210" algn="l"/>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891A39-6F3E-4620-BB65-266B4901968D}" type="datetime1">
              <a:rPr lang="en-US" smtClean="0"/>
              <a:t>5/2/2023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FA67747-A1D0-4850-AF9A-570B1A0E3F7F}" type="slidenum">
              <a:rPr lang="en-US" smtClean="0"/>
              <a:pPr/>
              <a:t>‹#›</a:t>
            </a:fld>
            <a:endParaRPr lang="en-US" dirty="0"/>
          </a:p>
        </p:txBody>
      </p:sp>
    </p:spTree>
    <p:extLst>
      <p:ext uri="{BB962C8B-B14F-4D97-AF65-F5344CB8AC3E}">
        <p14:creationId xmlns:p14="http://schemas.microsoft.com/office/powerpoint/2010/main" val="241150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2 Slide">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634DF876-8E58-4A87-A4EC-D382D3F391DA}"/>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947" b="7947"/>
          <a:stretch/>
        </p:blipFill>
        <p:spPr>
          <a:xfrm>
            <a:off x="-29378" y="0"/>
            <a:ext cx="12221380" cy="6858000"/>
          </a:xfrm>
          <a:prstGeom prst="rect">
            <a:avLst/>
          </a:prstGeom>
        </p:spPr>
      </p:pic>
      <p:sp>
        <p:nvSpPr>
          <p:cNvPr id="8" name="Prostokąt 10">
            <a:extLst>
              <a:ext uri="{FF2B5EF4-FFF2-40B4-BE49-F238E27FC236}">
                <a16:creationId xmlns:a16="http://schemas.microsoft.com/office/drawing/2014/main" id="{FEB33027-D958-47C1-90C4-E151E235FB15}"/>
              </a:ext>
            </a:extLst>
          </p:cNvPr>
          <p:cNvSpPr/>
          <p:nvPr userDrawn="1"/>
        </p:nvSpPr>
        <p:spPr>
          <a:xfrm>
            <a:off x="-21822" y="0"/>
            <a:ext cx="12221380" cy="6858000"/>
          </a:xfrm>
          <a:prstGeom prst="rect">
            <a:avLst/>
          </a:prstGeom>
          <a:solidFill>
            <a:schemeClr val="accent1">
              <a:lumMod val="5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200"/>
          </a:p>
        </p:txBody>
      </p:sp>
      <p:sp>
        <p:nvSpPr>
          <p:cNvPr id="20" name="Dowolny kształt: kształt 19">
            <a:extLst>
              <a:ext uri="{FF2B5EF4-FFF2-40B4-BE49-F238E27FC236}">
                <a16:creationId xmlns:a16="http://schemas.microsoft.com/office/drawing/2014/main" id="{F80817C6-A0D0-4EE8-99F8-B2ED90975F63}"/>
              </a:ext>
            </a:extLst>
          </p:cNvPr>
          <p:cNvSpPr/>
          <p:nvPr/>
        </p:nvSpPr>
        <p:spPr>
          <a:xfrm>
            <a:off x="1715793" y="2"/>
            <a:ext cx="8760411" cy="6857999"/>
          </a:xfrm>
          <a:custGeom>
            <a:avLst/>
            <a:gdLst>
              <a:gd name="connsiteX0" fmla="*/ 1596865 w 8760410"/>
              <a:gd name="connsiteY0" fmla="*/ 0 h 6857999"/>
              <a:gd name="connsiteX1" fmla="*/ 7163545 w 8760410"/>
              <a:gd name="connsiteY1" fmla="*/ 0 h 6857999"/>
              <a:gd name="connsiteX2" fmla="*/ 7166422 w 8760410"/>
              <a:gd name="connsiteY2" fmla="*/ 2261 h 6857999"/>
              <a:gd name="connsiteX3" fmla="*/ 8760410 w 8760410"/>
              <a:gd name="connsiteY3" fmla="*/ 3382240 h 6857999"/>
              <a:gd name="connsiteX4" fmla="*/ 7166422 w 8760410"/>
              <a:gd name="connsiteY4" fmla="*/ 6762219 h 6857999"/>
              <a:gd name="connsiteX5" fmla="*/ 7044540 w 8760410"/>
              <a:gd name="connsiteY5" fmla="*/ 6857999 h 6857999"/>
              <a:gd name="connsiteX6" fmla="*/ 1715870 w 8760410"/>
              <a:gd name="connsiteY6" fmla="*/ 6857999 h 6857999"/>
              <a:gd name="connsiteX7" fmla="*/ 1593988 w 8760410"/>
              <a:gd name="connsiteY7" fmla="*/ 6762219 h 6857999"/>
              <a:gd name="connsiteX8" fmla="*/ 0 w 8760410"/>
              <a:gd name="connsiteY8" fmla="*/ 3382240 h 6857999"/>
              <a:gd name="connsiteX9" fmla="*/ 1593988 w 8760410"/>
              <a:gd name="connsiteY9" fmla="*/ 226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60410" h="6857999">
                <a:moveTo>
                  <a:pt x="1596865" y="0"/>
                </a:moveTo>
                <a:lnTo>
                  <a:pt x="7163545" y="0"/>
                </a:lnTo>
                <a:lnTo>
                  <a:pt x="7166422" y="2261"/>
                </a:lnTo>
                <a:cubicBezTo>
                  <a:pt x="8139910" y="805655"/>
                  <a:pt x="8760410" y="2021485"/>
                  <a:pt x="8760410" y="3382240"/>
                </a:cubicBezTo>
                <a:cubicBezTo>
                  <a:pt x="8760410" y="4742995"/>
                  <a:pt x="8139910" y="5958825"/>
                  <a:pt x="7166422" y="6762219"/>
                </a:cubicBezTo>
                <a:lnTo>
                  <a:pt x="7044540" y="6857999"/>
                </a:lnTo>
                <a:lnTo>
                  <a:pt x="1715870" y="6857999"/>
                </a:lnTo>
                <a:lnTo>
                  <a:pt x="1593988" y="6762219"/>
                </a:lnTo>
                <a:cubicBezTo>
                  <a:pt x="620500" y="5958825"/>
                  <a:pt x="0" y="4742995"/>
                  <a:pt x="0" y="3382240"/>
                </a:cubicBezTo>
                <a:cubicBezTo>
                  <a:pt x="0" y="2021485"/>
                  <a:pt x="620500" y="805655"/>
                  <a:pt x="1593988" y="2261"/>
                </a:cubicBezTo>
                <a:close/>
              </a:path>
            </a:pathLst>
          </a:cu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pl-PL" sz="1800"/>
          </a:p>
        </p:txBody>
      </p:sp>
      <p:sp>
        <p:nvSpPr>
          <p:cNvPr id="18" name="Dowolny kształt: kształt 17">
            <a:extLst>
              <a:ext uri="{FF2B5EF4-FFF2-40B4-BE49-F238E27FC236}">
                <a16:creationId xmlns:a16="http://schemas.microsoft.com/office/drawing/2014/main" id="{DD34180F-808B-4056-82DF-08A9E972A995}"/>
              </a:ext>
            </a:extLst>
          </p:cNvPr>
          <p:cNvSpPr/>
          <p:nvPr/>
        </p:nvSpPr>
        <p:spPr>
          <a:xfrm>
            <a:off x="1585687" y="0"/>
            <a:ext cx="9020628" cy="6858000"/>
          </a:xfrm>
          <a:custGeom>
            <a:avLst/>
            <a:gdLst>
              <a:gd name="connsiteX0" fmla="*/ 7002925 w 9020628"/>
              <a:gd name="connsiteY0" fmla="*/ 0 h 6858000"/>
              <a:gd name="connsiteX1" fmla="*/ 7435822 w 9020628"/>
              <a:gd name="connsiteY1" fmla="*/ 0 h 6858000"/>
              <a:gd name="connsiteX2" fmla="*/ 7699588 w 9020628"/>
              <a:gd name="connsiteY2" fmla="*/ 239726 h 6858000"/>
              <a:gd name="connsiteX3" fmla="*/ 9020628 w 9020628"/>
              <a:gd name="connsiteY3" fmla="*/ 3429000 h 6858000"/>
              <a:gd name="connsiteX4" fmla="*/ 7542947 w 9020628"/>
              <a:gd name="connsiteY4" fmla="*/ 6767617 h 6858000"/>
              <a:gd name="connsiteX5" fmla="*/ 7438605 w 9020628"/>
              <a:gd name="connsiteY5" fmla="*/ 6858000 h 6858000"/>
              <a:gd name="connsiteX6" fmla="*/ 7009115 w 9020628"/>
              <a:gd name="connsiteY6" fmla="*/ 6858000 h 6858000"/>
              <a:gd name="connsiteX7" fmla="*/ 7049258 w 9020628"/>
              <a:gd name="connsiteY7" fmla="*/ 6829454 h 6858000"/>
              <a:gd name="connsiteX8" fmla="*/ 8753798 w 9020628"/>
              <a:gd name="connsiteY8" fmla="*/ 3429000 h 6858000"/>
              <a:gd name="connsiteX9" fmla="*/ 7209564 w 9020628"/>
              <a:gd name="connsiteY9" fmla="*/ 154522 h 6858000"/>
              <a:gd name="connsiteX10" fmla="*/ 1584806 w 9020628"/>
              <a:gd name="connsiteY10" fmla="*/ 0 h 6858000"/>
              <a:gd name="connsiteX11" fmla="*/ 2017703 w 9020628"/>
              <a:gd name="connsiteY11" fmla="*/ 0 h 6858000"/>
              <a:gd name="connsiteX12" fmla="*/ 1811065 w 9020628"/>
              <a:gd name="connsiteY12" fmla="*/ 154522 h 6858000"/>
              <a:gd name="connsiteX13" fmla="*/ 266830 w 9020628"/>
              <a:gd name="connsiteY13" fmla="*/ 3429000 h 6858000"/>
              <a:gd name="connsiteX14" fmla="*/ 1971370 w 9020628"/>
              <a:gd name="connsiteY14" fmla="*/ 6829454 h 6858000"/>
              <a:gd name="connsiteX15" fmla="*/ 2011513 w 9020628"/>
              <a:gd name="connsiteY15" fmla="*/ 6858000 h 6858000"/>
              <a:gd name="connsiteX16" fmla="*/ 1582023 w 9020628"/>
              <a:gd name="connsiteY16" fmla="*/ 6858000 h 6858000"/>
              <a:gd name="connsiteX17" fmla="*/ 1477681 w 9020628"/>
              <a:gd name="connsiteY17" fmla="*/ 6767617 h 6858000"/>
              <a:gd name="connsiteX18" fmla="*/ 0 w 9020628"/>
              <a:gd name="connsiteY18" fmla="*/ 3429000 h 6858000"/>
              <a:gd name="connsiteX19" fmla="*/ 1321040 w 9020628"/>
              <a:gd name="connsiteY19" fmla="*/ 23972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020628" h="6858000">
                <a:moveTo>
                  <a:pt x="7002925" y="0"/>
                </a:moveTo>
                <a:lnTo>
                  <a:pt x="7435822" y="0"/>
                </a:lnTo>
                <a:lnTo>
                  <a:pt x="7699588" y="239726"/>
                </a:lnTo>
                <a:cubicBezTo>
                  <a:pt x="8515794" y="1055933"/>
                  <a:pt x="9020628" y="2183511"/>
                  <a:pt x="9020628" y="3429000"/>
                </a:cubicBezTo>
                <a:cubicBezTo>
                  <a:pt x="9020628" y="4752332"/>
                  <a:pt x="8450718" y="5942554"/>
                  <a:pt x="7542947" y="6767617"/>
                </a:cubicBezTo>
                <a:lnTo>
                  <a:pt x="7438605" y="6858000"/>
                </a:lnTo>
                <a:lnTo>
                  <a:pt x="7009115" y="6858000"/>
                </a:lnTo>
                <a:lnTo>
                  <a:pt x="7049258" y="6829454"/>
                </a:lnTo>
                <a:cubicBezTo>
                  <a:pt x="8084019" y="6055603"/>
                  <a:pt x="8753798" y="4820519"/>
                  <a:pt x="8753798" y="3429000"/>
                </a:cubicBezTo>
                <a:cubicBezTo>
                  <a:pt x="8753798" y="2110719"/>
                  <a:pt x="8152666" y="932839"/>
                  <a:pt x="7209564" y="154522"/>
                </a:cubicBezTo>
                <a:close/>
                <a:moveTo>
                  <a:pt x="1584806" y="0"/>
                </a:moveTo>
                <a:lnTo>
                  <a:pt x="2017703" y="0"/>
                </a:lnTo>
                <a:lnTo>
                  <a:pt x="1811065" y="154522"/>
                </a:lnTo>
                <a:cubicBezTo>
                  <a:pt x="867962" y="932839"/>
                  <a:pt x="266830" y="2110719"/>
                  <a:pt x="266830" y="3429000"/>
                </a:cubicBezTo>
                <a:cubicBezTo>
                  <a:pt x="266830" y="4820519"/>
                  <a:pt x="936610" y="6055603"/>
                  <a:pt x="1971370" y="6829454"/>
                </a:cubicBezTo>
                <a:lnTo>
                  <a:pt x="2011513" y="6858000"/>
                </a:lnTo>
                <a:lnTo>
                  <a:pt x="1582023" y="6858000"/>
                </a:lnTo>
                <a:lnTo>
                  <a:pt x="1477681" y="6767617"/>
                </a:lnTo>
                <a:cubicBezTo>
                  <a:pt x="569911" y="5942554"/>
                  <a:pt x="0" y="4752332"/>
                  <a:pt x="0" y="3429000"/>
                </a:cubicBezTo>
                <a:cubicBezTo>
                  <a:pt x="0" y="2183511"/>
                  <a:pt x="504834" y="1055933"/>
                  <a:pt x="1321040" y="239726"/>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pl-PL" sz="1800">
              <a:solidFill>
                <a:schemeClr val="tx1"/>
              </a:solidFill>
            </a:endParaRPr>
          </a:p>
        </p:txBody>
      </p:sp>
      <p:sp>
        <p:nvSpPr>
          <p:cNvPr id="14" name="Grafika 4">
            <a:extLst>
              <a:ext uri="{FF2B5EF4-FFF2-40B4-BE49-F238E27FC236}">
                <a16:creationId xmlns:a16="http://schemas.microsoft.com/office/drawing/2014/main" id="{A7C55E3C-A4B3-4569-BF80-615AE1067183}"/>
              </a:ext>
            </a:extLst>
          </p:cNvPr>
          <p:cNvSpPr/>
          <p:nvPr userDrawn="1"/>
        </p:nvSpPr>
        <p:spPr>
          <a:xfrm>
            <a:off x="5091417" y="692226"/>
            <a:ext cx="1931683" cy="1283808"/>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
        <p:nvSpPr>
          <p:cNvPr id="2" name="Title 1">
            <a:extLst>
              <a:ext uri="{FF2B5EF4-FFF2-40B4-BE49-F238E27FC236}">
                <a16:creationId xmlns:a16="http://schemas.microsoft.com/office/drawing/2014/main" id="{A7AB817F-D174-48BA-9628-6BA67D202568}"/>
              </a:ext>
            </a:extLst>
          </p:cNvPr>
          <p:cNvSpPr>
            <a:spLocks noGrp="1"/>
          </p:cNvSpPr>
          <p:nvPr userDrawn="1">
            <p:ph type="ctrTitle"/>
          </p:nvPr>
        </p:nvSpPr>
        <p:spPr>
          <a:xfrm>
            <a:off x="2148840" y="2514866"/>
            <a:ext cx="7894320" cy="2387600"/>
          </a:xfrm>
        </p:spPr>
        <p:txBody>
          <a:bodyPr anchor="ctr">
            <a:normAutofit/>
          </a:bodyPr>
          <a:lstStyle>
            <a:lvl1pPr algn="ctr">
              <a:defRPr sz="4400"/>
            </a:lvl1pPr>
          </a:lstStyle>
          <a:p>
            <a:r>
              <a:rPr lang="en-US"/>
              <a:t>Click to edit Master title style</a:t>
            </a:r>
          </a:p>
        </p:txBody>
      </p:sp>
      <p:sp>
        <p:nvSpPr>
          <p:cNvPr id="3" name="Subtitle 2">
            <a:extLst>
              <a:ext uri="{FF2B5EF4-FFF2-40B4-BE49-F238E27FC236}">
                <a16:creationId xmlns:a16="http://schemas.microsoft.com/office/drawing/2014/main" id="{F8811597-91A2-411F-BB70-6B13A1808507}"/>
              </a:ext>
            </a:extLst>
          </p:cNvPr>
          <p:cNvSpPr>
            <a:spLocks noGrp="1"/>
          </p:cNvSpPr>
          <p:nvPr userDrawn="1">
            <p:ph type="subTitle" idx="1"/>
          </p:nvPr>
        </p:nvSpPr>
        <p:spPr>
          <a:xfrm>
            <a:off x="2819400" y="5105400"/>
            <a:ext cx="6553200" cy="944880"/>
          </a:xfrm>
        </p:spPr>
        <p:txBody>
          <a:bodyPr>
            <a:normAutofit/>
          </a:bodyPr>
          <a:lstStyle>
            <a:lvl1pPr marL="0" indent="0" algn="ctr">
              <a:lnSpc>
                <a:spcPct val="100000"/>
              </a:lnSpc>
              <a:spcBef>
                <a:spcPts val="0"/>
              </a:spcBef>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FE422B-D5AA-4758-B6DE-EF79659FEDE6}"/>
              </a:ext>
            </a:extLst>
          </p:cNvPr>
          <p:cNvSpPr>
            <a:spLocks noGrp="1"/>
          </p:cNvSpPr>
          <p:nvPr userDrawn="1">
            <p:ph type="dt" sz="half" idx="10"/>
          </p:nvPr>
        </p:nvSpPr>
        <p:spPr>
          <a:xfrm>
            <a:off x="5581651" y="6273483"/>
            <a:ext cx="1028700" cy="365125"/>
          </a:xfrm>
        </p:spPr>
        <p:txBody>
          <a:bodyPr/>
          <a:lstStyle>
            <a:lvl1pPr algn="ctr">
              <a:defRPr>
                <a:solidFill>
                  <a:schemeClr val="bg1">
                    <a:lumMod val="50000"/>
                  </a:schemeClr>
                </a:solidFill>
              </a:defRPr>
            </a:lvl1pPr>
          </a:lstStyle>
          <a:p>
            <a:fld id="{1A9DA73C-7E82-4546-A946-81FBC393FC64}" type="datetime1">
              <a:rPr lang="en-US" smtClean="0"/>
              <a:t>5/2/2023</a:t>
            </a:fld>
            <a:endParaRPr lang="en-US" dirty="0"/>
          </a:p>
        </p:txBody>
      </p:sp>
    </p:spTree>
    <p:extLst>
      <p:ext uri="{BB962C8B-B14F-4D97-AF65-F5344CB8AC3E}">
        <p14:creationId xmlns:p14="http://schemas.microsoft.com/office/powerpoint/2010/main" val="2936682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1" name="Grupa 10">
            <a:extLst>
              <a:ext uri="{FF2B5EF4-FFF2-40B4-BE49-F238E27FC236}">
                <a16:creationId xmlns:a16="http://schemas.microsoft.com/office/drawing/2014/main" id="{8E03ACBC-064B-4A0C-974A-05453A12F0EE}"/>
              </a:ext>
            </a:extLst>
          </p:cNvPr>
          <p:cNvGrpSpPr/>
          <p:nvPr userDrawn="1"/>
        </p:nvGrpSpPr>
        <p:grpSpPr>
          <a:xfrm>
            <a:off x="4242442" y="0"/>
            <a:ext cx="3707119" cy="2085996"/>
            <a:chOff x="3563759" y="0"/>
            <a:chExt cx="4860000" cy="2734724"/>
          </a:xfrm>
        </p:grpSpPr>
        <p:sp>
          <p:nvSpPr>
            <p:cNvPr id="16" name="Dowolny kształt: kształt 15">
              <a:extLst>
                <a:ext uri="{FF2B5EF4-FFF2-40B4-BE49-F238E27FC236}">
                  <a16:creationId xmlns:a16="http://schemas.microsoft.com/office/drawing/2014/main" id="{2F5BBF54-8DB9-4C26-9E16-BEAA64EFFF85}"/>
                </a:ext>
              </a:extLst>
            </p:cNvPr>
            <p:cNvSpPr/>
            <p:nvPr userDrawn="1"/>
          </p:nvSpPr>
          <p:spPr>
            <a:xfrm>
              <a:off x="3563759" y="0"/>
              <a:ext cx="4860000" cy="2734724"/>
            </a:xfrm>
            <a:custGeom>
              <a:avLst/>
              <a:gdLst>
                <a:gd name="connsiteX0" fmla="*/ 21134 w 4860000"/>
                <a:gd name="connsiteY0" fmla="*/ 0 h 2734724"/>
                <a:gd name="connsiteX1" fmla="*/ 4838866 w 4860000"/>
                <a:gd name="connsiteY1" fmla="*/ 0 h 2734724"/>
                <a:gd name="connsiteX2" fmla="*/ 4847454 w 4860000"/>
                <a:gd name="connsiteY2" fmla="*/ 56271 h 2734724"/>
                <a:gd name="connsiteX3" fmla="*/ 4860000 w 4860000"/>
                <a:gd name="connsiteY3" fmla="*/ 304724 h 2734724"/>
                <a:gd name="connsiteX4" fmla="*/ 2430000 w 4860000"/>
                <a:gd name="connsiteY4" fmla="*/ 2734724 h 2734724"/>
                <a:gd name="connsiteX5" fmla="*/ 0 w 4860000"/>
                <a:gd name="connsiteY5" fmla="*/ 304724 h 2734724"/>
                <a:gd name="connsiteX6" fmla="*/ 12546 w 4860000"/>
                <a:gd name="connsiteY6" fmla="*/ 56271 h 2734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0000" h="2734724">
                  <a:moveTo>
                    <a:pt x="21134" y="0"/>
                  </a:moveTo>
                  <a:lnTo>
                    <a:pt x="4838866" y="0"/>
                  </a:lnTo>
                  <a:lnTo>
                    <a:pt x="4847454" y="56271"/>
                  </a:lnTo>
                  <a:cubicBezTo>
                    <a:pt x="4855750" y="137960"/>
                    <a:pt x="4860000" y="220846"/>
                    <a:pt x="4860000" y="304724"/>
                  </a:cubicBezTo>
                  <a:cubicBezTo>
                    <a:pt x="4860000" y="1646776"/>
                    <a:pt x="3772052" y="2734724"/>
                    <a:pt x="2430000" y="2734724"/>
                  </a:cubicBezTo>
                  <a:cubicBezTo>
                    <a:pt x="1087948" y="2734724"/>
                    <a:pt x="0" y="1646776"/>
                    <a:pt x="0" y="304724"/>
                  </a:cubicBezTo>
                  <a:cubicBezTo>
                    <a:pt x="0" y="220846"/>
                    <a:pt x="4250" y="137960"/>
                    <a:pt x="12546" y="56271"/>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sp>
          <p:nvSpPr>
            <p:cNvPr id="17" name="Dowolny kształt: kształt 16">
              <a:extLst>
                <a:ext uri="{FF2B5EF4-FFF2-40B4-BE49-F238E27FC236}">
                  <a16:creationId xmlns:a16="http://schemas.microsoft.com/office/drawing/2014/main" id="{3D238C1E-904E-4CFC-80C2-116495F649B2}"/>
                </a:ext>
              </a:extLst>
            </p:cNvPr>
            <p:cNvSpPr/>
            <p:nvPr userDrawn="1"/>
          </p:nvSpPr>
          <p:spPr>
            <a:xfrm>
              <a:off x="3716759" y="0"/>
              <a:ext cx="4554000" cy="2581724"/>
            </a:xfrm>
            <a:custGeom>
              <a:avLst/>
              <a:gdLst>
                <a:gd name="connsiteX0" fmla="*/ 22731 w 4554000"/>
                <a:gd name="connsiteY0" fmla="*/ 0 h 2581724"/>
                <a:gd name="connsiteX1" fmla="*/ 4531269 w 4554000"/>
                <a:gd name="connsiteY1" fmla="*/ 0 h 2581724"/>
                <a:gd name="connsiteX2" fmla="*/ 4542244 w 4554000"/>
                <a:gd name="connsiteY2" fmla="*/ 71914 h 2581724"/>
                <a:gd name="connsiteX3" fmla="*/ 4554000 w 4554000"/>
                <a:gd name="connsiteY3" fmla="*/ 304724 h 2581724"/>
                <a:gd name="connsiteX4" fmla="*/ 2277000 w 4554000"/>
                <a:gd name="connsiteY4" fmla="*/ 2581724 h 2581724"/>
                <a:gd name="connsiteX5" fmla="*/ 0 w 4554000"/>
                <a:gd name="connsiteY5" fmla="*/ 304724 h 2581724"/>
                <a:gd name="connsiteX6" fmla="*/ 11756 w 4554000"/>
                <a:gd name="connsiteY6" fmla="*/ 71914 h 2581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54000" h="2581724">
                  <a:moveTo>
                    <a:pt x="22731" y="0"/>
                  </a:moveTo>
                  <a:lnTo>
                    <a:pt x="4531269" y="0"/>
                  </a:lnTo>
                  <a:lnTo>
                    <a:pt x="4542244" y="71914"/>
                  </a:lnTo>
                  <a:cubicBezTo>
                    <a:pt x="4550018" y="148460"/>
                    <a:pt x="4554000" y="226127"/>
                    <a:pt x="4554000" y="304724"/>
                  </a:cubicBezTo>
                  <a:cubicBezTo>
                    <a:pt x="4554000" y="1562276"/>
                    <a:pt x="3534552" y="2581724"/>
                    <a:pt x="2277000" y="2581724"/>
                  </a:cubicBezTo>
                  <a:cubicBezTo>
                    <a:pt x="1019448" y="2581724"/>
                    <a:pt x="0" y="1562276"/>
                    <a:pt x="0" y="304724"/>
                  </a:cubicBezTo>
                  <a:cubicBezTo>
                    <a:pt x="0" y="226127"/>
                    <a:pt x="3982" y="148460"/>
                    <a:pt x="11756" y="7191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oAutofit/>
            </a:bodyPr>
            <a:lstStyle/>
            <a:p>
              <a:pPr algn="ctr">
                <a:spcAft>
                  <a:spcPts val="600"/>
                </a:spcAft>
              </a:pPr>
              <a:endParaRPr lang="en-US" sz="1800" dirty="0"/>
            </a:p>
          </p:txBody>
        </p:sp>
      </p:grpSp>
      <p:sp>
        <p:nvSpPr>
          <p:cNvPr id="2" name="Title 1">
            <a:extLst>
              <a:ext uri="{FF2B5EF4-FFF2-40B4-BE49-F238E27FC236}">
                <a16:creationId xmlns:a16="http://schemas.microsoft.com/office/drawing/2014/main" id="{901C2BF3-AA76-4558-8440-269FAF997F67}"/>
              </a:ext>
            </a:extLst>
          </p:cNvPr>
          <p:cNvSpPr>
            <a:spLocks noGrp="1"/>
          </p:cNvSpPr>
          <p:nvPr>
            <p:ph type="title" hasCustomPrompt="1"/>
          </p:nvPr>
        </p:nvSpPr>
        <p:spPr>
          <a:xfrm>
            <a:off x="695325" y="3303735"/>
            <a:ext cx="10652127" cy="1258740"/>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113727A9-818A-42AA-A971-435836BBC0BC}"/>
              </a:ext>
            </a:extLst>
          </p:cNvPr>
          <p:cNvSpPr>
            <a:spLocks noGrp="1"/>
          </p:cNvSpPr>
          <p:nvPr>
            <p:ph type="body" idx="1"/>
          </p:nvPr>
        </p:nvSpPr>
        <p:spPr>
          <a:xfrm>
            <a:off x="695325" y="4589464"/>
            <a:ext cx="10652127" cy="653648"/>
          </a:xfrm>
        </p:spPr>
        <p:txBody>
          <a:bodyPr/>
          <a:lstStyle>
            <a:lvl1pPr marL="0" indent="0">
              <a:lnSpc>
                <a:spcPct val="100000"/>
              </a:lnSpc>
              <a:spcBef>
                <a:spcPts val="0"/>
              </a:spcBef>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7" name="Prostokąt 10">
            <a:extLst>
              <a:ext uri="{FF2B5EF4-FFF2-40B4-BE49-F238E27FC236}">
                <a16:creationId xmlns:a16="http://schemas.microsoft.com/office/drawing/2014/main" id="{34FCB22E-4809-4B17-96EA-A02D506D85ED}"/>
              </a:ext>
            </a:extLst>
          </p:cNvPr>
          <p:cNvSpPr/>
          <p:nvPr userDrawn="1"/>
        </p:nvSpPr>
        <p:spPr>
          <a:xfrm>
            <a:off x="695325" y="6783389"/>
            <a:ext cx="10801351" cy="7461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Prostokąt 11">
            <a:extLst>
              <a:ext uri="{FF2B5EF4-FFF2-40B4-BE49-F238E27FC236}">
                <a16:creationId xmlns:a16="http://schemas.microsoft.com/office/drawing/2014/main" id="{2CA57D05-92ED-46B5-9B07-9B23E4EFCCE3}"/>
              </a:ext>
            </a:extLst>
          </p:cNvPr>
          <p:cNvSpPr/>
          <p:nvPr userDrawn="1"/>
        </p:nvSpPr>
        <p:spPr>
          <a:xfrm flipV="1">
            <a:off x="11496675" y="6786003"/>
            <a:ext cx="698500" cy="71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Prostokąt 12">
            <a:extLst>
              <a:ext uri="{FF2B5EF4-FFF2-40B4-BE49-F238E27FC236}">
                <a16:creationId xmlns:a16="http://schemas.microsoft.com/office/drawing/2014/main" id="{316F3045-9859-464F-AB89-0AB150A562EB}"/>
              </a:ext>
            </a:extLst>
          </p:cNvPr>
          <p:cNvSpPr/>
          <p:nvPr userDrawn="1"/>
        </p:nvSpPr>
        <p:spPr>
          <a:xfrm flipV="1">
            <a:off x="1" y="3303737"/>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Grafika 4">
            <a:extLst>
              <a:ext uri="{FF2B5EF4-FFF2-40B4-BE49-F238E27FC236}">
                <a16:creationId xmlns:a16="http://schemas.microsoft.com/office/drawing/2014/main" id="{A66D5D57-1B75-4868-B24D-787F9509A210}"/>
              </a:ext>
            </a:extLst>
          </p:cNvPr>
          <p:cNvSpPr/>
          <p:nvPr userDrawn="1"/>
        </p:nvSpPr>
        <p:spPr>
          <a:xfrm>
            <a:off x="5449940" y="462784"/>
            <a:ext cx="1371095" cy="911238"/>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Tree>
    <p:extLst>
      <p:ext uri="{BB962C8B-B14F-4D97-AF65-F5344CB8AC3E}">
        <p14:creationId xmlns:p14="http://schemas.microsoft.com/office/powerpoint/2010/main" val="3234457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093D78-E9A4-4F1A-8E5D-4A2CF5BF7F9E}"/>
              </a:ext>
            </a:extLst>
          </p:cNvPr>
          <p:cNvSpPr>
            <a:spLocks noGrp="1"/>
          </p:cNvSpPr>
          <p:nvPr>
            <p:ph sz="half" idx="2"/>
          </p:nvPr>
        </p:nvSpPr>
        <p:spPr>
          <a:xfrm>
            <a:off x="6248400"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6FF47085-0494-4751-9952-FDE7CB491964}" type="datetime1">
              <a:rPr lang="en-US" smtClean="0"/>
              <a:t>5/2/2023</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1979569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B4DAF3-ABA4-4694-A9D8-065D5F3FAD83}"/>
              </a:ext>
            </a:extLst>
          </p:cNvPr>
          <p:cNvSpPr>
            <a:spLocks noGrp="1"/>
          </p:cNvSpPr>
          <p:nvPr>
            <p:ph type="body" idx="1"/>
          </p:nvPr>
        </p:nvSpPr>
        <p:spPr>
          <a:xfrm>
            <a:off x="695325" y="1424474"/>
            <a:ext cx="5302251" cy="575145"/>
          </a:xfrm>
        </p:spPr>
        <p:txBody>
          <a:bodyPr anchor="t"/>
          <a:lstStyle>
            <a:lvl1pPr marL="0" indent="0">
              <a:buNone/>
              <a:defRPr sz="2400" b="1">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87DF0E-632C-4E10-AC29-11143B2D5BD3}"/>
              </a:ext>
            </a:extLst>
          </p:cNvPr>
          <p:cNvSpPr>
            <a:spLocks noGrp="1"/>
          </p:cNvSpPr>
          <p:nvPr>
            <p:ph sz="half" idx="2"/>
          </p:nvPr>
        </p:nvSpPr>
        <p:spPr>
          <a:xfrm>
            <a:off x="695325" y="2068498"/>
            <a:ext cx="5302251" cy="4168791"/>
          </a:xfrm>
        </p:spPr>
        <p:txBody>
          <a:bodyPr/>
          <a:lstStyle>
            <a:lvl1pPr>
              <a:buClrTx/>
              <a:defRPr sz="2000"/>
            </a:lvl1pPr>
            <a:lvl2pPr>
              <a:buClrTx/>
              <a:defRPr sz="1800"/>
            </a:lvl2pPr>
            <a:lvl3pPr>
              <a:buClrTx/>
              <a:defRPr sz="1600"/>
            </a:lvl3pPr>
            <a:lvl4pPr>
              <a:buClrTx/>
              <a:defRPr sz="1400"/>
            </a:lvl4pPr>
            <a:lvl5pPr>
              <a:buClrTx/>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FB1D2D-2B36-459A-A3C6-FF45A5606FEF}"/>
              </a:ext>
            </a:extLst>
          </p:cNvPr>
          <p:cNvSpPr>
            <a:spLocks noGrp="1"/>
          </p:cNvSpPr>
          <p:nvPr>
            <p:ph type="body" sz="quarter" idx="3"/>
          </p:nvPr>
        </p:nvSpPr>
        <p:spPr>
          <a:xfrm>
            <a:off x="6172200" y="1424474"/>
            <a:ext cx="5324475" cy="575145"/>
          </a:xfrm>
        </p:spPr>
        <p:txBody>
          <a:bodyPr anchor="t"/>
          <a:lstStyle>
            <a:lvl1pPr marL="0" indent="0">
              <a:buNone/>
              <a:defRPr sz="2400" b="1">
                <a:solidFill>
                  <a:schemeClr val="accent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0276EB-47C9-405D-8982-D13C8734FF0C}"/>
              </a:ext>
            </a:extLst>
          </p:cNvPr>
          <p:cNvSpPr>
            <a:spLocks noGrp="1"/>
          </p:cNvSpPr>
          <p:nvPr>
            <p:ph sz="quarter" idx="4"/>
          </p:nvPr>
        </p:nvSpPr>
        <p:spPr>
          <a:xfrm>
            <a:off x="6172200" y="2068498"/>
            <a:ext cx="5324475" cy="4168791"/>
          </a:xfrm>
        </p:spPr>
        <p:txBody>
          <a:bodyPr/>
          <a:lstStyle>
            <a:lvl1pPr>
              <a:buClrTx/>
              <a:defRPr sz="2000"/>
            </a:lvl1pPr>
            <a:lvl2pPr>
              <a:buClrTx/>
              <a:defRPr sz="1800"/>
            </a:lvl2pPr>
            <a:lvl3pPr>
              <a:buClrTx/>
              <a:defRPr sz="1600"/>
            </a:lvl3pPr>
            <a:lvl4pPr>
              <a:buClrTx/>
              <a:defRPr sz="1400"/>
            </a:lvl4pPr>
            <a:lvl5pPr>
              <a:buClrTx/>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F80F63-A89B-474C-B329-21E419BBE966}"/>
              </a:ext>
            </a:extLst>
          </p:cNvPr>
          <p:cNvSpPr>
            <a:spLocks noGrp="1"/>
          </p:cNvSpPr>
          <p:nvPr>
            <p:ph type="dt" sz="half" idx="10"/>
          </p:nvPr>
        </p:nvSpPr>
        <p:spPr/>
        <p:txBody>
          <a:bodyPr/>
          <a:lstStyle/>
          <a:p>
            <a:fld id="{1DC6A080-B12B-4118-9AEC-CD24AE58CCCC}" type="datetime1">
              <a:rPr lang="en-US" smtClean="0"/>
              <a:t>5/2/2023</a:t>
            </a:fld>
            <a:endParaRPr lang="en-US" dirty="0"/>
          </a:p>
        </p:txBody>
      </p:sp>
      <p:sp>
        <p:nvSpPr>
          <p:cNvPr id="8" name="Footer Placeholder 7">
            <a:extLst>
              <a:ext uri="{FF2B5EF4-FFF2-40B4-BE49-F238E27FC236}">
                <a16:creationId xmlns:a16="http://schemas.microsoft.com/office/drawing/2014/main" id="{AECBA565-64DF-4B0D-BF15-2341C80CF39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08BD12F-ECE8-4C6A-8169-6C46DD2B1ED3}"/>
              </a:ext>
            </a:extLst>
          </p:cNvPr>
          <p:cNvSpPr>
            <a:spLocks noGrp="1"/>
          </p:cNvSpPr>
          <p:nvPr>
            <p:ph type="sldNum" sz="quarter" idx="12"/>
          </p:nvPr>
        </p:nvSpPr>
        <p:spPr/>
        <p:txBody>
          <a:bodyPr/>
          <a:lstStyle/>
          <a:p>
            <a:fld id="{FFA67747-A1D0-4850-AF9A-570B1A0E3F7F}" type="slidenum">
              <a:rPr lang="en-US" smtClean="0"/>
              <a:t>‹#›</a:t>
            </a:fld>
            <a:endParaRPr lang="en-US" dirty="0"/>
          </a:p>
        </p:txBody>
      </p:sp>
      <p:sp>
        <p:nvSpPr>
          <p:cNvPr id="2" name="Title 1">
            <a:extLst>
              <a:ext uri="{FF2B5EF4-FFF2-40B4-BE49-F238E27FC236}">
                <a16:creationId xmlns:a16="http://schemas.microsoft.com/office/drawing/2014/main" id="{9776310A-367B-4F79-99E7-55659EA41E8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21223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01979D9-6073-4482-ABEF-31B00408732B}" type="datetime1">
              <a:rPr lang="en-US" smtClean="0"/>
              <a:t>5/2/2023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FA67747-A1D0-4850-AF9A-570B1A0E3F7F}" type="slidenum">
              <a:rPr lang="en-US" smtClean="0"/>
              <a:pPr/>
              <a:t>‹#›</a:t>
            </a:fld>
            <a:endParaRPr lang="en-US" dirty="0"/>
          </a:p>
        </p:txBody>
      </p:sp>
      <p:sp>
        <p:nvSpPr>
          <p:cNvPr id="7" name="Text Placeholder 6"/>
          <p:cNvSpPr>
            <a:spLocks noGrp="1"/>
          </p:cNvSpPr>
          <p:nvPr>
            <p:ph type="body" sz="quarter" idx="13"/>
          </p:nvPr>
        </p:nvSpPr>
        <p:spPr>
          <a:xfrm>
            <a:off x="721193" y="2184725"/>
            <a:ext cx="3321051"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4"/>
          </p:nvPr>
        </p:nvSpPr>
        <p:spPr>
          <a:xfrm>
            <a:off x="4333794" y="2184725"/>
            <a:ext cx="3324927"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p:cNvSpPr>
            <a:spLocks noGrp="1"/>
          </p:cNvSpPr>
          <p:nvPr>
            <p:ph type="body" sz="quarter" idx="15"/>
          </p:nvPr>
        </p:nvSpPr>
        <p:spPr>
          <a:xfrm>
            <a:off x="7950269" y="2184725"/>
            <a:ext cx="3324927" cy="3628700"/>
          </a:xfrm>
        </p:spPr>
        <p:txBody>
          <a:bodyPr/>
          <a:lstStyle>
            <a:lvl1pPr>
              <a:buClrTx/>
              <a:defRPr/>
            </a:lvl1pPr>
            <a:lvl2pPr>
              <a:buClrTx/>
              <a:defRPr/>
            </a:lvl2pPr>
            <a:lvl3pPr>
              <a:buClrTx/>
              <a:defRPr/>
            </a:lvl3pPr>
            <a:lvl4pPr>
              <a:buClrTx/>
              <a:defRPr/>
            </a:lvl4pPr>
            <a:lvl5pPr>
              <a:buClrTx/>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6"/>
          </p:nvPr>
        </p:nvSpPr>
        <p:spPr>
          <a:xfrm>
            <a:off x="695325" y="1176338"/>
            <a:ext cx="3346451" cy="823912"/>
          </a:xfrm>
        </p:spPr>
        <p:txBody>
          <a:bodyPr anchor="t"/>
          <a:lstStyle>
            <a:lvl1pPr marL="0" indent="0">
              <a:buNone/>
              <a:defRPr b="1">
                <a:solidFill>
                  <a:schemeClr val="accent1"/>
                </a:solidFill>
              </a:defRPr>
            </a:lvl1pPr>
          </a:lstStyle>
          <a:p>
            <a:pPr lvl="0"/>
            <a:r>
              <a:rPr lang="en-US"/>
              <a:t>Edit Master text styles</a:t>
            </a:r>
          </a:p>
        </p:txBody>
      </p:sp>
      <p:sp>
        <p:nvSpPr>
          <p:cNvPr id="19" name="Text Placeholder 18"/>
          <p:cNvSpPr>
            <a:spLocks noGrp="1"/>
          </p:cNvSpPr>
          <p:nvPr>
            <p:ph type="body" sz="quarter" idx="17"/>
          </p:nvPr>
        </p:nvSpPr>
        <p:spPr>
          <a:xfrm>
            <a:off x="4333877" y="1176338"/>
            <a:ext cx="3324225" cy="823912"/>
          </a:xfrm>
        </p:spPr>
        <p:txBody>
          <a:bodyPr anchor="t"/>
          <a:lstStyle>
            <a:lvl1pPr marL="0" indent="0">
              <a:buNone/>
              <a:defRPr b="1">
                <a:solidFill>
                  <a:schemeClr val="accent1"/>
                </a:solidFill>
              </a:defRPr>
            </a:lvl1pPr>
          </a:lstStyle>
          <a:p>
            <a:pPr lvl="0"/>
            <a:r>
              <a:rPr lang="en-US"/>
              <a:t>Edit Master text styles</a:t>
            </a:r>
          </a:p>
        </p:txBody>
      </p:sp>
      <p:sp>
        <p:nvSpPr>
          <p:cNvPr id="21" name="Text Placeholder 20"/>
          <p:cNvSpPr>
            <a:spLocks noGrp="1"/>
          </p:cNvSpPr>
          <p:nvPr>
            <p:ph type="body" sz="quarter" idx="18"/>
          </p:nvPr>
        </p:nvSpPr>
        <p:spPr>
          <a:xfrm>
            <a:off x="7950201" y="1176338"/>
            <a:ext cx="3324225" cy="823912"/>
          </a:xfrm>
        </p:spPr>
        <p:txBody>
          <a:bodyPr anchor="t"/>
          <a:lstStyle>
            <a:lvl1pPr marL="0" indent="0">
              <a:buNone/>
              <a:defRPr b="1">
                <a:solidFill>
                  <a:schemeClr val="accent1"/>
                </a:solidFill>
              </a:defRPr>
            </a:lvl1pPr>
          </a:lstStyle>
          <a:p>
            <a:pPr lvl="0"/>
            <a:r>
              <a:rPr lang="en-US"/>
              <a:t>Edit Master text styles</a:t>
            </a:r>
          </a:p>
        </p:txBody>
      </p:sp>
    </p:spTree>
    <p:extLst>
      <p:ext uri="{BB962C8B-B14F-4D97-AF65-F5344CB8AC3E}">
        <p14:creationId xmlns:p14="http://schemas.microsoft.com/office/powerpoint/2010/main" val="876832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3740B-1FE8-460A-BF8B-B2C0646E3A4F}"/>
              </a:ext>
            </a:extLst>
          </p:cNvPr>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fld id="{34EDCA7A-D2E1-4AAD-BA02-4C33BD542359}" type="datetime1">
              <a:rPr lang="en-US" smtClean="0"/>
              <a:t>5/2/2023</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FFA67747-A1D0-4850-AF9A-570B1A0E3F7F}" type="slidenum">
              <a:rPr lang="en-US" smtClean="0"/>
              <a:pPr/>
              <a:t>‹#›</a:t>
            </a:fld>
            <a:endParaRPr lang="en-US" dirty="0"/>
          </a:p>
        </p:txBody>
      </p:sp>
    </p:spTree>
    <p:extLst>
      <p:ext uri="{BB962C8B-B14F-4D97-AF65-F5344CB8AC3E}">
        <p14:creationId xmlns:p14="http://schemas.microsoft.com/office/powerpoint/2010/main" val="6073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Picture 1">
    <p:spTree>
      <p:nvGrpSpPr>
        <p:cNvPr id="1" name=""/>
        <p:cNvGrpSpPr/>
        <p:nvPr/>
      </p:nvGrpSpPr>
      <p:grpSpPr>
        <a:xfrm>
          <a:off x="0" y="0"/>
          <a:ext cx="0" cy="0"/>
          <a:chOff x="0" y="0"/>
          <a:chExt cx="0" cy="0"/>
        </a:xfrm>
      </p:grpSpPr>
      <p:sp>
        <p:nvSpPr>
          <p:cNvPr id="9" name="Symbol zastępczy obrazu 8">
            <a:extLst>
              <a:ext uri="{FF2B5EF4-FFF2-40B4-BE49-F238E27FC236}">
                <a16:creationId xmlns:a16="http://schemas.microsoft.com/office/drawing/2014/main" id="{89B01C2E-6FE3-472D-B09D-E3CB9620D51C}"/>
              </a:ext>
            </a:extLst>
          </p:cNvPr>
          <p:cNvSpPr>
            <a:spLocks noGrp="1"/>
          </p:cNvSpPr>
          <p:nvPr>
            <p:ph type="pic" sz="quarter" idx="13"/>
          </p:nvPr>
        </p:nvSpPr>
        <p:spPr>
          <a:xfrm>
            <a:off x="6248401" y="1160464"/>
            <a:ext cx="5248275" cy="5076824"/>
          </a:xfrm>
          <a:solidFill>
            <a:schemeClr val="bg2"/>
          </a:solidFill>
        </p:spPr>
        <p:txBody>
          <a:bodyPr anchor="ctr"/>
          <a:lstStyle>
            <a:lvl1pPr algn="ctr">
              <a:defRPr/>
            </a:lvl1pPr>
          </a:lstStyle>
          <a:p>
            <a:endParaRPr lang="en-US" dirty="0"/>
          </a:p>
        </p:txBody>
      </p:sp>
      <p:sp>
        <p:nvSpPr>
          <p:cNvPr id="2" name="Title 1">
            <a:extLst>
              <a:ext uri="{FF2B5EF4-FFF2-40B4-BE49-F238E27FC236}">
                <a16:creationId xmlns:a16="http://schemas.microsoft.com/office/drawing/2014/main" id="{8F1278AF-FA92-4ACA-B57B-53A88BC567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1128C6-3C6B-45AD-AAE4-638323BE4628}"/>
              </a:ext>
            </a:extLst>
          </p:cNvPr>
          <p:cNvSpPr>
            <a:spLocks noGrp="1"/>
          </p:cNvSpPr>
          <p:nvPr>
            <p:ph sz="half" idx="1"/>
          </p:nvPr>
        </p:nvSpPr>
        <p:spPr>
          <a:xfrm>
            <a:off x="695325" y="1160464"/>
            <a:ext cx="5248275" cy="5076824"/>
          </a:xfrm>
        </p:spPr>
        <p:txBody>
          <a:bodyPr/>
          <a:lstStyle>
            <a:lvl1pPr>
              <a:buClrTx/>
              <a:defRPr lang="en-US" dirty="0"/>
            </a:lvl1pPr>
            <a:lvl2pPr>
              <a:buClrTx/>
              <a:defRPr lang="en-US" dirty="0"/>
            </a:lvl2pPr>
            <a:lvl3pPr>
              <a:buClrTx/>
              <a:defRPr lang="en-US" dirty="0"/>
            </a:lvl3pPr>
            <a:lvl4pPr>
              <a:buClrTx/>
              <a:defRPr lang="en-US" dirty="0"/>
            </a:lvl4pPr>
            <a:lvl5pPr>
              <a:buClrTx/>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39EDDC-3F91-4BD7-A1E6-721E0D268CB9}"/>
              </a:ext>
            </a:extLst>
          </p:cNvPr>
          <p:cNvSpPr>
            <a:spLocks noGrp="1"/>
          </p:cNvSpPr>
          <p:nvPr>
            <p:ph type="dt" sz="half" idx="10"/>
          </p:nvPr>
        </p:nvSpPr>
        <p:spPr/>
        <p:txBody>
          <a:bodyPr/>
          <a:lstStyle/>
          <a:p>
            <a:fld id="{25ADCDDD-6E33-4072-86BC-23E07EEE56FE}" type="datetime1">
              <a:rPr lang="en-US" smtClean="0"/>
              <a:t>5/2/2023</a:t>
            </a:fld>
            <a:endParaRPr lang="en-US" dirty="0"/>
          </a:p>
        </p:txBody>
      </p:sp>
      <p:sp>
        <p:nvSpPr>
          <p:cNvPr id="6" name="Footer Placeholder 5">
            <a:extLst>
              <a:ext uri="{FF2B5EF4-FFF2-40B4-BE49-F238E27FC236}">
                <a16:creationId xmlns:a16="http://schemas.microsoft.com/office/drawing/2014/main" id="{CF5BB42C-B36A-4B3C-9240-A149978468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3FA55C-0CA7-43A2-A1EB-8C2A04828E2C}"/>
              </a:ext>
            </a:extLst>
          </p:cNvPr>
          <p:cNvSpPr>
            <a:spLocks noGrp="1"/>
          </p:cNvSpPr>
          <p:nvPr>
            <p:ph type="sldNum" sz="quarter" idx="12"/>
          </p:nvPr>
        </p:nvSpPr>
        <p:spPr/>
        <p:txBody>
          <a:bodyPr/>
          <a:lstStyle/>
          <a:p>
            <a:fld id="{FFA67747-A1D0-4850-AF9A-570B1A0E3F7F}" type="slidenum">
              <a:rPr lang="en-US" smtClean="0"/>
              <a:t>‹#›</a:t>
            </a:fld>
            <a:endParaRPr lang="en-US" dirty="0"/>
          </a:p>
        </p:txBody>
      </p:sp>
    </p:spTree>
    <p:extLst>
      <p:ext uri="{BB962C8B-B14F-4D97-AF65-F5344CB8AC3E}">
        <p14:creationId xmlns:p14="http://schemas.microsoft.com/office/powerpoint/2010/main" val="1353848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6D510E-70C3-4CA0-8FB3-35B9F8FB71AB}"/>
              </a:ext>
            </a:extLst>
          </p:cNvPr>
          <p:cNvSpPr>
            <a:spLocks noGrp="1"/>
          </p:cNvSpPr>
          <p:nvPr>
            <p:ph type="title"/>
          </p:nvPr>
        </p:nvSpPr>
        <p:spPr>
          <a:xfrm>
            <a:off x="695326" y="136526"/>
            <a:ext cx="10801351" cy="85407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9C1AEAF0-3551-4CF0-83FD-BDBC6868DC97}"/>
              </a:ext>
            </a:extLst>
          </p:cNvPr>
          <p:cNvSpPr>
            <a:spLocks noGrp="1"/>
          </p:cNvSpPr>
          <p:nvPr>
            <p:ph type="body" idx="1"/>
          </p:nvPr>
        </p:nvSpPr>
        <p:spPr>
          <a:xfrm>
            <a:off x="695326" y="1169986"/>
            <a:ext cx="10801351" cy="506730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D4F70B-CD42-42EF-9CFB-60D4515EE692}"/>
              </a:ext>
            </a:extLst>
          </p:cNvPr>
          <p:cNvSpPr>
            <a:spLocks noGrp="1"/>
          </p:cNvSpPr>
          <p:nvPr>
            <p:ph type="dt" sz="half" idx="2"/>
          </p:nvPr>
        </p:nvSpPr>
        <p:spPr>
          <a:xfrm>
            <a:off x="3416299" y="6451284"/>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EDCA7A-D2E1-4AAD-BA02-4C33BD542359}" type="datetime1">
              <a:rPr lang="en-US" smtClean="0"/>
              <a:t>5/2/2023</a:t>
            </a:fld>
            <a:endParaRPr lang="en-US" dirty="0"/>
          </a:p>
        </p:txBody>
      </p:sp>
      <p:sp>
        <p:nvSpPr>
          <p:cNvPr id="5" name="Footer Placeholder 4">
            <a:extLst>
              <a:ext uri="{FF2B5EF4-FFF2-40B4-BE49-F238E27FC236}">
                <a16:creationId xmlns:a16="http://schemas.microsoft.com/office/drawing/2014/main" id="{039E0618-E4EA-434F-9567-48D806CD21FF}"/>
              </a:ext>
            </a:extLst>
          </p:cNvPr>
          <p:cNvSpPr>
            <a:spLocks noGrp="1"/>
          </p:cNvSpPr>
          <p:nvPr>
            <p:ph type="ftr" sz="quarter" idx="3"/>
          </p:nvPr>
        </p:nvSpPr>
        <p:spPr>
          <a:xfrm>
            <a:off x="4635502" y="6451284"/>
            <a:ext cx="5549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1A6A855-F268-4B0B-8CFA-8F46E47BE14E}"/>
              </a:ext>
            </a:extLst>
          </p:cNvPr>
          <p:cNvSpPr>
            <a:spLocks noGrp="1"/>
          </p:cNvSpPr>
          <p:nvPr>
            <p:ph type="sldNum" sz="quarter" idx="4"/>
          </p:nvPr>
        </p:nvSpPr>
        <p:spPr>
          <a:xfrm>
            <a:off x="11496674" y="6418264"/>
            <a:ext cx="6953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FA67747-A1D0-4850-AF9A-570B1A0E3F7F}" type="slidenum">
              <a:rPr lang="en-US" smtClean="0"/>
              <a:pPr/>
              <a:t>‹#›</a:t>
            </a:fld>
            <a:endParaRPr lang="en-US" dirty="0"/>
          </a:p>
        </p:txBody>
      </p:sp>
      <p:sp>
        <p:nvSpPr>
          <p:cNvPr id="7" name="Prostokąt 10">
            <a:extLst>
              <a:ext uri="{FF2B5EF4-FFF2-40B4-BE49-F238E27FC236}">
                <a16:creationId xmlns:a16="http://schemas.microsoft.com/office/drawing/2014/main" id="{E92C2E7A-9541-4080-9F7A-CF5ECA33B216}"/>
              </a:ext>
            </a:extLst>
          </p:cNvPr>
          <p:cNvSpPr/>
          <p:nvPr userDrawn="1"/>
        </p:nvSpPr>
        <p:spPr>
          <a:xfrm>
            <a:off x="695325" y="6783389"/>
            <a:ext cx="10801351" cy="7461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Prostokąt 11">
            <a:extLst>
              <a:ext uri="{FF2B5EF4-FFF2-40B4-BE49-F238E27FC236}">
                <a16:creationId xmlns:a16="http://schemas.microsoft.com/office/drawing/2014/main" id="{B4F88A70-42C6-4BA9-AB8B-1A949324D8D6}"/>
              </a:ext>
            </a:extLst>
          </p:cNvPr>
          <p:cNvSpPr/>
          <p:nvPr userDrawn="1"/>
        </p:nvSpPr>
        <p:spPr>
          <a:xfrm flipV="1">
            <a:off x="11496675" y="6786003"/>
            <a:ext cx="698500" cy="71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Prostokąt 12">
            <a:extLst>
              <a:ext uri="{FF2B5EF4-FFF2-40B4-BE49-F238E27FC236}">
                <a16:creationId xmlns:a16="http://schemas.microsoft.com/office/drawing/2014/main" id="{ABD1F55F-1D34-4B2D-BEF1-44298498F36A}"/>
              </a:ext>
            </a:extLst>
          </p:cNvPr>
          <p:cNvSpPr/>
          <p:nvPr userDrawn="1"/>
        </p:nvSpPr>
        <p:spPr>
          <a:xfrm flipV="1">
            <a:off x="1" y="2"/>
            <a:ext cx="698500" cy="71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Grafika 4">
            <a:extLst>
              <a:ext uri="{FF2B5EF4-FFF2-40B4-BE49-F238E27FC236}">
                <a16:creationId xmlns:a16="http://schemas.microsoft.com/office/drawing/2014/main" id="{44B877E8-336D-4FDC-AA0B-F8FCC98739CE}"/>
              </a:ext>
            </a:extLst>
          </p:cNvPr>
          <p:cNvSpPr/>
          <p:nvPr userDrawn="1"/>
        </p:nvSpPr>
        <p:spPr>
          <a:xfrm>
            <a:off x="695325" y="6316949"/>
            <a:ext cx="586699" cy="389923"/>
          </a:xfrm>
          <a:custGeom>
            <a:avLst/>
            <a:gdLst>
              <a:gd name="connsiteX0" fmla="*/ 3715 w 1480470"/>
              <a:gd name="connsiteY0" fmla="*/ 983930 h 983929"/>
              <a:gd name="connsiteX1" fmla="*/ 70485 w 1480470"/>
              <a:gd name="connsiteY1" fmla="*/ 983930 h 983929"/>
              <a:gd name="connsiteX2" fmla="*/ 88011 w 1480470"/>
              <a:gd name="connsiteY2" fmla="*/ 949449 h 983929"/>
              <a:gd name="connsiteX3" fmla="*/ 209169 w 1480470"/>
              <a:gd name="connsiteY3" fmla="*/ 949449 h 983929"/>
              <a:gd name="connsiteX4" fmla="*/ 227743 w 1480470"/>
              <a:gd name="connsiteY4" fmla="*/ 983930 h 983929"/>
              <a:gd name="connsiteX5" fmla="*/ 294227 w 1480470"/>
              <a:gd name="connsiteY5" fmla="*/ 983930 h 983929"/>
              <a:gd name="connsiteX6" fmla="*/ 187166 w 1480470"/>
              <a:gd name="connsiteY6" fmla="*/ 788953 h 983929"/>
              <a:gd name="connsiteX7" fmla="*/ 109347 w 1480470"/>
              <a:gd name="connsiteY7" fmla="*/ 788953 h 983929"/>
              <a:gd name="connsiteX8" fmla="*/ 3715 w 1480470"/>
              <a:gd name="connsiteY8" fmla="*/ 983930 h 983929"/>
              <a:gd name="connsiteX9" fmla="*/ 148114 w 1480470"/>
              <a:gd name="connsiteY9" fmla="*/ 834197 h 983929"/>
              <a:gd name="connsiteX10" fmla="*/ 186880 w 1480470"/>
              <a:gd name="connsiteY10" fmla="*/ 907444 h 983929"/>
              <a:gd name="connsiteX11" fmla="*/ 110395 w 1480470"/>
              <a:gd name="connsiteY11" fmla="*/ 907444 h 983929"/>
              <a:gd name="connsiteX12" fmla="*/ 148114 w 1480470"/>
              <a:gd name="connsiteY12" fmla="*/ 834197 h 983929"/>
              <a:gd name="connsiteX13" fmla="*/ 421672 w 1480470"/>
              <a:gd name="connsiteY13" fmla="*/ 983930 h 983929"/>
              <a:gd name="connsiteX14" fmla="*/ 481489 w 1480470"/>
              <a:gd name="connsiteY14" fmla="*/ 983930 h 983929"/>
              <a:gd name="connsiteX15" fmla="*/ 481489 w 1480470"/>
              <a:gd name="connsiteY15" fmla="*/ 934876 h 983929"/>
              <a:gd name="connsiteX16" fmla="*/ 600265 w 1480470"/>
              <a:gd name="connsiteY16" fmla="*/ 934876 h 983929"/>
              <a:gd name="connsiteX17" fmla="*/ 655225 w 1480470"/>
              <a:gd name="connsiteY17" fmla="*/ 872392 h 983929"/>
              <a:gd name="connsiteX18" fmla="*/ 655225 w 1480470"/>
              <a:gd name="connsiteY18" fmla="*/ 855723 h 983929"/>
              <a:gd name="connsiteX19" fmla="*/ 584644 w 1480470"/>
              <a:gd name="connsiteY19" fmla="*/ 788953 h 983929"/>
              <a:gd name="connsiteX20" fmla="*/ 421672 w 1480470"/>
              <a:gd name="connsiteY20" fmla="*/ 788953 h 983929"/>
              <a:gd name="connsiteX21" fmla="*/ 421672 w 1480470"/>
              <a:gd name="connsiteY21" fmla="*/ 983930 h 983929"/>
              <a:gd name="connsiteX22" fmla="*/ 481393 w 1480470"/>
              <a:gd name="connsiteY22" fmla="*/ 837435 h 983929"/>
              <a:gd name="connsiteX23" fmla="*/ 569214 w 1480470"/>
              <a:gd name="connsiteY23" fmla="*/ 837435 h 983929"/>
              <a:gd name="connsiteX24" fmla="*/ 593693 w 1480470"/>
              <a:gd name="connsiteY24" fmla="*/ 858200 h 983929"/>
              <a:gd name="connsiteX25" fmla="*/ 593693 w 1480470"/>
              <a:gd name="connsiteY25" fmla="*/ 865725 h 983929"/>
              <a:gd name="connsiteX26" fmla="*/ 574262 w 1480470"/>
              <a:gd name="connsiteY26" fmla="*/ 886489 h 983929"/>
              <a:gd name="connsiteX27" fmla="*/ 481393 w 1480470"/>
              <a:gd name="connsiteY27" fmla="*/ 886489 h 983929"/>
              <a:gd name="connsiteX28" fmla="*/ 481393 w 1480470"/>
              <a:gd name="connsiteY28" fmla="*/ 837435 h 983929"/>
              <a:gd name="connsiteX29" fmla="*/ 793432 w 1480470"/>
              <a:gd name="connsiteY29" fmla="*/ 983930 h 983929"/>
              <a:gd name="connsiteX30" fmla="*/ 853249 w 1480470"/>
              <a:gd name="connsiteY30" fmla="*/ 983930 h 983929"/>
              <a:gd name="connsiteX31" fmla="*/ 853249 w 1480470"/>
              <a:gd name="connsiteY31" fmla="*/ 910111 h 983929"/>
              <a:gd name="connsiteX32" fmla="*/ 979265 w 1480470"/>
              <a:gd name="connsiteY32" fmla="*/ 910111 h 983929"/>
              <a:gd name="connsiteX33" fmla="*/ 979265 w 1480470"/>
              <a:gd name="connsiteY33" fmla="*/ 983930 h 983929"/>
              <a:gd name="connsiteX34" fmla="*/ 1039082 w 1480470"/>
              <a:gd name="connsiteY34" fmla="*/ 983930 h 983929"/>
              <a:gd name="connsiteX35" fmla="*/ 1039082 w 1480470"/>
              <a:gd name="connsiteY35" fmla="*/ 788953 h 983929"/>
              <a:gd name="connsiteX36" fmla="*/ 979265 w 1480470"/>
              <a:gd name="connsiteY36" fmla="*/ 788953 h 983929"/>
              <a:gd name="connsiteX37" fmla="*/ 979265 w 1480470"/>
              <a:gd name="connsiteY37" fmla="*/ 858486 h 983929"/>
              <a:gd name="connsiteX38" fmla="*/ 853249 w 1480470"/>
              <a:gd name="connsiteY38" fmla="*/ 858486 h 983929"/>
              <a:gd name="connsiteX39" fmla="*/ 853249 w 1480470"/>
              <a:gd name="connsiteY39" fmla="*/ 788953 h 983929"/>
              <a:gd name="connsiteX40" fmla="*/ 793432 w 1480470"/>
              <a:gd name="connsiteY40" fmla="*/ 788953 h 983929"/>
              <a:gd name="connsiteX41" fmla="*/ 793432 w 1480470"/>
              <a:gd name="connsiteY41" fmla="*/ 983930 h 983929"/>
              <a:gd name="connsiteX42" fmla="*/ 1185386 w 1480470"/>
              <a:gd name="connsiteY42" fmla="*/ 983930 h 983929"/>
              <a:gd name="connsiteX43" fmla="*/ 1379601 w 1480470"/>
              <a:gd name="connsiteY43" fmla="*/ 983930 h 983929"/>
              <a:gd name="connsiteX44" fmla="*/ 1379601 w 1480470"/>
              <a:gd name="connsiteY44" fmla="*/ 933828 h 983929"/>
              <a:gd name="connsiteX45" fmla="*/ 1245203 w 1480470"/>
              <a:gd name="connsiteY45" fmla="*/ 933828 h 983929"/>
              <a:gd name="connsiteX46" fmla="*/ 1245203 w 1480470"/>
              <a:gd name="connsiteY46" fmla="*/ 788953 h 983929"/>
              <a:gd name="connsiteX47" fmla="*/ 1185386 w 1480470"/>
              <a:gd name="connsiteY47" fmla="*/ 788953 h 983929"/>
              <a:gd name="connsiteX48" fmla="*/ 1185386 w 1480470"/>
              <a:gd name="connsiteY48" fmla="*/ 983930 h 983929"/>
              <a:gd name="connsiteX49" fmla="*/ 682752 w 1480470"/>
              <a:gd name="connsiteY49" fmla="*/ 354804 h 983929"/>
              <a:gd name="connsiteX50" fmla="*/ 776383 w 1480470"/>
              <a:gd name="connsiteY50" fmla="*/ 368329 h 983929"/>
              <a:gd name="connsiteX51" fmla="*/ 690658 w 1480470"/>
              <a:gd name="connsiteY51" fmla="*/ 277651 h 983929"/>
              <a:gd name="connsiteX52" fmla="*/ 597217 w 1480470"/>
              <a:gd name="connsiteY52" fmla="*/ 262030 h 983929"/>
              <a:gd name="connsiteX53" fmla="*/ 682752 w 1480470"/>
              <a:gd name="connsiteY53" fmla="*/ 354804 h 983929"/>
              <a:gd name="connsiteX54" fmla="*/ 434911 w 1480470"/>
              <a:gd name="connsiteY54" fmla="*/ 320990 h 983929"/>
              <a:gd name="connsiteX55" fmla="*/ 542258 w 1480470"/>
              <a:gd name="connsiteY55" fmla="*/ 336420 h 983929"/>
              <a:gd name="connsiteX56" fmla="*/ 457390 w 1480470"/>
              <a:gd name="connsiteY56" fmla="*/ 240408 h 983929"/>
              <a:gd name="connsiteX57" fmla="*/ 350710 w 1480470"/>
              <a:gd name="connsiteY57" fmla="*/ 222692 h 983929"/>
              <a:gd name="connsiteX58" fmla="*/ 434911 w 1480470"/>
              <a:gd name="connsiteY58" fmla="*/ 320990 h 983929"/>
              <a:gd name="connsiteX59" fmla="*/ 671798 w 1480470"/>
              <a:gd name="connsiteY59" fmla="*/ 461674 h 983929"/>
              <a:gd name="connsiteX60" fmla="*/ 772477 w 1480470"/>
              <a:gd name="connsiteY60" fmla="*/ 473104 h 983929"/>
              <a:gd name="connsiteX61" fmla="*/ 680942 w 1480470"/>
              <a:gd name="connsiteY61" fmla="*/ 373187 h 983929"/>
              <a:gd name="connsiteX62" fmla="*/ 580644 w 1480470"/>
              <a:gd name="connsiteY62" fmla="*/ 359280 h 983929"/>
              <a:gd name="connsiteX63" fmla="*/ 671798 w 1480470"/>
              <a:gd name="connsiteY63" fmla="*/ 461674 h 983929"/>
              <a:gd name="connsiteX64" fmla="*/ 148304 w 1480470"/>
              <a:gd name="connsiteY64" fmla="*/ 281842 h 983929"/>
              <a:gd name="connsiteX65" fmla="*/ 272605 w 1480470"/>
              <a:gd name="connsiteY65" fmla="*/ 299654 h 983929"/>
              <a:gd name="connsiteX66" fmla="*/ 189738 w 1480470"/>
              <a:gd name="connsiteY66" fmla="*/ 197736 h 983929"/>
              <a:gd name="connsiteX67" fmla="*/ 66770 w 1480470"/>
              <a:gd name="connsiteY67" fmla="*/ 177353 h 983929"/>
              <a:gd name="connsiteX68" fmla="*/ 148304 w 1480470"/>
              <a:gd name="connsiteY68" fmla="*/ 281842 h 983929"/>
              <a:gd name="connsiteX69" fmla="*/ 403479 w 1480470"/>
              <a:gd name="connsiteY69" fmla="*/ 433480 h 983929"/>
              <a:gd name="connsiteX70" fmla="*/ 520065 w 1480470"/>
              <a:gd name="connsiteY70" fmla="*/ 446625 h 983929"/>
              <a:gd name="connsiteX71" fmla="*/ 429577 w 1480470"/>
              <a:gd name="connsiteY71" fmla="*/ 340135 h 983929"/>
              <a:gd name="connsiteX72" fmla="*/ 313944 w 1480470"/>
              <a:gd name="connsiteY72" fmla="*/ 324133 h 983929"/>
              <a:gd name="connsiteX73" fmla="*/ 403479 w 1480470"/>
              <a:gd name="connsiteY73" fmla="*/ 433480 h 983929"/>
              <a:gd name="connsiteX74" fmla="*/ 658939 w 1480470"/>
              <a:gd name="connsiteY74" fmla="*/ 585404 h 983929"/>
              <a:gd name="connsiteX75" fmla="*/ 767619 w 1480470"/>
              <a:gd name="connsiteY75" fmla="*/ 593881 h 983929"/>
              <a:gd name="connsiteX76" fmla="*/ 669512 w 1480470"/>
              <a:gd name="connsiteY76" fmla="*/ 482820 h 983929"/>
              <a:gd name="connsiteX77" fmla="*/ 561213 w 1480470"/>
              <a:gd name="connsiteY77" fmla="*/ 471199 h 983929"/>
              <a:gd name="connsiteX78" fmla="*/ 658939 w 1480470"/>
              <a:gd name="connsiteY78" fmla="*/ 585404 h 983929"/>
              <a:gd name="connsiteX79" fmla="*/ 89725 w 1480470"/>
              <a:gd name="connsiteY79" fmla="*/ 400619 h 983929"/>
              <a:gd name="connsiteX80" fmla="*/ 226314 w 1480470"/>
              <a:gd name="connsiteY80" fmla="*/ 415954 h 983929"/>
              <a:gd name="connsiteX81" fmla="*/ 138398 w 1480470"/>
              <a:gd name="connsiteY81" fmla="*/ 302035 h 983929"/>
              <a:gd name="connsiteX82" fmla="*/ 3524 w 1480470"/>
              <a:gd name="connsiteY82" fmla="*/ 283461 h 983929"/>
              <a:gd name="connsiteX83" fmla="*/ 89725 w 1480470"/>
              <a:gd name="connsiteY83" fmla="*/ 400619 h 983929"/>
              <a:gd name="connsiteX84" fmla="*/ 366617 w 1480470"/>
              <a:gd name="connsiteY84" fmla="*/ 565306 h 983929"/>
              <a:gd name="connsiteX85" fmla="*/ 494062 w 1480470"/>
              <a:gd name="connsiteY85" fmla="*/ 575117 h 983929"/>
              <a:gd name="connsiteX86" fmla="*/ 397192 w 1480470"/>
              <a:gd name="connsiteY86" fmla="*/ 455864 h 983929"/>
              <a:gd name="connsiteX87" fmla="*/ 270891 w 1480470"/>
              <a:gd name="connsiteY87" fmla="*/ 442434 h 983929"/>
              <a:gd name="connsiteX88" fmla="*/ 366617 w 1480470"/>
              <a:gd name="connsiteY88" fmla="*/ 565306 h 983929"/>
              <a:gd name="connsiteX89" fmla="*/ 643985 w 1480470"/>
              <a:gd name="connsiteY89" fmla="*/ 730374 h 983929"/>
              <a:gd name="connsiteX90" fmla="*/ 762190 w 1480470"/>
              <a:gd name="connsiteY90" fmla="*/ 734661 h 983929"/>
              <a:gd name="connsiteX91" fmla="*/ 656368 w 1480470"/>
              <a:gd name="connsiteY91" fmla="*/ 610074 h 983929"/>
              <a:gd name="connsiteX92" fmla="*/ 538639 w 1480470"/>
              <a:gd name="connsiteY92" fmla="*/ 601787 h 983929"/>
              <a:gd name="connsiteX93" fmla="*/ 643985 w 1480470"/>
              <a:gd name="connsiteY93" fmla="*/ 730374 h 983929"/>
              <a:gd name="connsiteX94" fmla="*/ 251746 w 1480470"/>
              <a:gd name="connsiteY94" fmla="*/ 93438 h 983929"/>
              <a:gd name="connsiteX95" fmla="*/ 357092 w 1480470"/>
              <a:gd name="connsiteY95" fmla="*/ 113916 h 983929"/>
              <a:gd name="connsiteX96" fmla="*/ 282892 w 1480470"/>
              <a:gd name="connsiteY96" fmla="*/ 30096 h 983929"/>
              <a:gd name="connsiteX97" fmla="*/ 178403 w 1480470"/>
              <a:gd name="connsiteY97" fmla="*/ 7903 h 983929"/>
              <a:gd name="connsiteX98" fmla="*/ 251746 w 1480470"/>
              <a:gd name="connsiteY98" fmla="*/ 93438 h 983929"/>
              <a:gd name="connsiteX99" fmla="*/ 472249 w 1480470"/>
              <a:gd name="connsiteY99" fmla="*/ 224311 h 983929"/>
              <a:gd name="connsiteX100" fmla="*/ 571786 w 1480470"/>
              <a:gd name="connsiteY100" fmla="*/ 241361 h 983929"/>
              <a:gd name="connsiteX101" fmla="*/ 491871 w 1480470"/>
              <a:gd name="connsiteY101" fmla="*/ 154112 h 983929"/>
              <a:gd name="connsiteX102" fmla="*/ 392906 w 1480470"/>
              <a:gd name="connsiteY102" fmla="*/ 135252 h 983929"/>
              <a:gd name="connsiteX103" fmla="*/ 472249 w 1480470"/>
              <a:gd name="connsiteY103" fmla="*/ 224311 h 983929"/>
              <a:gd name="connsiteX104" fmla="*/ 208502 w 1480470"/>
              <a:gd name="connsiteY104" fmla="*/ 181068 h 983929"/>
              <a:gd name="connsiteX105" fmla="*/ 322612 w 1480470"/>
              <a:gd name="connsiteY105" fmla="*/ 200499 h 983929"/>
              <a:gd name="connsiteX106" fmla="*/ 244316 w 1480470"/>
              <a:gd name="connsiteY106" fmla="*/ 108487 h 983929"/>
              <a:gd name="connsiteX107" fmla="*/ 131350 w 1480470"/>
              <a:gd name="connsiteY107" fmla="*/ 86961 h 983929"/>
              <a:gd name="connsiteX108" fmla="*/ 208502 w 1480470"/>
              <a:gd name="connsiteY108" fmla="*/ 181068 h 983929"/>
              <a:gd name="connsiteX109" fmla="*/ 1384554 w 1480470"/>
              <a:gd name="connsiteY109" fmla="*/ 789334 h 983929"/>
              <a:gd name="connsiteX110" fmla="*/ 1424178 w 1480470"/>
              <a:gd name="connsiteY110" fmla="*/ 789334 h 983929"/>
              <a:gd name="connsiteX111" fmla="*/ 1424178 w 1480470"/>
              <a:gd name="connsiteY111" fmla="*/ 796764 h 983929"/>
              <a:gd name="connsiteX112" fmla="*/ 1408652 w 1480470"/>
              <a:gd name="connsiteY112" fmla="*/ 796764 h 983929"/>
              <a:gd name="connsiteX113" fmla="*/ 1408652 w 1480470"/>
              <a:gd name="connsiteY113" fmla="*/ 838293 h 983929"/>
              <a:gd name="connsiteX114" fmla="*/ 1400080 w 1480470"/>
              <a:gd name="connsiteY114" fmla="*/ 838293 h 983929"/>
              <a:gd name="connsiteX115" fmla="*/ 1400080 w 1480470"/>
              <a:gd name="connsiteY115" fmla="*/ 796764 h 983929"/>
              <a:gd name="connsiteX116" fmla="*/ 1384554 w 1480470"/>
              <a:gd name="connsiteY116" fmla="*/ 796764 h 983929"/>
              <a:gd name="connsiteX117" fmla="*/ 1384554 w 1480470"/>
              <a:gd name="connsiteY117" fmla="*/ 789334 h 983929"/>
              <a:gd name="connsiteX118" fmla="*/ 1429702 w 1480470"/>
              <a:gd name="connsiteY118" fmla="*/ 789334 h 983929"/>
              <a:gd name="connsiteX119" fmla="*/ 1441799 w 1480470"/>
              <a:gd name="connsiteY119" fmla="*/ 789334 h 983929"/>
              <a:gd name="connsiteX120" fmla="*/ 1455325 w 1480470"/>
              <a:gd name="connsiteY120" fmla="*/ 827625 h 983929"/>
              <a:gd name="connsiteX121" fmla="*/ 1455420 w 1480470"/>
              <a:gd name="connsiteY121" fmla="*/ 827625 h 983929"/>
              <a:gd name="connsiteX122" fmla="*/ 1468564 w 1480470"/>
              <a:gd name="connsiteY122" fmla="*/ 789334 h 983929"/>
              <a:gd name="connsiteX123" fmla="*/ 1480470 w 1480470"/>
              <a:gd name="connsiteY123" fmla="*/ 789334 h 983929"/>
              <a:gd name="connsiteX124" fmla="*/ 1480470 w 1480470"/>
              <a:gd name="connsiteY124" fmla="*/ 838293 h 983929"/>
              <a:gd name="connsiteX125" fmla="*/ 1472279 w 1480470"/>
              <a:gd name="connsiteY125" fmla="*/ 838293 h 983929"/>
              <a:gd name="connsiteX126" fmla="*/ 1472279 w 1480470"/>
              <a:gd name="connsiteY126" fmla="*/ 800478 h 983929"/>
              <a:gd name="connsiteX127" fmla="*/ 1472184 w 1480470"/>
              <a:gd name="connsiteY127" fmla="*/ 800478 h 983929"/>
              <a:gd name="connsiteX128" fmla="*/ 1458658 w 1480470"/>
              <a:gd name="connsiteY128" fmla="*/ 838293 h 983929"/>
              <a:gd name="connsiteX129" fmla="*/ 1451610 w 1480470"/>
              <a:gd name="connsiteY129" fmla="*/ 838293 h 983929"/>
              <a:gd name="connsiteX130" fmla="*/ 1437989 w 1480470"/>
              <a:gd name="connsiteY130" fmla="*/ 800478 h 983929"/>
              <a:gd name="connsiteX131" fmla="*/ 1437894 w 1480470"/>
              <a:gd name="connsiteY131" fmla="*/ 800478 h 983929"/>
              <a:gd name="connsiteX132" fmla="*/ 1437894 w 1480470"/>
              <a:gd name="connsiteY132" fmla="*/ 838293 h 983929"/>
              <a:gd name="connsiteX133" fmla="*/ 1429702 w 1480470"/>
              <a:gd name="connsiteY133" fmla="*/ 838293 h 983929"/>
              <a:gd name="connsiteX134" fmla="*/ 1429702 w 1480470"/>
              <a:gd name="connsiteY134" fmla="*/ 789334 h 98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480470" h="983929">
                <a:moveTo>
                  <a:pt x="3715" y="983930"/>
                </a:moveTo>
                <a:lnTo>
                  <a:pt x="70485" y="983930"/>
                </a:lnTo>
                <a:lnTo>
                  <a:pt x="88011" y="949449"/>
                </a:lnTo>
                <a:lnTo>
                  <a:pt x="209169" y="949449"/>
                </a:lnTo>
                <a:lnTo>
                  <a:pt x="227743" y="983930"/>
                </a:lnTo>
                <a:lnTo>
                  <a:pt x="294227" y="983930"/>
                </a:lnTo>
                <a:lnTo>
                  <a:pt x="187166" y="788953"/>
                </a:lnTo>
                <a:lnTo>
                  <a:pt x="109347" y="788953"/>
                </a:lnTo>
                <a:lnTo>
                  <a:pt x="3715" y="983930"/>
                </a:lnTo>
                <a:close/>
                <a:moveTo>
                  <a:pt x="148114" y="834197"/>
                </a:moveTo>
                <a:lnTo>
                  <a:pt x="186880" y="907444"/>
                </a:lnTo>
                <a:lnTo>
                  <a:pt x="110395" y="907444"/>
                </a:lnTo>
                <a:lnTo>
                  <a:pt x="148114" y="834197"/>
                </a:lnTo>
                <a:close/>
                <a:moveTo>
                  <a:pt x="421672" y="983930"/>
                </a:moveTo>
                <a:lnTo>
                  <a:pt x="481489" y="983930"/>
                </a:lnTo>
                <a:lnTo>
                  <a:pt x="481489" y="934876"/>
                </a:lnTo>
                <a:lnTo>
                  <a:pt x="600265" y="934876"/>
                </a:lnTo>
                <a:cubicBezTo>
                  <a:pt x="642556" y="934876"/>
                  <a:pt x="655225" y="901443"/>
                  <a:pt x="655225" y="872392"/>
                </a:cubicBezTo>
                <a:lnTo>
                  <a:pt x="655225" y="855723"/>
                </a:lnTo>
                <a:cubicBezTo>
                  <a:pt x="655225" y="817433"/>
                  <a:pt x="641509" y="788953"/>
                  <a:pt x="584644" y="788953"/>
                </a:cubicBezTo>
                <a:lnTo>
                  <a:pt x="421672" y="788953"/>
                </a:lnTo>
                <a:lnTo>
                  <a:pt x="421672" y="983930"/>
                </a:lnTo>
                <a:close/>
                <a:moveTo>
                  <a:pt x="481393" y="837435"/>
                </a:moveTo>
                <a:lnTo>
                  <a:pt x="569214" y="837435"/>
                </a:lnTo>
                <a:cubicBezTo>
                  <a:pt x="587216" y="837435"/>
                  <a:pt x="593693" y="844960"/>
                  <a:pt x="593693" y="858200"/>
                </a:cubicBezTo>
                <a:lnTo>
                  <a:pt x="593693" y="865725"/>
                </a:lnTo>
                <a:cubicBezTo>
                  <a:pt x="593693" y="877345"/>
                  <a:pt x="588264" y="886489"/>
                  <a:pt x="574262" y="886489"/>
                </a:cubicBezTo>
                <a:lnTo>
                  <a:pt x="481393" y="886489"/>
                </a:lnTo>
                <a:lnTo>
                  <a:pt x="481393" y="837435"/>
                </a:lnTo>
                <a:close/>
                <a:moveTo>
                  <a:pt x="793432" y="983930"/>
                </a:moveTo>
                <a:lnTo>
                  <a:pt x="853249" y="983930"/>
                </a:lnTo>
                <a:lnTo>
                  <a:pt x="853249" y="910111"/>
                </a:lnTo>
                <a:lnTo>
                  <a:pt x="979265" y="910111"/>
                </a:lnTo>
                <a:lnTo>
                  <a:pt x="979265" y="983930"/>
                </a:lnTo>
                <a:lnTo>
                  <a:pt x="1039082" y="983930"/>
                </a:lnTo>
                <a:lnTo>
                  <a:pt x="1039082" y="788953"/>
                </a:lnTo>
                <a:lnTo>
                  <a:pt x="979265" y="788953"/>
                </a:lnTo>
                <a:lnTo>
                  <a:pt x="979265" y="858486"/>
                </a:lnTo>
                <a:lnTo>
                  <a:pt x="853249" y="858486"/>
                </a:lnTo>
                <a:lnTo>
                  <a:pt x="853249" y="788953"/>
                </a:lnTo>
                <a:lnTo>
                  <a:pt x="793432" y="788953"/>
                </a:lnTo>
                <a:lnTo>
                  <a:pt x="793432" y="983930"/>
                </a:lnTo>
                <a:close/>
                <a:moveTo>
                  <a:pt x="1185386" y="983930"/>
                </a:moveTo>
                <a:lnTo>
                  <a:pt x="1379601" y="983930"/>
                </a:lnTo>
                <a:lnTo>
                  <a:pt x="1379601" y="933828"/>
                </a:lnTo>
                <a:lnTo>
                  <a:pt x="1245203" y="933828"/>
                </a:lnTo>
                <a:lnTo>
                  <a:pt x="1245203" y="788953"/>
                </a:lnTo>
                <a:lnTo>
                  <a:pt x="1185386" y="788953"/>
                </a:lnTo>
                <a:lnTo>
                  <a:pt x="1185386" y="983930"/>
                </a:lnTo>
                <a:close/>
                <a:moveTo>
                  <a:pt x="682752" y="354804"/>
                </a:moveTo>
                <a:cubicBezTo>
                  <a:pt x="733615" y="384998"/>
                  <a:pt x="775525" y="390808"/>
                  <a:pt x="776383" y="368329"/>
                </a:cubicBezTo>
                <a:cubicBezTo>
                  <a:pt x="777240" y="346517"/>
                  <a:pt x="738854" y="306226"/>
                  <a:pt x="690658" y="277651"/>
                </a:cubicBezTo>
                <a:cubicBezTo>
                  <a:pt x="642556" y="249076"/>
                  <a:pt x="600742" y="241837"/>
                  <a:pt x="597217" y="262030"/>
                </a:cubicBezTo>
                <a:cubicBezTo>
                  <a:pt x="593788" y="282795"/>
                  <a:pt x="631984" y="324609"/>
                  <a:pt x="682752" y="354804"/>
                </a:cubicBezTo>
                <a:close/>
                <a:moveTo>
                  <a:pt x="434911" y="320990"/>
                </a:moveTo>
                <a:cubicBezTo>
                  <a:pt x="489394" y="353375"/>
                  <a:pt x="537496" y="359947"/>
                  <a:pt x="542258" y="336420"/>
                </a:cubicBezTo>
                <a:cubicBezTo>
                  <a:pt x="546830" y="313655"/>
                  <a:pt x="508825" y="270984"/>
                  <a:pt x="457390" y="240408"/>
                </a:cubicBezTo>
                <a:cubicBezTo>
                  <a:pt x="406051" y="209928"/>
                  <a:pt x="358330" y="201642"/>
                  <a:pt x="350710" y="222692"/>
                </a:cubicBezTo>
                <a:cubicBezTo>
                  <a:pt x="342805" y="244314"/>
                  <a:pt x="380428" y="288605"/>
                  <a:pt x="434911" y="320990"/>
                </a:cubicBezTo>
                <a:close/>
                <a:moveTo>
                  <a:pt x="671798" y="461674"/>
                </a:moveTo>
                <a:cubicBezTo>
                  <a:pt x="726376" y="494059"/>
                  <a:pt x="771430" y="498822"/>
                  <a:pt x="772477" y="473104"/>
                </a:cubicBezTo>
                <a:cubicBezTo>
                  <a:pt x="773430" y="448149"/>
                  <a:pt x="732472" y="403667"/>
                  <a:pt x="680942" y="373187"/>
                </a:cubicBezTo>
                <a:cubicBezTo>
                  <a:pt x="629507" y="342612"/>
                  <a:pt x="584644" y="336135"/>
                  <a:pt x="580644" y="359280"/>
                </a:cubicBezTo>
                <a:cubicBezTo>
                  <a:pt x="576453" y="383093"/>
                  <a:pt x="617220" y="429289"/>
                  <a:pt x="671798" y="461674"/>
                </a:cubicBezTo>
                <a:close/>
                <a:moveTo>
                  <a:pt x="148304" y="281842"/>
                </a:moveTo>
                <a:cubicBezTo>
                  <a:pt x="206978" y="316704"/>
                  <a:pt x="262795" y="324324"/>
                  <a:pt x="272605" y="299654"/>
                </a:cubicBezTo>
                <a:cubicBezTo>
                  <a:pt x="282130" y="275841"/>
                  <a:pt x="244888" y="230502"/>
                  <a:pt x="189738" y="197736"/>
                </a:cubicBezTo>
                <a:cubicBezTo>
                  <a:pt x="134588" y="164970"/>
                  <a:pt x="79819" y="155541"/>
                  <a:pt x="66770" y="177353"/>
                </a:cubicBezTo>
                <a:cubicBezTo>
                  <a:pt x="53435" y="199927"/>
                  <a:pt x="89725" y="246981"/>
                  <a:pt x="148304" y="281842"/>
                </a:cubicBezTo>
                <a:close/>
                <a:moveTo>
                  <a:pt x="403479" y="433480"/>
                </a:moveTo>
                <a:cubicBezTo>
                  <a:pt x="462248" y="468437"/>
                  <a:pt x="514540" y="473961"/>
                  <a:pt x="520065" y="446625"/>
                </a:cubicBezTo>
                <a:cubicBezTo>
                  <a:pt x="525399" y="420240"/>
                  <a:pt x="484822" y="372996"/>
                  <a:pt x="429577" y="340135"/>
                </a:cubicBezTo>
                <a:cubicBezTo>
                  <a:pt x="374428" y="307369"/>
                  <a:pt x="322707" y="299844"/>
                  <a:pt x="313944" y="324133"/>
                </a:cubicBezTo>
                <a:cubicBezTo>
                  <a:pt x="304705" y="349279"/>
                  <a:pt x="344710" y="398619"/>
                  <a:pt x="403479" y="433480"/>
                </a:cubicBezTo>
                <a:close/>
                <a:moveTo>
                  <a:pt x="658939" y="585404"/>
                </a:moveTo>
                <a:cubicBezTo>
                  <a:pt x="717804" y="620361"/>
                  <a:pt x="766477" y="623790"/>
                  <a:pt x="767619" y="593881"/>
                </a:cubicBezTo>
                <a:cubicBezTo>
                  <a:pt x="768763" y="565020"/>
                  <a:pt x="724757" y="515681"/>
                  <a:pt x="669512" y="482820"/>
                </a:cubicBezTo>
                <a:cubicBezTo>
                  <a:pt x="614267" y="449958"/>
                  <a:pt x="565785" y="444434"/>
                  <a:pt x="561213" y="471199"/>
                </a:cubicBezTo>
                <a:cubicBezTo>
                  <a:pt x="556450" y="498917"/>
                  <a:pt x="600170" y="550447"/>
                  <a:pt x="658939" y="585404"/>
                </a:cubicBezTo>
                <a:close/>
                <a:moveTo>
                  <a:pt x="89725" y="400619"/>
                </a:moveTo>
                <a:cubicBezTo>
                  <a:pt x="153352" y="438528"/>
                  <a:pt x="214693" y="444910"/>
                  <a:pt x="226314" y="415954"/>
                </a:cubicBezTo>
                <a:cubicBezTo>
                  <a:pt x="237458" y="388046"/>
                  <a:pt x="197929" y="337468"/>
                  <a:pt x="138398" y="302035"/>
                </a:cubicBezTo>
                <a:cubicBezTo>
                  <a:pt x="78867" y="266697"/>
                  <a:pt x="18764" y="257934"/>
                  <a:pt x="3524" y="283461"/>
                </a:cubicBezTo>
                <a:cubicBezTo>
                  <a:pt x="-12192" y="309846"/>
                  <a:pt x="26098" y="362709"/>
                  <a:pt x="89725" y="400619"/>
                </a:cubicBezTo>
                <a:close/>
                <a:moveTo>
                  <a:pt x="366617" y="565306"/>
                </a:moveTo>
                <a:cubicBezTo>
                  <a:pt x="430435" y="603216"/>
                  <a:pt x="487585" y="607121"/>
                  <a:pt x="494062" y="575117"/>
                </a:cubicBezTo>
                <a:cubicBezTo>
                  <a:pt x="500253" y="544256"/>
                  <a:pt x="456819" y="491297"/>
                  <a:pt x="397192" y="455864"/>
                </a:cubicBezTo>
                <a:cubicBezTo>
                  <a:pt x="337566" y="420431"/>
                  <a:pt x="281178" y="413954"/>
                  <a:pt x="270891" y="442434"/>
                </a:cubicBezTo>
                <a:cubicBezTo>
                  <a:pt x="260223" y="471961"/>
                  <a:pt x="302895" y="527397"/>
                  <a:pt x="366617" y="565306"/>
                </a:cubicBezTo>
                <a:close/>
                <a:moveTo>
                  <a:pt x="643985" y="730374"/>
                </a:moveTo>
                <a:cubicBezTo>
                  <a:pt x="707898" y="768379"/>
                  <a:pt x="760857" y="769808"/>
                  <a:pt x="762190" y="734661"/>
                </a:cubicBezTo>
                <a:cubicBezTo>
                  <a:pt x="763524" y="700847"/>
                  <a:pt x="716089" y="645507"/>
                  <a:pt x="656368" y="610074"/>
                </a:cubicBezTo>
                <a:cubicBezTo>
                  <a:pt x="596646" y="574545"/>
                  <a:pt x="544068" y="570354"/>
                  <a:pt x="538639" y="601787"/>
                </a:cubicBezTo>
                <a:cubicBezTo>
                  <a:pt x="533114" y="634267"/>
                  <a:pt x="580168" y="692370"/>
                  <a:pt x="643985" y="730374"/>
                </a:cubicBezTo>
                <a:close/>
                <a:moveTo>
                  <a:pt x="251746" y="93438"/>
                </a:moveTo>
                <a:cubicBezTo>
                  <a:pt x="302419" y="123537"/>
                  <a:pt x="349758" y="132490"/>
                  <a:pt x="357092" y="113916"/>
                </a:cubicBezTo>
                <a:cubicBezTo>
                  <a:pt x="364236" y="95914"/>
                  <a:pt x="330994" y="58576"/>
                  <a:pt x="282892" y="30096"/>
                </a:cubicBezTo>
                <a:cubicBezTo>
                  <a:pt x="234886" y="1617"/>
                  <a:pt x="188214" y="-8575"/>
                  <a:pt x="178403" y="7903"/>
                </a:cubicBezTo>
                <a:cubicBezTo>
                  <a:pt x="168402" y="24858"/>
                  <a:pt x="201073" y="63339"/>
                  <a:pt x="251746" y="93438"/>
                </a:cubicBezTo>
                <a:close/>
                <a:moveTo>
                  <a:pt x="472249" y="224311"/>
                </a:moveTo>
                <a:cubicBezTo>
                  <a:pt x="523018" y="254410"/>
                  <a:pt x="567690" y="261840"/>
                  <a:pt x="571786" y="241361"/>
                </a:cubicBezTo>
                <a:cubicBezTo>
                  <a:pt x="575786" y="221454"/>
                  <a:pt x="539972" y="182687"/>
                  <a:pt x="491871" y="154112"/>
                </a:cubicBezTo>
                <a:cubicBezTo>
                  <a:pt x="443770" y="125537"/>
                  <a:pt x="399574" y="116869"/>
                  <a:pt x="392906" y="135252"/>
                </a:cubicBezTo>
                <a:cubicBezTo>
                  <a:pt x="386048" y="154017"/>
                  <a:pt x="421481" y="194212"/>
                  <a:pt x="472249" y="224311"/>
                </a:cubicBezTo>
                <a:close/>
                <a:moveTo>
                  <a:pt x="208502" y="181068"/>
                </a:moveTo>
                <a:cubicBezTo>
                  <a:pt x="262890" y="213357"/>
                  <a:pt x="314039" y="221835"/>
                  <a:pt x="322612" y="200499"/>
                </a:cubicBezTo>
                <a:cubicBezTo>
                  <a:pt x="330803" y="179925"/>
                  <a:pt x="295656" y="138967"/>
                  <a:pt x="244316" y="108487"/>
                </a:cubicBezTo>
                <a:cubicBezTo>
                  <a:pt x="192976" y="78007"/>
                  <a:pt x="142589" y="68101"/>
                  <a:pt x="131350" y="86961"/>
                </a:cubicBezTo>
                <a:cubicBezTo>
                  <a:pt x="119729" y="106392"/>
                  <a:pt x="154210" y="148778"/>
                  <a:pt x="208502" y="181068"/>
                </a:cubicBezTo>
                <a:close/>
                <a:moveTo>
                  <a:pt x="1384554" y="789334"/>
                </a:moveTo>
                <a:lnTo>
                  <a:pt x="1424178" y="789334"/>
                </a:lnTo>
                <a:lnTo>
                  <a:pt x="1424178" y="796764"/>
                </a:lnTo>
                <a:lnTo>
                  <a:pt x="1408652" y="796764"/>
                </a:lnTo>
                <a:lnTo>
                  <a:pt x="1408652" y="838293"/>
                </a:lnTo>
                <a:lnTo>
                  <a:pt x="1400080" y="838293"/>
                </a:lnTo>
                <a:lnTo>
                  <a:pt x="1400080" y="796764"/>
                </a:lnTo>
                <a:lnTo>
                  <a:pt x="1384554" y="796764"/>
                </a:lnTo>
                <a:lnTo>
                  <a:pt x="1384554" y="789334"/>
                </a:lnTo>
                <a:close/>
                <a:moveTo>
                  <a:pt x="1429702" y="789334"/>
                </a:moveTo>
                <a:lnTo>
                  <a:pt x="1441799" y="789334"/>
                </a:lnTo>
                <a:lnTo>
                  <a:pt x="1455325" y="827625"/>
                </a:lnTo>
                <a:lnTo>
                  <a:pt x="1455420" y="827625"/>
                </a:lnTo>
                <a:lnTo>
                  <a:pt x="1468564" y="789334"/>
                </a:lnTo>
                <a:lnTo>
                  <a:pt x="1480470" y="789334"/>
                </a:lnTo>
                <a:lnTo>
                  <a:pt x="1480470" y="838293"/>
                </a:lnTo>
                <a:lnTo>
                  <a:pt x="1472279" y="838293"/>
                </a:lnTo>
                <a:lnTo>
                  <a:pt x="1472279" y="800478"/>
                </a:lnTo>
                <a:lnTo>
                  <a:pt x="1472184" y="800478"/>
                </a:lnTo>
                <a:lnTo>
                  <a:pt x="1458658" y="838293"/>
                </a:lnTo>
                <a:lnTo>
                  <a:pt x="1451610" y="838293"/>
                </a:lnTo>
                <a:lnTo>
                  <a:pt x="1437989" y="800478"/>
                </a:lnTo>
                <a:lnTo>
                  <a:pt x="1437894" y="800478"/>
                </a:lnTo>
                <a:lnTo>
                  <a:pt x="1437894" y="838293"/>
                </a:lnTo>
                <a:lnTo>
                  <a:pt x="1429702" y="838293"/>
                </a:lnTo>
                <a:lnTo>
                  <a:pt x="1429702" y="789334"/>
                </a:lnTo>
                <a:close/>
              </a:path>
            </a:pathLst>
          </a:custGeom>
          <a:solidFill>
            <a:schemeClr val="accent1"/>
          </a:solidFill>
          <a:ln w="9525" cap="flat">
            <a:noFill/>
            <a:prstDash val="solid"/>
            <a:miter/>
          </a:ln>
        </p:spPr>
        <p:txBody>
          <a:bodyPr rtlCol="0" anchor="ctr"/>
          <a:lstStyle/>
          <a:p>
            <a:endParaRPr lang="en-US" sz="1800" dirty="0"/>
          </a:p>
        </p:txBody>
      </p:sp>
      <p:sp>
        <p:nvSpPr>
          <p:cNvPr id="17" name="pole tekstowe 3">
            <a:extLst>
              <a:ext uri="{FF2B5EF4-FFF2-40B4-BE49-F238E27FC236}">
                <a16:creationId xmlns:a16="http://schemas.microsoft.com/office/drawing/2014/main" id="{B5AB44D3-C443-4BD6-8E98-01EB31B87BC6}"/>
              </a:ext>
            </a:extLst>
          </p:cNvPr>
          <p:cNvSpPr txBox="1"/>
          <p:nvPr userDrawn="1"/>
        </p:nvSpPr>
        <p:spPr>
          <a:xfrm>
            <a:off x="1451293" y="6516406"/>
            <a:ext cx="2052639" cy="365125"/>
          </a:xfrm>
          <a:prstGeom prst="rect">
            <a:avLst/>
          </a:prstGeom>
          <a:noFill/>
        </p:spPr>
        <p:txBody>
          <a:bodyPr wrap="square" rtlCol="0">
            <a:noAutofit/>
          </a:bodyPr>
          <a:lstStyle/>
          <a:p>
            <a:pPr algn="l">
              <a:spcAft>
                <a:spcPts val="600"/>
              </a:spcAft>
              <a:buClr>
                <a:schemeClr val="accent1"/>
              </a:buClr>
            </a:pPr>
            <a:r>
              <a:rPr lang="en-US" sz="1200" dirty="0">
                <a:solidFill>
                  <a:schemeClr val="accent1"/>
                </a:solidFill>
                <a:effectLst/>
                <a:latin typeface="+mj-lt"/>
                <a:ea typeface="Calibri" panose="020F0502020204030204" pitchFamily="34" charset="0"/>
                <a:cs typeface="Times New Roman" panose="02020603050405020304" pitchFamily="18" charset="0"/>
              </a:rPr>
              <a:t>Analysis. Answers. Action </a:t>
            </a:r>
            <a:endParaRPr lang="en-US" sz="1400" dirty="0">
              <a:solidFill>
                <a:schemeClr val="accent1"/>
              </a:solidFill>
              <a:latin typeface="+mj-lt"/>
            </a:endParaRPr>
          </a:p>
        </p:txBody>
      </p:sp>
      <p:sp>
        <p:nvSpPr>
          <p:cNvPr id="18" name="pole tekstowe 4">
            <a:extLst>
              <a:ext uri="{FF2B5EF4-FFF2-40B4-BE49-F238E27FC236}">
                <a16:creationId xmlns:a16="http://schemas.microsoft.com/office/drawing/2014/main" id="{70105FE1-BE1F-47D9-9A0B-E03C45A1C51F}"/>
              </a:ext>
            </a:extLst>
          </p:cNvPr>
          <p:cNvSpPr txBox="1"/>
          <p:nvPr userDrawn="1"/>
        </p:nvSpPr>
        <p:spPr>
          <a:xfrm>
            <a:off x="9988549" y="6506590"/>
            <a:ext cx="1447800" cy="277812"/>
          </a:xfrm>
          <a:prstGeom prst="rect">
            <a:avLst/>
          </a:prstGeom>
          <a:noFill/>
        </p:spPr>
        <p:txBody>
          <a:bodyPr wrap="square" rIns="0" rtlCol="0" anchor="b">
            <a:noAutofit/>
          </a:bodyPr>
          <a:lstStyle/>
          <a:p>
            <a:pPr algn="r">
              <a:spcAft>
                <a:spcPts val="600"/>
              </a:spcAft>
              <a:buClr>
                <a:schemeClr val="accent1"/>
              </a:buClr>
            </a:pPr>
            <a:r>
              <a:rPr lang="en-US" sz="1300" dirty="0">
                <a:solidFill>
                  <a:schemeClr val="accent2"/>
                </a:solidFill>
                <a:latin typeface="+mj-lt"/>
              </a:rPr>
              <a:t>www.aphl.org</a:t>
            </a:r>
          </a:p>
        </p:txBody>
      </p:sp>
    </p:spTree>
    <p:extLst>
      <p:ext uri="{BB962C8B-B14F-4D97-AF65-F5344CB8AC3E}">
        <p14:creationId xmlns:p14="http://schemas.microsoft.com/office/powerpoint/2010/main" val="2430337621"/>
      </p:ext>
    </p:extLst>
  </p:cSld>
  <p:clrMap bg1="lt1" tx1="dk1" bg2="lt2" tx2="dk2" accent1="accent1" accent2="accent2" accent3="accent3" accent4="accent4" accent5="accent5" accent6="accent6" hlink="hlink" folHlink="folHlink"/>
  <p:sldLayoutIdLst>
    <p:sldLayoutId id="2147483671" r:id="rId1"/>
    <p:sldLayoutId id="2147483650" r:id="rId2"/>
    <p:sldLayoutId id="2147483672" r:id="rId3"/>
    <p:sldLayoutId id="2147483651" r:id="rId4"/>
    <p:sldLayoutId id="2147483652" r:id="rId5"/>
    <p:sldLayoutId id="2147483653" r:id="rId6"/>
    <p:sldLayoutId id="2147483674" r:id="rId7"/>
    <p:sldLayoutId id="2147483654" r:id="rId8"/>
    <p:sldLayoutId id="2147483660" r:id="rId9"/>
    <p:sldLayoutId id="2147483662" r:id="rId10"/>
    <p:sldLayoutId id="2147483669" r:id="rId11"/>
    <p:sldLayoutId id="2147483668" r:id="rId12"/>
    <p:sldLayoutId id="2147483663" r:id="rId13"/>
    <p:sldLayoutId id="2147483666" r:id="rId14"/>
    <p:sldLayoutId id="2147483661" r:id="rId15"/>
    <p:sldLayoutId id="2147483673" r:id="rId16"/>
    <p:sldLayoutId id="2147483670" r:id="rId17"/>
    <p:sldLayoutId id="2147483655" r:id="rId18"/>
  </p:sldLayoutIdLst>
  <p:hf hdr="0" ftr="0" dt="0"/>
  <p:txStyles>
    <p:titleStyle>
      <a:lvl1pPr algn="l" defTabSz="914377" rtl="0" eaLnBrk="1" latinLnBrk="0" hangingPunct="1">
        <a:lnSpc>
          <a:spcPct val="90000"/>
        </a:lnSpc>
        <a:spcBef>
          <a:spcPct val="0"/>
        </a:spcBef>
        <a:buNone/>
        <a:defRPr sz="3600" kern="1200">
          <a:solidFill>
            <a:schemeClr val="accent1">
              <a:lumMod val="75000"/>
            </a:schemeClr>
          </a:solidFill>
          <a:latin typeface="+mj-lt"/>
          <a:ea typeface="+mj-ea"/>
          <a:cs typeface="+mj-cs"/>
        </a:defRPr>
      </a:lvl1pPr>
    </p:titleStyle>
    <p:bodyStyle>
      <a:lvl1pPr marL="228594" indent="-228594" algn="l" defTabSz="914377" rtl="0" eaLnBrk="1" latinLnBrk="0" hangingPunct="1">
        <a:lnSpc>
          <a:spcPct val="110000"/>
        </a:lnSpc>
        <a:spcBef>
          <a:spcPts val="1000"/>
        </a:spcBef>
        <a:spcAft>
          <a:spcPts val="600"/>
        </a:spcAft>
        <a:buClr>
          <a:schemeClr val="accent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33387"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901677"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257269"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1612860" indent="-228594" algn="l" defTabSz="914377" rtl="0" eaLnBrk="1" latinLnBrk="0" hangingPunct="1">
        <a:lnSpc>
          <a:spcPct val="110000"/>
        </a:lnSpc>
        <a:spcBef>
          <a:spcPts val="500"/>
        </a:spcBef>
        <a:spcAft>
          <a:spcPts val="600"/>
        </a:spcAft>
        <a:buClr>
          <a:schemeClr val="accent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29" userDrawn="1">
          <p15:clr>
            <a:srgbClr val="F26B43"/>
          </p15:clr>
        </p15:guide>
        <p15:guide id="2" pos="439" userDrawn="1">
          <p15:clr>
            <a:srgbClr val="F26B43"/>
          </p15:clr>
        </p15:guide>
        <p15:guide id="3" pos="7243" userDrawn="1">
          <p15:clr>
            <a:srgbClr val="F26B43"/>
          </p15:clr>
        </p15:guide>
        <p15:guide id="4" orient="horz" pos="73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aphl.org/Career-Pathways/Internships/Pages/default.aspx" TargetMode="External"/><Relationship Id="rId7"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7.png"/><Relationship Id="rId4" Type="http://schemas.openxmlformats.org/officeDocument/2006/relationships/hyperlink" Target="https://www.aphl.org/Career-Pathways/fellowships/Pages/default.aspx"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Public Health Laboratories and </a:t>
            </a:r>
            <a:br>
              <a:rPr lang="en-US" dirty="0"/>
            </a:br>
            <a:r>
              <a:rPr lang="en-US" dirty="0"/>
              <a:t>Career Pathways</a:t>
            </a:r>
          </a:p>
        </p:txBody>
      </p:sp>
      <p:sp>
        <p:nvSpPr>
          <p:cNvPr id="3" name="Subtitle 2"/>
          <p:cNvSpPr>
            <a:spLocks noGrp="1"/>
          </p:cNvSpPr>
          <p:nvPr>
            <p:ph type="subTitle" idx="1"/>
          </p:nvPr>
        </p:nvSpPr>
        <p:spPr/>
        <p:txBody>
          <a:bodyPr/>
          <a:lstStyle/>
          <a:p>
            <a:r>
              <a:rPr lang="en-US" i="1" dirty="0"/>
              <a:t>By:________(Association of Public Health Laboratories Ambassador)</a:t>
            </a:r>
          </a:p>
        </p:txBody>
      </p:sp>
    </p:spTree>
    <p:extLst>
      <p:ext uri="{BB962C8B-B14F-4D97-AF65-F5344CB8AC3E}">
        <p14:creationId xmlns:p14="http://schemas.microsoft.com/office/powerpoint/2010/main" val="3074840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What do PHL’s do?</a:t>
            </a:r>
          </a:p>
        </p:txBody>
      </p:sp>
      <p:sp>
        <p:nvSpPr>
          <p:cNvPr id="3" name="Freeform 26">
            <a:extLst>
              <a:ext uri="{FF2B5EF4-FFF2-40B4-BE49-F238E27FC236}">
                <a16:creationId xmlns:a16="http://schemas.microsoft.com/office/drawing/2014/main" id="{7BC15F9E-8173-8FF4-8746-21EEBBCDFEB8}"/>
              </a:ext>
            </a:extLst>
          </p:cNvPr>
          <p:cNvSpPr>
            <a:spLocks noEditPoints="1"/>
          </p:cNvSpPr>
          <p:nvPr/>
        </p:nvSpPr>
        <p:spPr bwMode="auto">
          <a:xfrm>
            <a:off x="122431" y="3944793"/>
            <a:ext cx="525489" cy="525491"/>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3</a:t>
            </a:r>
          </a:p>
        </p:txBody>
      </p:sp>
      <p:sp>
        <p:nvSpPr>
          <p:cNvPr id="5" name="Grafika 30" descr="Slide Usage and Content" title="Item 1">
            <a:extLst>
              <a:ext uri="{FF2B5EF4-FFF2-40B4-BE49-F238E27FC236}">
                <a16:creationId xmlns:a16="http://schemas.microsoft.com/office/drawing/2014/main" id="{73C4A493-DF5A-E0BC-A0B3-2A6CA7974E31}"/>
              </a:ext>
            </a:extLst>
          </p:cNvPr>
          <p:cNvSpPr/>
          <p:nvPr/>
        </p:nvSpPr>
        <p:spPr>
          <a:xfrm rot="1920966">
            <a:off x="167854" y="3956124"/>
            <a:ext cx="464671" cy="464671"/>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6" name="Freeform 26">
            <a:extLst>
              <a:ext uri="{FF2B5EF4-FFF2-40B4-BE49-F238E27FC236}">
                <a16:creationId xmlns:a16="http://schemas.microsoft.com/office/drawing/2014/main" id="{397EE6E3-A3A4-7131-99BF-B9AC235F1F11}"/>
              </a:ext>
            </a:extLst>
          </p:cNvPr>
          <p:cNvSpPr>
            <a:spLocks noEditPoints="1"/>
          </p:cNvSpPr>
          <p:nvPr/>
        </p:nvSpPr>
        <p:spPr bwMode="auto">
          <a:xfrm>
            <a:off x="137444" y="3925714"/>
            <a:ext cx="525491" cy="525491"/>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3</a:t>
            </a:r>
          </a:p>
        </p:txBody>
      </p:sp>
    </p:spTree>
    <p:extLst>
      <p:ext uri="{BB962C8B-B14F-4D97-AF65-F5344CB8AC3E}">
        <p14:creationId xmlns:p14="http://schemas.microsoft.com/office/powerpoint/2010/main" val="73104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5" y="307982"/>
            <a:ext cx="8936355" cy="854075"/>
          </a:xfrm>
        </p:spPr>
        <p:txBody>
          <a:bodyPr>
            <a:normAutofit/>
          </a:bodyPr>
          <a:lstStyle/>
          <a:p>
            <a:r>
              <a:rPr lang="en-US" dirty="0"/>
              <a:t>What do PHL’s do?</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1160464"/>
            <a:ext cx="7635876" cy="5113336"/>
          </a:xfrm>
        </p:spPr>
        <p:txBody>
          <a:bodyPr>
            <a:normAutofit/>
          </a:bodyPr>
          <a:lstStyle/>
          <a:p>
            <a:r>
              <a:rPr lang="en-US" noProof="1"/>
              <a:t>Safety of our food and water</a:t>
            </a:r>
          </a:p>
          <a:p>
            <a:r>
              <a:rPr lang="en-US" noProof="1"/>
              <a:t>Screening for the presence of certain diseases within communities</a:t>
            </a:r>
          </a:p>
          <a:p>
            <a:r>
              <a:rPr lang="en-US" noProof="1"/>
              <a:t>Newborn Screening Programs</a:t>
            </a:r>
          </a:p>
          <a:p>
            <a:r>
              <a:rPr lang="en-US" noProof="1"/>
              <a:t>Respond to public health emergencies (e.g., bioterrorism, COVID-19 pandemic)</a:t>
            </a:r>
          </a:p>
          <a:p>
            <a:r>
              <a:rPr lang="en-US" noProof="1"/>
              <a:t>Environmental health (detect, identify, monitor contaminants in the environment and people)</a:t>
            </a:r>
          </a:p>
          <a:p>
            <a:pPr marL="0" indent="0">
              <a:buNone/>
            </a:pPr>
            <a:endParaRPr lang="en-US" dirty="0"/>
          </a:p>
        </p:txBody>
      </p:sp>
      <p:pic>
        <p:nvPicPr>
          <p:cNvPr id="10" name="Symbol zastępczy obrazu 9" descr="Obraz zawierający osoba, wewnątrz, mikroskop&#10;&#10;Opis wygenerowany automatycznie">
            <a:extLst>
              <a:ext uri="{FF2B5EF4-FFF2-40B4-BE49-F238E27FC236}">
                <a16:creationId xmlns:a16="http://schemas.microsoft.com/office/drawing/2014/main" id="{F638834B-8EA0-4961-BA56-B7A00EF4C7A4}"/>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33267" r="33267"/>
          <a:stretch/>
        </p:blipFill>
        <p:spPr/>
      </p:pic>
    </p:spTree>
    <p:extLst>
      <p:ext uri="{BB962C8B-B14F-4D97-AF65-F5344CB8AC3E}">
        <p14:creationId xmlns:p14="http://schemas.microsoft.com/office/powerpoint/2010/main" val="456434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54F5A-5149-01E9-B2ED-549CF540B4A3}"/>
              </a:ext>
            </a:extLst>
          </p:cNvPr>
          <p:cNvSpPr>
            <a:spLocks noGrp="1"/>
          </p:cNvSpPr>
          <p:nvPr>
            <p:ph type="title"/>
          </p:nvPr>
        </p:nvSpPr>
        <p:spPr/>
        <p:txBody>
          <a:bodyPr/>
          <a:lstStyle/>
          <a:p>
            <a:r>
              <a:rPr lang="en-US" dirty="0"/>
              <a:t>Who works in PHL’s?</a:t>
            </a:r>
          </a:p>
        </p:txBody>
      </p:sp>
      <p:sp>
        <p:nvSpPr>
          <p:cNvPr id="5" name="Freeform 26">
            <a:extLst>
              <a:ext uri="{FF2B5EF4-FFF2-40B4-BE49-F238E27FC236}">
                <a16:creationId xmlns:a16="http://schemas.microsoft.com/office/drawing/2014/main" id="{D5DB0F54-9DC3-951D-487C-DFA3FB0423EF}"/>
              </a:ext>
            </a:extLst>
          </p:cNvPr>
          <p:cNvSpPr>
            <a:spLocks noEditPoints="1"/>
          </p:cNvSpPr>
          <p:nvPr/>
        </p:nvSpPr>
        <p:spPr bwMode="auto">
          <a:xfrm>
            <a:off x="137444" y="3925715"/>
            <a:ext cx="525491" cy="525489"/>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4</a:t>
            </a:r>
          </a:p>
        </p:txBody>
      </p:sp>
      <p:sp>
        <p:nvSpPr>
          <p:cNvPr id="3" name="Grafika 30" descr="Slide Usage and Content" title="Item 1">
            <a:extLst>
              <a:ext uri="{FF2B5EF4-FFF2-40B4-BE49-F238E27FC236}">
                <a16:creationId xmlns:a16="http://schemas.microsoft.com/office/drawing/2014/main" id="{43541F86-EB1F-A8B7-6C1F-0FA1384034DA}"/>
              </a:ext>
            </a:extLst>
          </p:cNvPr>
          <p:cNvSpPr/>
          <p:nvPr/>
        </p:nvSpPr>
        <p:spPr>
          <a:xfrm rot="1920966">
            <a:off x="167854" y="3956124"/>
            <a:ext cx="464671" cy="464671"/>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6" name="Freeform 26">
            <a:extLst>
              <a:ext uri="{FF2B5EF4-FFF2-40B4-BE49-F238E27FC236}">
                <a16:creationId xmlns:a16="http://schemas.microsoft.com/office/drawing/2014/main" id="{B4D20753-DF4D-BC4D-7FB2-6993BC66F386}"/>
              </a:ext>
            </a:extLst>
          </p:cNvPr>
          <p:cNvSpPr>
            <a:spLocks noEditPoints="1"/>
          </p:cNvSpPr>
          <p:nvPr/>
        </p:nvSpPr>
        <p:spPr bwMode="auto">
          <a:xfrm>
            <a:off x="126014" y="3925714"/>
            <a:ext cx="525491" cy="525491"/>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4</a:t>
            </a:r>
          </a:p>
        </p:txBody>
      </p:sp>
    </p:spTree>
    <p:extLst>
      <p:ext uri="{BB962C8B-B14F-4D97-AF65-F5344CB8AC3E}">
        <p14:creationId xmlns:p14="http://schemas.microsoft.com/office/powerpoint/2010/main" val="200033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307981"/>
            <a:ext cx="10801351" cy="854075"/>
          </a:xfrm>
        </p:spPr>
        <p:txBody>
          <a:bodyPr>
            <a:normAutofit/>
          </a:bodyPr>
          <a:lstStyle/>
          <a:p>
            <a:r>
              <a:rPr lang="en-US" dirty="0"/>
              <a:t>Who works in PHL’s?</a:t>
            </a:r>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13</a:t>
            </a:fld>
            <a:endParaRPr lang="en-US" dirty="0"/>
          </a:p>
        </p:txBody>
      </p:sp>
      <p:sp>
        <p:nvSpPr>
          <p:cNvPr id="56" name="Rectangle 55"/>
          <p:cNvSpPr/>
          <p:nvPr/>
        </p:nvSpPr>
        <p:spPr>
          <a:xfrm>
            <a:off x="5829669" y="1269872"/>
            <a:ext cx="6362332" cy="22865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7" name="Rectangle 56"/>
          <p:cNvSpPr/>
          <p:nvPr/>
        </p:nvSpPr>
        <p:spPr>
          <a:xfrm>
            <a:off x="2" y="3638141"/>
            <a:ext cx="5730631" cy="25952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8" name="Rectangle 57"/>
          <p:cNvSpPr/>
          <p:nvPr/>
        </p:nvSpPr>
        <p:spPr>
          <a:xfrm>
            <a:off x="5829669" y="3638131"/>
            <a:ext cx="6362332" cy="25931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9" name="Rectangle 58"/>
          <p:cNvSpPr/>
          <p:nvPr/>
        </p:nvSpPr>
        <p:spPr>
          <a:xfrm>
            <a:off x="0" y="1269875"/>
            <a:ext cx="5730632" cy="2286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grpSp>
        <p:nvGrpSpPr>
          <p:cNvPr id="65" name="Group 64"/>
          <p:cNvGrpSpPr/>
          <p:nvPr/>
        </p:nvGrpSpPr>
        <p:grpSpPr>
          <a:xfrm>
            <a:off x="3695699" y="1497206"/>
            <a:ext cx="4187021" cy="4187023"/>
            <a:chOff x="4295800" y="2018556"/>
            <a:chExt cx="3298824" cy="3298824"/>
          </a:xfrm>
        </p:grpSpPr>
        <p:sp>
          <p:nvSpPr>
            <p:cNvPr id="67" name="Dowolny kształt: kształt 131">
              <a:extLst>
                <a:ext uri="{FF2B5EF4-FFF2-40B4-BE49-F238E27FC236}">
                  <a16:creationId xmlns:a16="http://schemas.microsoft.com/office/drawing/2014/main" id="{F088B8D1-670C-4364-9D20-0D16BA97E6BD}"/>
                </a:ext>
              </a:extLst>
            </p:cNvPr>
            <p:cNvSpPr>
              <a:spLocks/>
            </p:cNvSpPr>
            <p:nvPr/>
          </p:nvSpPr>
          <p:spPr bwMode="auto">
            <a:xfrm>
              <a:off x="5945212" y="2018556"/>
              <a:ext cx="1649412" cy="1649413"/>
            </a:xfrm>
            <a:custGeom>
              <a:avLst/>
              <a:gdLst>
                <a:gd name="connsiteX0" fmla="*/ 0 w 1649412"/>
                <a:gd name="connsiteY0" fmla="*/ 0 h 1649413"/>
                <a:gd name="connsiteX1" fmla="*/ 1013811 w 1649412"/>
                <a:gd name="connsiteY1" fmla="*/ 349318 h 1649413"/>
                <a:gd name="connsiteX2" fmla="*/ 1302720 w 1649412"/>
                <a:gd name="connsiteY2" fmla="*/ 349318 h 1649413"/>
                <a:gd name="connsiteX3" fmla="*/ 1302720 w 1649412"/>
                <a:gd name="connsiteY3" fmla="*/ 638228 h 1649413"/>
                <a:gd name="connsiteX4" fmla="*/ 1649412 w 1649412"/>
                <a:gd name="connsiteY4" fmla="*/ 1649412 h 1649413"/>
                <a:gd name="connsiteX5" fmla="*/ 1415617 w 1649412"/>
                <a:gd name="connsiteY5" fmla="*/ 1649412 h 1649413"/>
                <a:gd name="connsiteX6" fmla="*/ 1366205 w 1649412"/>
                <a:gd name="connsiteY6" fmla="*/ 1649412 h 1649413"/>
                <a:gd name="connsiteX7" fmla="*/ 1366205 w 1649412"/>
                <a:gd name="connsiteY7" fmla="*/ 1649413 h 1649413"/>
                <a:gd name="connsiteX8" fmla="*/ 907178 w 1649412"/>
                <a:gd name="connsiteY8" fmla="*/ 1649413 h 1649413"/>
                <a:gd name="connsiteX9" fmla="*/ 1 w 1649412"/>
                <a:gd name="connsiteY9" fmla="*/ 744412 h 1649413"/>
                <a:gd name="connsiteX10" fmla="*/ 1 w 1649412"/>
                <a:gd name="connsiteY10" fmla="*/ 594543 h 1649413"/>
                <a:gd name="connsiteX11" fmla="*/ 1 w 1649412"/>
                <a:gd name="connsiteY11" fmla="*/ 556808 h 1649413"/>
                <a:gd name="connsiteX12" fmla="*/ 0 w 1649412"/>
                <a:gd name="connsiteY12" fmla="*/ 556808 h 1649413"/>
                <a:gd name="connsiteX13" fmla="*/ 0 w 1649412"/>
                <a:gd name="connsiteY13" fmla="*/ 0 h 1649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9412" h="1649413">
                  <a:moveTo>
                    <a:pt x="0" y="0"/>
                  </a:moveTo>
                  <a:cubicBezTo>
                    <a:pt x="380836" y="0"/>
                    <a:pt x="732780" y="131323"/>
                    <a:pt x="1013811" y="349318"/>
                  </a:cubicBezTo>
                  <a:cubicBezTo>
                    <a:pt x="1013811" y="349318"/>
                    <a:pt x="1013811" y="349318"/>
                    <a:pt x="1302720" y="349318"/>
                  </a:cubicBezTo>
                  <a:cubicBezTo>
                    <a:pt x="1302720" y="349318"/>
                    <a:pt x="1302720" y="349318"/>
                    <a:pt x="1302720" y="638228"/>
                  </a:cubicBezTo>
                  <a:cubicBezTo>
                    <a:pt x="1520716" y="916632"/>
                    <a:pt x="1649412" y="1268577"/>
                    <a:pt x="1649412" y="1649412"/>
                  </a:cubicBezTo>
                  <a:cubicBezTo>
                    <a:pt x="1649412" y="1649412"/>
                    <a:pt x="1649412" y="1649412"/>
                    <a:pt x="1415617" y="1649412"/>
                  </a:cubicBezTo>
                  <a:lnTo>
                    <a:pt x="1366205" y="1649412"/>
                  </a:lnTo>
                  <a:lnTo>
                    <a:pt x="1366205" y="1649413"/>
                  </a:lnTo>
                  <a:cubicBezTo>
                    <a:pt x="1366205" y="1649413"/>
                    <a:pt x="1366205" y="1649413"/>
                    <a:pt x="907178" y="1649413"/>
                  </a:cubicBezTo>
                  <a:cubicBezTo>
                    <a:pt x="907178" y="1149052"/>
                    <a:pt x="500363" y="744412"/>
                    <a:pt x="1" y="744412"/>
                  </a:cubicBezTo>
                  <a:cubicBezTo>
                    <a:pt x="1" y="744412"/>
                    <a:pt x="1" y="744412"/>
                    <a:pt x="1" y="594543"/>
                  </a:cubicBezTo>
                  <a:lnTo>
                    <a:pt x="1" y="556808"/>
                  </a:lnTo>
                  <a:lnTo>
                    <a:pt x="0" y="556808"/>
                  </a:lnTo>
                  <a:cubicBezTo>
                    <a:pt x="0" y="556808"/>
                    <a:pt x="0" y="556808"/>
                    <a:pt x="0" y="0"/>
                  </a:cubicBezTo>
                  <a:close/>
                </a:path>
              </a:pathLst>
            </a:custGeom>
            <a:solidFill>
              <a:srgbClr val="FFC000"/>
            </a:solidFill>
            <a:ln>
              <a:noFill/>
            </a:ln>
          </p:spPr>
          <p:txBody>
            <a:bodyPr vert="horz" wrap="square" lIns="91440" tIns="45720" rIns="91440" bIns="4572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en-US" dirty="0">
                <a:solidFill>
                  <a:prstClr val="black"/>
                </a:solidFill>
                <a:latin typeface="Segoe UI"/>
              </a:endParaRPr>
            </a:p>
          </p:txBody>
        </p:sp>
        <p:sp>
          <p:nvSpPr>
            <p:cNvPr id="68" name="Dowolny kształt: kształt 132">
              <a:extLst>
                <a:ext uri="{FF2B5EF4-FFF2-40B4-BE49-F238E27FC236}">
                  <a16:creationId xmlns:a16="http://schemas.microsoft.com/office/drawing/2014/main" id="{3765CF69-74C2-45AE-A827-645E15C8515A}"/>
                </a:ext>
              </a:extLst>
            </p:cNvPr>
            <p:cNvSpPr>
              <a:spLocks/>
            </p:cNvSpPr>
            <p:nvPr/>
          </p:nvSpPr>
          <p:spPr bwMode="auto">
            <a:xfrm>
              <a:off x="4295800" y="2018556"/>
              <a:ext cx="1649413" cy="1649413"/>
            </a:xfrm>
            <a:custGeom>
              <a:avLst/>
              <a:gdLst>
                <a:gd name="connsiteX0" fmla="*/ 1649412 w 1649413"/>
                <a:gd name="connsiteY0" fmla="*/ 0 h 1649413"/>
                <a:gd name="connsiteX1" fmla="*/ 1649412 w 1649413"/>
                <a:gd name="connsiteY1" fmla="*/ 234903 h 1649413"/>
                <a:gd name="connsiteX2" fmla="*/ 1649412 w 1649413"/>
                <a:gd name="connsiteY2" fmla="*/ 283209 h 1649413"/>
                <a:gd name="connsiteX3" fmla="*/ 1649413 w 1649413"/>
                <a:gd name="connsiteY3" fmla="*/ 283209 h 1649413"/>
                <a:gd name="connsiteX4" fmla="*/ 1649413 w 1649413"/>
                <a:gd name="connsiteY4" fmla="*/ 744412 h 1649413"/>
                <a:gd name="connsiteX5" fmla="*/ 742236 w 1649413"/>
                <a:gd name="connsiteY5" fmla="*/ 1649413 h 1649413"/>
                <a:gd name="connsiteX6" fmla="*/ 283209 w 1649413"/>
                <a:gd name="connsiteY6" fmla="*/ 1649413 h 1649413"/>
                <a:gd name="connsiteX7" fmla="*/ 283209 w 1649413"/>
                <a:gd name="connsiteY7" fmla="*/ 1649412 h 1649413"/>
                <a:gd name="connsiteX8" fmla="*/ 256931 w 1649413"/>
                <a:gd name="connsiteY8" fmla="*/ 1649412 h 1649413"/>
                <a:gd name="connsiteX9" fmla="*/ 0 w 1649413"/>
                <a:gd name="connsiteY9" fmla="*/ 1649412 h 1649413"/>
                <a:gd name="connsiteX10" fmla="*/ 346692 w 1649413"/>
                <a:gd name="connsiteY10" fmla="*/ 638228 h 1649413"/>
                <a:gd name="connsiteX11" fmla="*/ 346692 w 1649413"/>
                <a:gd name="connsiteY11" fmla="*/ 349318 h 1649413"/>
                <a:gd name="connsiteX12" fmla="*/ 635602 w 1649413"/>
                <a:gd name="connsiteY12" fmla="*/ 349318 h 1649413"/>
                <a:gd name="connsiteX13" fmla="*/ 1649412 w 1649413"/>
                <a:gd name="connsiteY13" fmla="*/ 0 h 1649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9413" h="1649413">
                  <a:moveTo>
                    <a:pt x="1649412" y="0"/>
                  </a:moveTo>
                  <a:cubicBezTo>
                    <a:pt x="1649412" y="0"/>
                    <a:pt x="1649412" y="0"/>
                    <a:pt x="1649412" y="234903"/>
                  </a:cubicBezTo>
                  <a:lnTo>
                    <a:pt x="1649412" y="283209"/>
                  </a:lnTo>
                  <a:lnTo>
                    <a:pt x="1649413" y="283209"/>
                  </a:lnTo>
                  <a:cubicBezTo>
                    <a:pt x="1649413" y="283209"/>
                    <a:pt x="1649413" y="283209"/>
                    <a:pt x="1649413" y="744412"/>
                  </a:cubicBezTo>
                  <a:cubicBezTo>
                    <a:pt x="1149052" y="744412"/>
                    <a:pt x="742236" y="1149052"/>
                    <a:pt x="742236" y="1649413"/>
                  </a:cubicBezTo>
                  <a:cubicBezTo>
                    <a:pt x="742236" y="1649413"/>
                    <a:pt x="742236" y="1649413"/>
                    <a:pt x="283209" y="1649413"/>
                  </a:cubicBezTo>
                  <a:lnTo>
                    <a:pt x="283209" y="1649412"/>
                  </a:lnTo>
                  <a:lnTo>
                    <a:pt x="256931" y="1649412"/>
                  </a:lnTo>
                  <a:cubicBezTo>
                    <a:pt x="188335" y="1649412"/>
                    <a:pt x="103909" y="1649412"/>
                    <a:pt x="0" y="1649412"/>
                  </a:cubicBezTo>
                  <a:cubicBezTo>
                    <a:pt x="0" y="1268577"/>
                    <a:pt x="128696" y="916632"/>
                    <a:pt x="346692" y="638228"/>
                  </a:cubicBezTo>
                  <a:cubicBezTo>
                    <a:pt x="346692" y="638228"/>
                    <a:pt x="346692" y="638228"/>
                    <a:pt x="346692" y="349318"/>
                  </a:cubicBezTo>
                  <a:cubicBezTo>
                    <a:pt x="346692" y="349318"/>
                    <a:pt x="346692" y="349318"/>
                    <a:pt x="635602" y="349318"/>
                  </a:cubicBezTo>
                  <a:cubicBezTo>
                    <a:pt x="916632" y="131323"/>
                    <a:pt x="1268577" y="0"/>
                    <a:pt x="1649412" y="0"/>
                  </a:cubicBezTo>
                  <a:close/>
                </a:path>
              </a:pathLst>
            </a:custGeom>
            <a:solidFill>
              <a:srgbClr val="00A0AF"/>
            </a:solidFill>
            <a:ln>
              <a:noFill/>
            </a:ln>
          </p:spPr>
          <p:txBody>
            <a:bodyPr vert="horz" wrap="square" lIns="91440" tIns="45720" rIns="91440" bIns="4572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en-US" dirty="0">
                <a:solidFill>
                  <a:prstClr val="black"/>
                </a:solidFill>
                <a:latin typeface="Segoe UI"/>
              </a:endParaRPr>
            </a:p>
          </p:txBody>
        </p:sp>
        <p:sp>
          <p:nvSpPr>
            <p:cNvPr id="69" name="Dowolny kształt: kształt 133">
              <a:extLst>
                <a:ext uri="{FF2B5EF4-FFF2-40B4-BE49-F238E27FC236}">
                  <a16:creationId xmlns:a16="http://schemas.microsoft.com/office/drawing/2014/main" id="{7C06ABD5-E900-4B94-A208-F347A2D29757}"/>
                </a:ext>
              </a:extLst>
            </p:cNvPr>
            <p:cNvSpPr>
              <a:spLocks/>
            </p:cNvSpPr>
            <p:nvPr/>
          </p:nvSpPr>
          <p:spPr bwMode="auto">
            <a:xfrm>
              <a:off x="4295800" y="3667967"/>
              <a:ext cx="1649413" cy="1649412"/>
            </a:xfrm>
            <a:custGeom>
              <a:avLst/>
              <a:gdLst>
                <a:gd name="connsiteX0" fmla="*/ 0 w 1649413"/>
                <a:gd name="connsiteY0" fmla="*/ 0 h 1649412"/>
                <a:gd name="connsiteX1" fmla="*/ 554182 w 1649413"/>
                <a:gd name="connsiteY1" fmla="*/ 0 h 1649412"/>
                <a:gd name="connsiteX2" fmla="*/ 554182 w 1649413"/>
                <a:gd name="connsiteY2" fmla="*/ 2 h 1649412"/>
                <a:gd name="connsiteX3" fmla="*/ 590722 w 1649413"/>
                <a:gd name="connsiteY3" fmla="*/ 2 h 1649412"/>
                <a:gd name="connsiteX4" fmla="*/ 742236 w 1649413"/>
                <a:gd name="connsiteY4" fmla="*/ 2 h 1649412"/>
                <a:gd name="connsiteX5" fmla="*/ 1649413 w 1649413"/>
                <a:gd name="connsiteY5" fmla="*/ 907180 h 1649412"/>
                <a:gd name="connsiteX6" fmla="*/ 1649413 w 1649413"/>
                <a:gd name="connsiteY6" fmla="*/ 1366207 h 1649412"/>
                <a:gd name="connsiteX7" fmla="*/ 1649412 w 1649413"/>
                <a:gd name="connsiteY7" fmla="*/ 1366207 h 1649412"/>
                <a:gd name="connsiteX8" fmla="*/ 1649412 w 1649413"/>
                <a:gd name="connsiteY8" fmla="*/ 1392481 h 1649412"/>
                <a:gd name="connsiteX9" fmla="*/ 1649412 w 1649413"/>
                <a:gd name="connsiteY9" fmla="*/ 1649412 h 1649412"/>
                <a:gd name="connsiteX10" fmla="*/ 635602 w 1649413"/>
                <a:gd name="connsiteY10" fmla="*/ 1302720 h 1649412"/>
                <a:gd name="connsiteX11" fmla="*/ 346692 w 1649413"/>
                <a:gd name="connsiteY11" fmla="*/ 1302720 h 1649412"/>
                <a:gd name="connsiteX12" fmla="*/ 346692 w 1649413"/>
                <a:gd name="connsiteY12" fmla="*/ 1013811 h 1649412"/>
                <a:gd name="connsiteX13" fmla="*/ 0 w 1649413"/>
                <a:gd name="connsiteY13" fmla="*/ 0 h 164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9413" h="1649412">
                  <a:moveTo>
                    <a:pt x="0" y="0"/>
                  </a:moveTo>
                  <a:cubicBezTo>
                    <a:pt x="0" y="0"/>
                    <a:pt x="0" y="0"/>
                    <a:pt x="554182" y="0"/>
                  </a:cubicBezTo>
                  <a:lnTo>
                    <a:pt x="554182" y="2"/>
                  </a:lnTo>
                  <a:lnTo>
                    <a:pt x="590722" y="2"/>
                  </a:lnTo>
                  <a:cubicBezTo>
                    <a:pt x="634652" y="2"/>
                    <a:pt x="684858" y="2"/>
                    <a:pt x="742236" y="2"/>
                  </a:cubicBezTo>
                  <a:cubicBezTo>
                    <a:pt x="742236" y="502539"/>
                    <a:pt x="1149052" y="907180"/>
                    <a:pt x="1649413" y="907180"/>
                  </a:cubicBezTo>
                  <a:cubicBezTo>
                    <a:pt x="1649413" y="907180"/>
                    <a:pt x="1649413" y="907180"/>
                    <a:pt x="1649413" y="1366207"/>
                  </a:cubicBezTo>
                  <a:lnTo>
                    <a:pt x="1649412" y="1366207"/>
                  </a:lnTo>
                  <a:lnTo>
                    <a:pt x="1649412" y="1392481"/>
                  </a:lnTo>
                  <a:cubicBezTo>
                    <a:pt x="1649412" y="1461077"/>
                    <a:pt x="1649412" y="1545503"/>
                    <a:pt x="1649412" y="1649412"/>
                  </a:cubicBezTo>
                  <a:cubicBezTo>
                    <a:pt x="1268577" y="1649412"/>
                    <a:pt x="916632" y="1520716"/>
                    <a:pt x="635602" y="1302720"/>
                  </a:cubicBezTo>
                  <a:cubicBezTo>
                    <a:pt x="635602" y="1302720"/>
                    <a:pt x="635602" y="1302720"/>
                    <a:pt x="346692" y="1302720"/>
                  </a:cubicBezTo>
                  <a:cubicBezTo>
                    <a:pt x="346692" y="1302720"/>
                    <a:pt x="346692" y="1302720"/>
                    <a:pt x="346692" y="1013811"/>
                  </a:cubicBezTo>
                  <a:cubicBezTo>
                    <a:pt x="128696" y="735407"/>
                    <a:pt x="0" y="383462"/>
                    <a:pt x="0" y="0"/>
                  </a:cubicBez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en-US" dirty="0">
                <a:solidFill>
                  <a:prstClr val="black"/>
                </a:solidFill>
                <a:latin typeface="Segoe UI"/>
              </a:endParaRPr>
            </a:p>
          </p:txBody>
        </p:sp>
        <p:sp>
          <p:nvSpPr>
            <p:cNvPr id="70" name="Dowolny kształt: kształt 134">
              <a:extLst>
                <a:ext uri="{FF2B5EF4-FFF2-40B4-BE49-F238E27FC236}">
                  <a16:creationId xmlns:a16="http://schemas.microsoft.com/office/drawing/2014/main" id="{E09D9D96-43C6-487A-A374-8F6327CDD30A}"/>
                </a:ext>
              </a:extLst>
            </p:cNvPr>
            <p:cNvSpPr>
              <a:spLocks/>
            </p:cNvSpPr>
            <p:nvPr/>
          </p:nvSpPr>
          <p:spPr bwMode="auto">
            <a:xfrm>
              <a:off x="5945212" y="3667968"/>
              <a:ext cx="1649412" cy="1649412"/>
            </a:xfrm>
            <a:custGeom>
              <a:avLst/>
              <a:gdLst>
                <a:gd name="connsiteX0" fmla="*/ 1095231 w 1649412"/>
                <a:gd name="connsiteY0" fmla="*/ 0 h 1649412"/>
                <a:gd name="connsiteX1" fmla="*/ 1649412 w 1649412"/>
                <a:gd name="connsiteY1" fmla="*/ 0 h 1649412"/>
                <a:gd name="connsiteX2" fmla="*/ 1279082 w 1649412"/>
                <a:gd name="connsiteY2" fmla="*/ 1042702 h 1649412"/>
                <a:gd name="connsiteX3" fmla="*/ 1279082 w 1649412"/>
                <a:gd name="connsiteY3" fmla="*/ 1279082 h 1649412"/>
                <a:gd name="connsiteX4" fmla="*/ 1042702 w 1649412"/>
                <a:gd name="connsiteY4" fmla="*/ 1279082 h 1649412"/>
                <a:gd name="connsiteX5" fmla="*/ 0 w 1649412"/>
                <a:gd name="connsiteY5" fmla="*/ 1649412 h 1649412"/>
                <a:gd name="connsiteX6" fmla="*/ 0 w 1649412"/>
                <a:gd name="connsiteY6" fmla="*/ 1095231 h 1649412"/>
                <a:gd name="connsiteX7" fmla="*/ 1 w 1649412"/>
                <a:gd name="connsiteY7" fmla="*/ 1095231 h 1649412"/>
                <a:gd name="connsiteX8" fmla="*/ 1 w 1649412"/>
                <a:gd name="connsiteY8" fmla="*/ 1058693 h 1649412"/>
                <a:gd name="connsiteX9" fmla="*/ 1 w 1649412"/>
                <a:gd name="connsiteY9" fmla="*/ 907178 h 1649412"/>
                <a:gd name="connsiteX10" fmla="*/ 907178 w 1649412"/>
                <a:gd name="connsiteY10" fmla="*/ 1 h 1649412"/>
                <a:gd name="connsiteX11" fmla="*/ 1095231 w 1649412"/>
                <a:gd name="connsiteY11" fmla="*/ 1 h 164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49412" h="1649412">
                  <a:moveTo>
                    <a:pt x="1095231" y="0"/>
                  </a:moveTo>
                  <a:lnTo>
                    <a:pt x="1649412" y="0"/>
                  </a:lnTo>
                  <a:cubicBezTo>
                    <a:pt x="1649412" y="396594"/>
                    <a:pt x="1510210" y="759045"/>
                    <a:pt x="1279082" y="1042702"/>
                  </a:cubicBezTo>
                  <a:cubicBezTo>
                    <a:pt x="1279082" y="1042702"/>
                    <a:pt x="1279082" y="1042702"/>
                    <a:pt x="1279082" y="1279082"/>
                  </a:cubicBezTo>
                  <a:cubicBezTo>
                    <a:pt x="1279082" y="1279082"/>
                    <a:pt x="1279082" y="1279082"/>
                    <a:pt x="1042702" y="1279082"/>
                  </a:cubicBezTo>
                  <a:cubicBezTo>
                    <a:pt x="759045" y="1510210"/>
                    <a:pt x="396595" y="1649412"/>
                    <a:pt x="0" y="1649412"/>
                  </a:cubicBezTo>
                  <a:cubicBezTo>
                    <a:pt x="0" y="1649412"/>
                    <a:pt x="0" y="1649412"/>
                    <a:pt x="0" y="1095231"/>
                  </a:cubicBezTo>
                  <a:lnTo>
                    <a:pt x="1" y="1095231"/>
                  </a:lnTo>
                  <a:lnTo>
                    <a:pt x="1" y="1058693"/>
                  </a:lnTo>
                  <a:cubicBezTo>
                    <a:pt x="1" y="1014763"/>
                    <a:pt x="1" y="964557"/>
                    <a:pt x="1" y="907178"/>
                  </a:cubicBezTo>
                  <a:cubicBezTo>
                    <a:pt x="500363" y="907178"/>
                    <a:pt x="907178" y="502538"/>
                    <a:pt x="907178" y="1"/>
                  </a:cubicBezTo>
                  <a:lnTo>
                    <a:pt x="1095231" y="1"/>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en-US" dirty="0">
                <a:solidFill>
                  <a:prstClr val="black"/>
                </a:solidFill>
                <a:latin typeface="Segoe UI"/>
              </a:endParaRPr>
            </a:p>
          </p:txBody>
        </p:sp>
      </p:grpSp>
      <p:sp>
        <p:nvSpPr>
          <p:cNvPr id="66" name="Oval 65"/>
          <p:cNvSpPr/>
          <p:nvPr/>
        </p:nvSpPr>
        <p:spPr>
          <a:xfrm>
            <a:off x="3777454" y="1578961"/>
            <a:ext cx="4023511" cy="4023511"/>
          </a:xfrm>
          <a:prstGeom prst="ellipse">
            <a:avLst/>
          </a:prstGeom>
          <a:blipFill>
            <a:blip r:embed="rId3" cstate="email">
              <a:extLst>
                <a:ext uri="{28A0092B-C50C-407E-A947-70E740481C1C}">
                  <a14:useLocalDpi xmlns:a14="http://schemas.microsoft.com/office/drawing/2010/main"/>
                </a:ext>
              </a:extLst>
            </a:blip>
            <a:stretch>
              <a:fillRect/>
            </a:stretch>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1" name="Rectangle 60">
            <a:extLst>
              <a:ext uri="{FF2B5EF4-FFF2-40B4-BE49-F238E27FC236}">
                <a16:creationId xmlns:a16="http://schemas.microsoft.com/office/drawing/2014/main" id="{D2EB56DD-F85C-4F46-BEB3-CF3A603EAE74}"/>
              </a:ext>
            </a:extLst>
          </p:cNvPr>
          <p:cNvSpPr/>
          <p:nvPr/>
        </p:nvSpPr>
        <p:spPr>
          <a:xfrm>
            <a:off x="561858" y="1445611"/>
            <a:ext cx="3215597" cy="1615283"/>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lnSpc>
                <a:spcPct val="90000"/>
              </a:lnSpc>
              <a:spcAft>
                <a:spcPts val="600"/>
              </a:spcAft>
              <a:defRPr/>
            </a:pPr>
            <a:r>
              <a:rPr lang="en-US" b="1" dirty="0">
                <a:latin typeface="Arial" panose="020B0604020202020204" pitchFamily="34" charset="0"/>
                <a:cs typeface="Arial" panose="020B0604020202020204" pitchFamily="34" charset="0"/>
              </a:rPr>
              <a:t>Diverse Bachelors Degrees</a:t>
            </a:r>
          </a:p>
          <a:p>
            <a:pPr marL="285750" indent="-285750">
              <a:spcAft>
                <a:spcPts val="600"/>
              </a:spcAft>
              <a:buFontTx/>
              <a:buChar char="-"/>
              <a:defRPr/>
            </a:pPr>
            <a:r>
              <a:rPr lang="en-US" sz="1600" dirty="0">
                <a:latin typeface="Arial" panose="020B0604020202020204" pitchFamily="34" charset="0"/>
                <a:cs typeface="Arial" panose="020B0604020202020204" pitchFamily="34" charset="0"/>
              </a:rPr>
              <a:t>Life Sciences (Biology, Chemistry, Microbiology)</a:t>
            </a:r>
          </a:p>
          <a:p>
            <a:pPr marL="285750" indent="-285750">
              <a:spcAft>
                <a:spcPts val="600"/>
              </a:spcAft>
              <a:buFontTx/>
              <a:buChar char="-"/>
              <a:defRPr/>
            </a:pPr>
            <a:r>
              <a:rPr lang="en-US" sz="1600" dirty="0">
                <a:latin typeface="Arial" panose="020B0604020202020204" pitchFamily="34" charset="0"/>
                <a:cs typeface="Arial" panose="020B0604020202020204" pitchFamily="34" charset="0"/>
              </a:rPr>
              <a:t>Clinical Laboratory Sciences or Medical Technology</a:t>
            </a:r>
          </a:p>
          <a:p>
            <a:pPr marL="285750" indent="-285750">
              <a:spcAft>
                <a:spcPts val="600"/>
              </a:spcAft>
              <a:buFontTx/>
              <a:buChar char="-"/>
              <a:defRPr/>
            </a:pPr>
            <a:r>
              <a:rPr lang="en-US" sz="1600" dirty="0">
                <a:latin typeface="Arial" panose="020B0604020202020204" pitchFamily="34" charset="0"/>
                <a:cs typeface="Arial" panose="020B0604020202020204" pitchFamily="34" charset="0"/>
              </a:rPr>
              <a:t>Public Health (laboratory and non-laboratory roles)</a:t>
            </a:r>
          </a:p>
        </p:txBody>
      </p:sp>
      <p:sp>
        <p:nvSpPr>
          <p:cNvPr id="62" name="Rectangle 61">
            <a:extLst>
              <a:ext uri="{FF2B5EF4-FFF2-40B4-BE49-F238E27FC236}">
                <a16:creationId xmlns:a16="http://schemas.microsoft.com/office/drawing/2014/main" id="{B7FC350C-C3A5-42A8-BF76-FE9D0FE22067}"/>
              </a:ext>
            </a:extLst>
          </p:cNvPr>
          <p:cNvSpPr/>
          <p:nvPr/>
        </p:nvSpPr>
        <p:spPr>
          <a:xfrm>
            <a:off x="7941298" y="1445611"/>
            <a:ext cx="3291479" cy="220368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defRPr/>
            </a:pPr>
            <a:r>
              <a:rPr lang="en-US" b="1" dirty="0">
                <a:latin typeface="Arial" panose="020B0604020202020204" pitchFamily="34" charset="0"/>
                <a:cs typeface="Arial" panose="020B0604020202020204" pitchFamily="34" charset="0"/>
              </a:rPr>
              <a:t>Types of Jobs</a:t>
            </a:r>
          </a:p>
          <a:p>
            <a:pPr marL="285750" indent="-285750">
              <a:spcAft>
                <a:spcPts val="600"/>
              </a:spcAft>
              <a:buFontTx/>
              <a:buChar char="-"/>
              <a:defRPr/>
            </a:pPr>
            <a:r>
              <a:rPr lang="en-US" sz="1600" dirty="0">
                <a:latin typeface="Arial" panose="020B0604020202020204" pitchFamily="34" charset="0"/>
                <a:cs typeface="Arial" panose="020B0604020202020204" pitchFamily="34" charset="0"/>
              </a:rPr>
              <a:t>Chemists</a:t>
            </a:r>
          </a:p>
          <a:p>
            <a:pPr marL="285750" indent="-285750">
              <a:spcAft>
                <a:spcPts val="600"/>
              </a:spcAft>
              <a:buFontTx/>
              <a:buChar char="-"/>
              <a:defRPr/>
            </a:pPr>
            <a:r>
              <a:rPr lang="en-US" sz="1600" dirty="0">
                <a:latin typeface="Arial" panose="020B0604020202020204" pitchFamily="34" charset="0"/>
                <a:cs typeface="Arial" panose="020B0604020202020204" pitchFamily="34" charset="0"/>
              </a:rPr>
              <a:t>Environmental, Agriculture, or Food Scientists </a:t>
            </a:r>
          </a:p>
          <a:p>
            <a:pPr marL="285750" indent="-285750">
              <a:spcAft>
                <a:spcPts val="600"/>
              </a:spcAft>
              <a:buFontTx/>
              <a:buChar char="-"/>
              <a:defRPr/>
            </a:pPr>
            <a:r>
              <a:rPr lang="en-US" sz="1600" dirty="0">
                <a:latin typeface="Arial" panose="020B0604020202020204" pitchFamily="34" charset="0"/>
                <a:cs typeface="Arial" panose="020B0604020202020204" pitchFamily="34" charset="0"/>
              </a:rPr>
              <a:t>Microbiologists </a:t>
            </a:r>
          </a:p>
          <a:p>
            <a:pPr marL="285750" indent="-285750">
              <a:spcAft>
                <a:spcPts val="600"/>
              </a:spcAft>
              <a:buFontTx/>
              <a:buChar char="-"/>
              <a:defRPr/>
            </a:pPr>
            <a:r>
              <a:rPr lang="en-US" sz="1600" dirty="0">
                <a:latin typeface="Arial" panose="020B0604020202020204" pitchFamily="34" charset="0"/>
                <a:cs typeface="Arial" panose="020B0604020202020204" pitchFamily="34" charset="0"/>
              </a:rPr>
              <a:t>Medical Laboratory Scientists</a:t>
            </a:r>
          </a:p>
          <a:p>
            <a:pPr marL="285750" indent="-285750">
              <a:spcAft>
                <a:spcPts val="600"/>
              </a:spcAft>
              <a:buFontTx/>
              <a:buChar char="-"/>
              <a:defRPr/>
            </a:pPr>
            <a:r>
              <a:rPr lang="en-US" sz="1600" dirty="0">
                <a:latin typeface="Arial" panose="020B0604020202020204" pitchFamily="34" charset="0"/>
                <a:cs typeface="Arial" panose="020B0604020202020204" pitchFamily="34" charset="0"/>
              </a:rPr>
              <a:t>Bioinformaticians</a:t>
            </a:r>
          </a:p>
        </p:txBody>
      </p:sp>
      <p:sp>
        <p:nvSpPr>
          <p:cNvPr id="63" name="Rectangle 62">
            <a:extLst>
              <a:ext uri="{FF2B5EF4-FFF2-40B4-BE49-F238E27FC236}">
                <a16:creationId xmlns:a16="http://schemas.microsoft.com/office/drawing/2014/main" id="{498E9E8D-1EAF-4B35-916B-9BB7B4FE08BB}"/>
              </a:ext>
            </a:extLst>
          </p:cNvPr>
          <p:cNvSpPr/>
          <p:nvPr/>
        </p:nvSpPr>
        <p:spPr>
          <a:xfrm>
            <a:off x="587261" y="3784474"/>
            <a:ext cx="3191304" cy="172662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defRPr/>
            </a:pPr>
            <a:r>
              <a:rPr lang="en-US" b="1" dirty="0">
                <a:latin typeface="Arial" panose="020B0604020202020204" pitchFamily="34" charset="0"/>
                <a:cs typeface="Arial" panose="020B0604020202020204" pitchFamily="34" charset="0"/>
              </a:rPr>
              <a:t>Diverse Advanced Degrees</a:t>
            </a:r>
          </a:p>
          <a:p>
            <a:pPr marL="285750" indent="-285750">
              <a:spcAft>
                <a:spcPts val="600"/>
              </a:spcAft>
              <a:buFontTx/>
              <a:buChar char="-"/>
              <a:defRPr/>
            </a:pPr>
            <a:r>
              <a:rPr lang="en-US" sz="1600" dirty="0">
                <a:latin typeface="Arial" panose="020B0604020202020204" pitchFamily="34" charset="0"/>
                <a:cs typeface="Arial" panose="020B0604020202020204" pitchFamily="34" charset="0"/>
              </a:rPr>
              <a:t>Masters Degree in Applied Sciences, Public Health, Epidemiology</a:t>
            </a:r>
          </a:p>
          <a:p>
            <a:pPr marL="285750" indent="-285750">
              <a:spcAft>
                <a:spcPts val="600"/>
              </a:spcAft>
              <a:buFontTx/>
              <a:buChar char="-"/>
              <a:defRPr/>
            </a:pPr>
            <a:r>
              <a:rPr lang="en-US" sz="1600" dirty="0">
                <a:latin typeface="Arial" panose="020B0604020202020204" pitchFamily="34" charset="0"/>
                <a:cs typeface="Arial" panose="020B0604020202020204" pitchFamily="34" charset="0"/>
              </a:rPr>
              <a:t>PhD or DrPH</a:t>
            </a:r>
            <a:br>
              <a:rPr lang="en-US" sz="1600" dirty="0">
                <a:latin typeface="Calibri" panose="020F0502020204030204"/>
              </a:rPr>
            </a:br>
            <a:endParaRPr lang="en-US" sz="1600" dirty="0">
              <a:latin typeface="Calibri" panose="020F0502020204030204"/>
            </a:endParaRPr>
          </a:p>
        </p:txBody>
      </p:sp>
      <p:sp>
        <p:nvSpPr>
          <p:cNvPr id="64" name="TextBox 7">
            <a:extLst>
              <a:ext uri="{FF2B5EF4-FFF2-40B4-BE49-F238E27FC236}">
                <a16:creationId xmlns:a16="http://schemas.microsoft.com/office/drawing/2014/main" id="{31D184A0-E8EA-4F93-9358-CB7B224D6E63}"/>
              </a:ext>
            </a:extLst>
          </p:cNvPr>
          <p:cNvSpPr txBox="1"/>
          <p:nvPr/>
        </p:nvSpPr>
        <p:spPr>
          <a:xfrm>
            <a:off x="7941298" y="3784473"/>
            <a:ext cx="3291479" cy="131112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defRPr/>
            </a:pPr>
            <a:r>
              <a:rPr lang="en-US" b="1" dirty="0">
                <a:latin typeface="Arial" panose="020B0604020202020204" pitchFamily="34" charset="0"/>
                <a:cs typeface="Arial" panose="020B0604020202020204" pitchFamily="34" charset="0"/>
              </a:rPr>
              <a:t>Locations</a:t>
            </a:r>
          </a:p>
          <a:p>
            <a:pPr marL="285750" indent="-285750">
              <a:spcAft>
                <a:spcPts val="600"/>
              </a:spcAft>
              <a:buFontTx/>
              <a:buChar char="-"/>
              <a:defRPr/>
            </a:pPr>
            <a:r>
              <a:rPr lang="en-US" sz="1600" dirty="0">
                <a:latin typeface="Arial" panose="020B0604020202020204" pitchFamily="34" charset="0"/>
                <a:cs typeface="Arial" panose="020B0604020202020204" pitchFamily="34" charset="0"/>
              </a:rPr>
              <a:t>Local Level</a:t>
            </a:r>
          </a:p>
          <a:p>
            <a:pPr marL="285750" indent="-285750">
              <a:spcAft>
                <a:spcPts val="600"/>
              </a:spcAft>
              <a:buFontTx/>
              <a:buChar char="-"/>
              <a:defRPr/>
            </a:pPr>
            <a:r>
              <a:rPr lang="en-US" sz="1600" dirty="0">
                <a:latin typeface="Arial" panose="020B0604020202020204" pitchFamily="34" charset="0"/>
                <a:cs typeface="Arial" panose="020B0604020202020204" pitchFamily="34" charset="0"/>
              </a:rPr>
              <a:t>State Level</a:t>
            </a:r>
          </a:p>
          <a:p>
            <a:pPr marL="285750" indent="-285750">
              <a:spcAft>
                <a:spcPts val="600"/>
              </a:spcAft>
              <a:buFontTx/>
              <a:buChar char="-"/>
              <a:defRPr/>
            </a:pPr>
            <a:r>
              <a:rPr lang="en-US" sz="1600" dirty="0">
                <a:latin typeface="Arial" panose="020B0604020202020204" pitchFamily="34" charset="0"/>
                <a:cs typeface="Arial" panose="020B0604020202020204" pitchFamily="34" charset="0"/>
              </a:rPr>
              <a:t>National Level</a:t>
            </a:r>
          </a:p>
        </p:txBody>
      </p:sp>
    </p:spTree>
    <p:extLst>
      <p:ext uri="{BB962C8B-B14F-4D97-AF65-F5344CB8AC3E}">
        <p14:creationId xmlns:p14="http://schemas.microsoft.com/office/powerpoint/2010/main" val="1935746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1119D-953C-CE20-BE21-367E1FD56B37}"/>
              </a:ext>
            </a:extLst>
          </p:cNvPr>
          <p:cNvSpPr>
            <a:spLocks noGrp="1"/>
          </p:cNvSpPr>
          <p:nvPr>
            <p:ph type="title"/>
          </p:nvPr>
        </p:nvSpPr>
        <p:spPr/>
        <p:txBody>
          <a:bodyPr/>
          <a:lstStyle/>
          <a:p>
            <a:r>
              <a:rPr lang="en-US" dirty="0"/>
              <a:t>Why work in PHL’s</a:t>
            </a:r>
          </a:p>
        </p:txBody>
      </p:sp>
      <p:sp>
        <p:nvSpPr>
          <p:cNvPr id="5" name="Freeform 26">
            <a:extLst>
              <a:ext uri="{FF2B5EF4-FFF2-40B4-BE49-F238E27FC236}">
                <a16:creationId xmlns:a16="http://schemas.microsoft.com/office/drawing/2014/main" id="{41F3D043-EE98-A66D-BEF9-F243BE1CD180}"/>
              </a:ext>
            </a:extLst>
          </p:cNvPr>
          <p:cNvSpPr>
            <a:spLocks noEditPoints="1"/>
          </p:cNvSpPr>
          <p:nvPr/>
        </p:nvSpPr>
        <p:spPr bwMode="auto">
          <a:xfrm>
            <a:off x="149738" y="3913562"/>
            <a:ext cx="525491" cy="525488"/>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5</a:t>
            </a:r>
          </a:p>
        </p:txBody>
      </p:sp>
      <p:sp>
        <p:nvSpPr>
          <p:cNvPr id="3" name="Grafika 30" descr="Slide Usage and Content" title="Item 1">
            <a:extLst>
              <a:ext uri="{FF2B5EF4-FFF2-40B4-BE49-F238E27FC236}">
                <a16:creationId xmlns:a16="http://schemas.microsoft.com/office/drawing/2014/main" id="{DF195B60-BF72-8B63-7331-6554CA08A8F3}"/>
              </a:ext>
            </a:extLst>
          </p:cNvPr>
          <p:cNvSpPr/>
          <p:nvPr/>
        </p:nvSpPr>
        <p:spPr>
          <a:xfrm rot="1920966">
            <a:off x="167854" y="3956124"/>
            <a:ext cx="464671" cy="464671"/>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6" name="Freeform 26">
            <a:extLst>
              <a:ext uri="{FF2B5EF4-FFF2-40B4-BE49-F238E27FC236}">
                <a16:creationId xmlns:a16="http://schemas.microsoft.com/office/drawing/2014/main" id="{51BF45E7-D9DF-E43D-A479-D23E50EE8DCD}"/>
              </a:ext>
            </a:extLst>
          </p:cNvPr>
          <p:cNvSpPr>
            <a:spLocks noEditPoints="1"/>
          </p:cNvSpPr>
          <p:nvPr/>
        </p:nvSpPr>
        <p:spPr bwMode="auto">
          <a:xfrm>
            <a:off x="137444" y="3925714"/>
            <a:ext cx="525491" cy="525491"/>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5</a:t>
            </a:r>
          </a:p>
        </p:txBody>
      </p:sp>
    </p:spTree>
    <p:extLst>
      <p:ext uri="{BB962C8B-B14F-4D97-AF65-F5344CB8AC3E}">
        <p14:creationId xmlns:p14="http://schemas.microsoft.com/office/powerpoint/2010/main" val="2781122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531A876-62E3-EA31-1D2C-449EE5BCEED1}"/>
              </a:ext>
            </a:extLst>
          </p:cNvPr>
          <p:cNvSpPr>
            <a:spLocks noGrp="1"/>
          </p:cNvSpPr>
          <p:nvPr>
            <p:ph type="sldNum" sz="quarter" idx="12"/>
          </p:nvPr>
        </p:nvSpPr>
        <p:spPr>
          <a:xfrm>
            <a:off x="11496674" y="6363672"/>
            <a:ext cx="695327" cy="365125"/>
          </a:xfrm>
        </p:spPr>
        <p:txBody>
          <a:bodyPr/>
          <a:lstStyle/>
          <a:p>
            <a:fld id="{FFA67747-A1D0-4850-AF9A-570B1A0E3F7F}" type="slidenum">
              <a:rPr lang="en-US" smtClean="0"/>
              <a:t>15</a:t>
            </a:fld>
            <a:endParaRPr lang="en-US" dirty="0"/>
          </a:p>
        </p:txBody>
      </p:sp>
      <p:grpSp>
        <p:nvGrpSpPr>
          <p:cNvPr id="48" name="Grupa 37">
            <a:extLst>
              <a:ext uri="{FF2B5EF4-FFF2-40B4-BE49-F238E27FC236}">
                <a16:creationId xmlns:a16="http://schemas.microsoft.com/office/drawing/2014/main" id="{F9B770EF-9D94-AEB7-8409-9066F547B20C}"/>
              </a:ext>
            </a:extLst>
          </p:cNvPr>
          <p:cNvGrpSpPr/>
          <p:nvPr/>
        </p:nvGrpSpPr>
        <p:grpSpPr>
          <a:xfrm>
            <a:off x="-2832993" y="1187047"/>
            <a:ext cx="14257585" cy="2457977"/>
            <a:chOff x="-2832993" y="1087355"/>
            <a:chExt cx="14257585" cy="2457977"/>
          </a:xfrm>
        </p:grpSpPr>
        <p:grpSp>
          <p:nvGrpSpPr>
            <p:cNvPr id="49" name="Grupa 19">
              <a:extLst>
                <a:ext uri="{FF2B5EF4-FFF2-40B4-BE49-F238E27FC236}">
                  <a16:creationId xmlns:a16="http://schemas.microsoft.com/office/drawing/2014/main" id="{01F1DBBC-857F-8B02-9C91-312BA8E542DA}"/>
                </a:ext>
              </a:extLst>
            </p:cNvPr>
            <p:cNvGrpSpPr/>
            <p:nvPr/>
          </p:nvGrpSpPr>
          <p:grpSpPr>
            <a:xfrm>
              <a:off x="-2832993" y="1087355"/>
              <a:ext cx="14257585" cy="2457977"/>
              <a:chOff x="386862" y="724963"/>
              <a:chExt cx="10706723" cy="2457977"/>
            </a:xfrm>
          </p:grpSpPr>
          <p:sp>
            <p:nvSpPr>
              <p:cNvPr id="53" name="Łuk 24">
                <a:extLst>
                  <a:ext uri="{FF2B5EF4-FFF2-40B4-BE49-F238E27FC236}">
                    <a16:creationId xmlns:a16="http://schemas.microsoft.com/office/drawing/2014/main" id="{8DB9B0D7-8AFF-3BDD-FE40-B9546AEA76C1}"/>
                  </a:ext>
                </a:extLst>
              </p:cNvPr>
              <p:cNvSpPr/>
              <p:nvPr/>
            </p:nvSpPr>
            <p:spPr>
              <a:xfrm rot="9998247" flipH="1">
                <a:off x="386863" y="724964"/>
                <a:ext cx="10706722" cy="2457976"/>
              </a:xfrm>
              <a:prstGeom prst="arc">
                <a:avLst>
                  <a:gd name="adj1" fmla="val 12289033"/>
                  <a:gd name="adj2" fmla="val 13569426"/>
                </a:avLst>
              </a:prstGeom>
              <a:ln w="25400" cap="sq">
                <a:solidFill>
                  <a:schemeClr val="accent1"/>
                </a:solidFill>
                <a:beve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4" name="Łuk 25">
                <a:extLst>
                  <a:ext uri="{FF2B5EF4-FFF2-40B4-BE49-F238E27FC236}">
                    <a16:creationId xmlns:a16="http://schemas.microsoft.com/office/drawing/2014/main" id="{1C360BD7-9ACD-E055-D7A8-8FCA08F42976}"/>
                  </a:ext>
                </a:extLst>
              </p:cNvPr>
              <p:cNvSpPr/>
              <p:nvPr/>
            </p:nvSpPr>
            <p:spPr>
              <a:xfrm rot="9998247" flipH="1">
                <a:off x="386862" y="724963"/>
                <a:ext cx="10706722" cy="2457976"/>
              </a:xfrm>
              <a:prstGeom prst="arc">
                <a:avLst>
                  <a:gd name="adj1" fmla="val 15271915"/>
                  <a:gd name="adj2" fmla="val 18707926"/>
                </a:avLst>
              </a:prstGeom>
              <a:ln w="25400" cap="sq">
                <a:solidFill>
                  <a:schemeClr val="accent1"/>
                </a:solidFill>
                <a:beve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grpSp>
          <p:nvGrpSpPr>
            <p:cNvPr id="50" name="Grupa 20">
              <a:extLst>
                <a:ext uri="{FF2B5EF4-FFF2-40B4-BE49-F238E27FC236}">
                  <a16:creationId xmlns:a16="http://schemas.microsoft.com/office/drawing/2014/main" id="{85F3C63E-D667-C2C6-41DC-BF9C798DD77C}"/>
                </a:ext>
              </a:extLst>
            </p:cNvPr>
            <p:cNvGrpSpPr/>
            <p:nvPr/>
          </p:nvGrpSpPr>
          <p:grpSpPr>
            <a:xfrm>
              <a:off x="-2832992" y="1087355"/>
              <a:ext cx="14257584" cy="2457976"/>
              <a:chOff x="386862" y="724963"/>
              <a:chExt cx="10706722" cy="2457976"/>
            </a:xfrm>
          </p:grpSpPr>
          <p:sp>
            <p:nvSpPr>
              <p:cNvPr id="51" name="Łuk 22">
                <a:extLst>
                  <a:ext uri="{FF2B5EF4-FFF2-40B4-BE49-F238E27FC236}">
                    <a16:creationId xmlns:a16="http://schemas.microsoft.com/office/drawing/2014/main" id="{FAA0FE2F-1EA0-E39D-D309-603D315F52C1}"/>
                  </a:ext>
                </a:extLst>
              </p:cNvPr>
              <p:cNvSpPr/>
              <p:nvPr/>
            </p:nvSpPr>
            <p:spPr>
              <a:xfrm rot="9998247" flipH="1">
                <a:off x="386862" y="724963"/>
                <a:ext cx="10706722" cy="2457976"/>
              </a:xfrm>
              <a:prstGeom prst="arc">
                <a:avLst>
                  <a:gd name="adj1" fmla="val 19706137"/>
                  <a:gd name="adj2" fmla="val 20533325"/>
                </a:avLst>
              </a:prstGeom>
              <a:ln w="25400" cap="sq">
                <a:solidFill>
                  <a:schemeClr val="accent1"/>
                </a:solidFill>
                <a:beve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Łuk 23">
                <a:extLst>
                  <a:ext uri="{FF2B5EF4-FFF2-40B4-BE49-F238E27FC236}">
                    <a16:creationId xmlns:a16="http://schemas.microsoft.com/office/drawing/2014/main" id="{46BC33EC-94E4-E88E-7D9C-AB046C4BC84C}"/>
                  </a:ext>
                </a:extLst>
              </p:cNvPr>
              <p:cNvSpPr/>
              <p:nvPr/>
            </p:nvSpPr>
            <p:spPr>
              <a:xfrm rot="9998247" flipH="1">
                <a:off x="386862" y="724963"/>
                <a:ext cx="10706722" cy="2457976"/>
              </a:xfrm>
              <a:prstGeom prst="arc">
                <a:avLst>
                  <a:gd name="adj1" fmla="val 20797415"/>
                  <a:gd name="adj2" fmla="val 21136950"/>
                </a:avLst>
              </a:prstGeom>
              <a:ln w="25400" cap="sq">
                <a:solidFill>
                  <a:schemeClr val="accent1"/>
                </a:solidFill>
                <a:beve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grpSp>
      <p:grpSp>
        <p:nvGrpSpPr>
          <p:cNvPr id="55" name="Grupa 38">
            <a:extLst>
              <a:ext uri="{FF2B5EF4-FFF2-40B4-BE49-F238E27FC236}">
                <a16:creationId xmlns:a16="http://schemas.microsoft.com/office/drawing/2014/main" id="{E4BEE513-6D3B-35DD-F1C2-D87EE981000F}"/>
              </a:ext>
            </a:extLst>
          </p:cNvPr>
          <p:cNvGrpSpPr/>
          <p:nvPr/>
        </p:nvGrpSpPr>
        <p:grpSpPr>
          <a:xfrm>
            <a:off x="976957" y="1451465"/>
            <a:ext cx="1510279" cy="4398180"/>
            <a:chOff x="976956" y="1620360"/>
            <a:chExt cx="1510278" cy="4398180"/>
          </a:xfrm>
        </p:grpSpPr>
        <p:grpSp>
          <p:nvGrpSpPr>
            <p:cNvPr id="56" name="Grupa 3">
              <a:extLst>
                <a:ext uri="{FF2B5EF4-FFF2-40B4-BE49-F238E27FC236}">
                  <a16:creationId xmlns:a16="http://schemas.microsoft.com/office/drawing/2014/main" id="{761241A3-4F2C-C72E-69FA-2F9A39154F54}"/>
                </a:ext>
              </a:extLst>
            </p:cNvPr>
            <p:cNvGrpSpPr/>
            <p:nvPr/>
          </p:nvGrpSpPr>
          <p:grpSpPr>
            <a:xfrm flipH="1">
              <a:off x="1483641" y="1620360"/>
              <a:ext cx="496908" cy="2657878"/>
              <a:chOff x="8597602" y="2252688"/>
              <a:chExt cx="536534" cy="2869827"/>
            </a:xfrm>
          </p:grpSpPr>
          <p:sp>
            <p:nvSpPr>
              <p:cNvPr id="59" name="Dowolny kształt: kształt 4">
                <a:extLst>
                  <a:ext uri="{FF2B5EF4-FFF2-40B4-BE49-F238E27FC236}">
                    <a16:creationId xmlns:a16="http://schemas.microsoft.com/office/drawing/2014/main" id="{8562DFD6-2370-A8D5-0AE2-68EE169C7D45}"/>
                  </a:ext>
                </a:extLst>
              </p:cNvPr>
              <p:cNvSpPr/>
              <p:nvPr/>
            </p:nvSpPr>
            <p:spPr>
              <a:xfrm>
                <a:off x="8597602" y="2252688"/>
                <a:ext cx="536534" cy="2869827"/>
              </a:xfrm>
              <a:custGeom>
                <a:avLst/>
                <a:gdLst>
                  <a:gd name="connsiteX0" fmla="*/ 926691 w 964836"/>
                  <a:gd name="connsiteY0" fmla="*/ 0 h 5160748"/>
                  <a:gd name="connsiteX1" fmla="*/ 42632 w 964836"/>
                  <a:gd name="connsiteY1" fmla="*/ 0 h 5160748"/>
                  <a:gd name="connsiteX2" fmla="*/ 0 w 964836"/>
                  <a:gd name="connsiteY2" fmla="*/ 42632 h 5160748"/>
                  <a:gd name="connsiteX3" fmla="*/ 0 w 964836"/>
                  <a:gd name="connsiteY3" fmla="*/ 206430 h 5160748"/>
                  <a:gd name="connsiteX4" fmla="*/ 42632 w 964836"/>
                  <a:gd name="connsiteY4" fmla="*/ 249062 h 5160748"/>
                  <a:gd name="connsiteX5" fmla="*/ 85265 w 964836"/>
                  <a:gd name="connsiteY5" fmla="*/ 249062 h 5160748"/>
                  <a:gd name="connsiteX6" fmla="*/ 85265 w 964836"/>
                  <a:gd name="connsiteY6" fmla="*/ 4788278 h 5160748"/>
                  <a:gd name="connsiteX7" fmla="*/ 477930 w 964836"/>
                  <a:gd name="connsiteY7" fmla="*/ 5180943 h 5160748"/>
                  <a:gd name="connsiteX8" fmla="*/ 489149 w 964836"/>
                  <a:gd name="connsiteY8" fmla="*/ 5180943 h 5160748"/>
                  <a:gd name="connsiteX9" fmla="*/ 881815 w 964836"/>
                  <a:gd name="connsiteY9" fmla="*/ 4788278 h 5160748"/>
                  <a:gd name="connsiteX10" fmla="*/ 881815 w 964836"/>
                  <a:gd name="connsiteY10" fmla="*/ 251306 h 5160748"/>
                  <a:gd name="connsiteX11" fmla="*/ 924448 w 964836"/>
                  <a:gd name="connsiteY11" fmla="*/ 251306 h 5160748"/>
                  <a:gd name="connsiteX12" fmla="*/ 967080 w 964836"/>
                  <a:gd name="connsiteY12" fmla="*/ 208674 h 5160748"/>
                  <a:gd name="connsiteX13" fmla="*/ 967080 w 964836"/>
                  <a:gd name="connsiteY13" fmla="*/ 42632 h 5160748"/>
                  <a:gd name="connsiteX14" fmla="*/ 926691 w 964836"/>
                  <a:gd name="connsiteY14" fmla="*/ 0 h 516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4836" h="5160748">
                    <a:moveTo>
                      <a:pt x="926691" y="0"/>
                    </a:moveTo>
                    <a:lnTo>
                      <a:pt x="42632" y="0"/>
                    </a:lnTo>
                    <a:cubicBezTo>
                      <a:pt x="20194" y="0"/>
                      <a:pt x="0" y="20194"/>
                      <a:pt x="0" y="42632"/>
                    </a:cubicBezTo>
                    <a:lnTo>
                      <a:pt x="0" y="206430"/>
                    </a:lnTo>
                    <a:cubicBezTo>
                      <a:pt x="0" y="228868"/>
                      <a:pt x="20194" y="249062"/>
                      <a:pt x="42632" y="249062"/>
                    </a:cubicBezTo>
                    <a:lnTo>
                      <a:pt x="85265" y="249062"/>
                    </a:lnTo>
                    <a:lnTo>
                      <a:pt x="85265" y="4788278"/>
                    </a:lnTo>
                    <a:cubicBezTo>
                      <a:pt x="85265" y="5003683"/>
                      <a:pt x="262525" y="5180943"/>
                      <a:pt x="477930" y="5180943"/>
                    </a:cubicBezTo>
                    <a:lnTo>
                      <a:pt x="489149" y="5180943"/>
                    </a:lnTo>
                    <a:cubicBezTo>
                      <a:pt x="704555" y="5180943"/>
                      <a:pt x="881815" y="5003683"/>
                      <a:pt x="881815" y="4788278"/>
                    </a:cubicBezTo>
                    <a:lnTo>
                      <a:pt x="881815" y="251306"/>
                    </a:lnTo>
                    <a:lnTo>
                      <a:pt x="924448" y="251306"/>
                    </a:lnTo>
                    <a:cubicBezTo>
                      <a:pt x="946886" y="251306"/>
                      <a:pt x="967080" y="231112"/>
                      <a:pt x="967080" y="208674"/>
                    </a:cubicBezTo>
                    <a:lnTo>
                      <a:pt x="967080" y="42632"/>
                    </a:lnTo>
                    <a:cubicBezTo>
                      <a:pt x="969324" y="20194"/>
                      <a:pt x="949129" y="0"/>
                      <a:pt x="926691" y="0"/>
                    </a:cubicBezTo>
                    <a:close/>
                  </a:path>
                </a:pathLst>
              </a:custGeom>
              <a:noFill/>
              <a:ln w="25400" cap="flat">
                <a:solidFill>
                  <a:schemeClr val="accent1"/>
                </a:solidFill>
                <a:prstDash val="solid"/>
                <a:miter/>
              </a:ln>
            </p:spPr>
            <p:txBody>
              <a:bodyPr rtlCol="0" anchor="ctr"/>
              <a:lstStyle/>
              <a:p>
                <a:endParaRPr lang="en-US" dirty="0"/>
              </a:p>
            </p:txBody>
          </p:sp>
          <p:sp>
            <p:nvSpPr>
              <p:cNvPr id="60" name="Rectangle: Top Corners Rounded 2">
                <a:extLst>
                  <a:ext uri="{FF2B5EF4-FFF2-40B4-BE49-F238E27FC236}">
                    <a16:creationId xmlns:a16="http://schemas.microsoft.com/office/drawing/2014/main" id="{F7D3D355-8186-39A0-0A1B-C61E70AE8FAF}"/>
                  </a:ext>
                </a:extLst>
              </p:cNvPr>
              <p:cNvSpPr/>
              <p:nvPr/>
            </p:nvSpPr>
            <p:spPr>
              <a:xfrm rot="10800000" flipH="1">
                <a:off x="8686582" y="4138321"/>
                <a:ext cx="338006" cy="951090"/>
              </a:xfrm>
              <a:prstGeom prst="round2SameRect">
                <a:avLst>
                  <a:gd name="adj1" fmla="val 5000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grpSp>
        <p:sp>
          <p:nvSpPr>
            <p:cNvPr id="57" name="Owal 31">
              <a:extLst>
                <a:ext uri="{FF2B5EF4-FFF2-40B4-BE49-F238E27FC236}">
                  <a16:creationId xmlns:a16="http://schemas.microsoft.com/office/drawing/2014/main" id="{4E09C065-27B8-A9F4-E3CB-54D2CC3DE0A9}"/>
                </a:ext>
              </a:extLst>
            </p:cNvPr>
            <p:cNvSpPr/>
            <p:nvPr/>
          </p:nvSpPr>
          <p:spPr>
            <a:xfrm flipH="1">
              <a:off x="1321073" y="4608322"/>
              <a:ext cx="822044" cy="822044"/>
            </a:xfrm>
            <a:prstGeom prst="ellipse">
              <a:avLst/>
            </a:prstGeom>
            <a:solidFill>
              <a:schemeClr val="accent6"/>
            </a:solidFill>
            <a:ln w="88900">
              <a:solidFill>
                <a:schemeClr val="accent6">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Dowolny kształt 16">
              <a:extLst>
                <a:ext uri="{FF2B5EF4-FFF2-40B4-BE49-F238E27FC236}">
                  <a16:creationId xmlns:a16="http://schemas.microsoft.com/office/drawing/2014/main" id="{ABBC2B5C-9CAA-6B32-F797-F71BA2DBF606}"/>
                </a:ext>
              </a:extLst>
            </p:cNvPr>
            <p:cNvSpPr/>
            <p:nvPr/>
          </p:nvSpPr>
          <p:spPr>
            <a:xfrm>
              <a:off x="976956" y="5529389"/>
              <a:ext cx="1510278" cy="489151"/>
            </a:xfrm>
            <a:custGeom>
              <a:avLst/>
              <a:gdLst>
                <a:gd name="connsiteX0" fmla="*/ 0 w 3655200"/>
                <a:gd name="connsiteY0" fmla="*/ 0 h 2193120"/>
                <a:gd name="connsiteX1" fmla="*/ 3655200 w 3655200"/>
                <a:gd name="connsiteY1" fmla="*/ 0 h 2193120"/>
                <a:gd name="connsiteX2" fmla="*/ 3655200 w 3655200"/>
                <a:gd name="connsiteY2" fmla="*/ 2193120 h 2193120"/>
                <a:gd name="connsiteX3" fmla="*/ 0 w 3655200"/>
                <a:gd name="connsiteY3" fmla="*/ 2193120 h 2193120"/>
                <a:gd name="connsiteX4" fmla="*/ 0 w 3655200"/>
                <a:gd name="connsiteY4" fmla="*/ 0 h 219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200" h="2193120">
                  <a:moveTo>
                    <a:pt x="0" y="0"/>
                  </a:moveTo>
                  <a:lnTo>
                    <a:pt x="3655200" y="0"/>
                  </a:lnTo>
                  <a:lnTo>
                    <a:pt x="3655200" y="2193120"/>
                  </a:lnTo>
                  <a:lnTo>
                    <a:pt x="0" y="2193120"/>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36000" rIns="36000" bIns="36000" numCol="1" spcCol="1270" anchor="ctr" anchorCtr="0">
              <a:noAutofit/>
            </a:bodyPr>
            <a:lstStyle/>
            <a:p>
              <a:pPr algn="ctr" defTabSz="1511262">
                <a:lnSpc>
                  <a:spcPct val="90000"/>
                </a:lnSpc>
                <a:spcBef>
                  <a:spcPct val="0"/>
                </a:spcBef>
                <a:spcAft>
                  <a:spcPct val="35000"/>
                </a:spcAft>
              </a:pPr>
              <a:r>
                <a:rPr lang="en-US" sz="2200" b="1" dirty="0">
                  <a:solidFill>
                    <a:schemeClr val="accent6">
                      <a:lumMod val="75000"/>
                    </a:schemeClr>
                  </a:solidFill>
                </a:rPr>
                <a:t>Purpose</a:t>
              </a:r>
            </a:p>
          </p:txBody>
        </p:sp>
      </p:grpSp>
      <p:grpSp>
        <p:nvGrpSpPr>
          <p:cNvPr id="61" name="Grupa 45">
            <a:extLst>
              <a:ext uri="{FF2B5EF4-FFF2-40B4-BE49-F238E27FC236}">
                <a16:creationId xmlns:a16="http://schemas.microsoft.com/office/drawing/2014/main" id="{931558DB-17B7-A7F0-BE9D-300B7EE88020}"/>
              </a:ext>
            </a:extLst>
          </p:cNvPr>
          <p:cNvGrpSpPr/>
          <p:nvPr/>
        </p:nvGrpSpPr>
        <p:grpSpPr>
          <a:xfrm>
            <a:off x="2969713" y="1451465"/>
            <a:ext cx="1837532" cy="4820022"/>
            <a:chOff x="2969713" y="1620360"/>
            <a:chExt cx="1837531" cy="4820022"/>
          </a:xfrm>
        </p:grpSpPr>
        <p:grpSp>
          <p:nvGrpSpPr>
            <p:cNvPr id="62" name="Grupa 6">
              <a:extLst>
                <a:ext uri="{FF2B5EF4-FFF2-40B4-BE49-F238E27FC236}">
                  <a16:creationId xmlns:a16="http://schemas.microsoft.com/office/drawing/2014/main" id="{5CD34CA3-4C7D-E48E-A5CB-7FC19D3C806C}"/>
                </a:ext>
              </a:extLst>
            </p:cNvPr>
            <p:cNvGrpSpPr/>
            <p:nvPr/>
          </p:nvGrpSpPr>
          <p:grpSpPr>
            <a:xfrm flipH="1">
              <a:off x="3584112" y="1620360"/>
              <a:ext cx="496908" cy="2657878"/>
              <a:chOff x="6739320" y="2252688"/>
              <a:chExt cx="536534" cy="2869827"/>
            </a:xfrm>
          </p:grpSpPr>
          <p:sp>
            <p:nvSpPr>
              <p:cNvPr id="65" name="Dowolny kształt: kształt 7">
                <a:extLst>
                  <a:ext uri="{FF2B5EF4-FFF2-40B4-BE49-F238E27FC236}">
                    <a16:creationId xmlns:a16="http://schemas.microsoft.com/office/drawing/2014/main" id="{AE768C4F-FC42-D820-308A-F1DB99D48139}"/>
                  </a:ext>
                </a:extLst>
              </p:cNvPr>
              <p:cNvSpPr/>
              <p:nvPr/>
            </p:nvSpPr>
            <p:spPr>
              <a:xfrm>
                <a:off x="6739320" y="2252688"/>
                <a:ext cx="536534" cy="2869827"/>
              </a:xfrm>
              <a:custGeom>
                <a:avLst/>
                <a:gdLst>
                  <a:gd name="connsiteX0" fmla="*/ 926691 w 964836"/>
                  <a:gd name="connsiteY0" fmla="*/ 0 h 5160748"/>
                  <a:gd name="connsiteX1" fmla="*/ 42632 w 964836"/>
                  <a:gd name="connsiteY1" fmla="*/ 0 h 5160748"/>
                  <a:gd name="connsiteX2" fmla="*/ 0 w 964836"/>
                  <a:gd name="connsiteY2" fmla="*/ 42632 h 5160748"/>
                  <a:gd name="connsiteX3" fmla="*/ 0 w 964836"/>
                  <a:gd name="connsiteY3" fmla="*/ 206430 h 5160748"/>
                  <a:gd name="connsiteX4" fmla="*/ 42632 w 964836"/>
                  <a:gd name="connsiteY4" fmla="*/ 249062 h 5160748"/>
                  <a:gd name="connsiteX5" fmla="*/ 85265 w 964836"/>
                  <a:gd name="connsiteY5" fmla="*/ 249062 h 5160748"/>
                  <a:gd name="connsiteX6" fmla="*/ 85265 w 964836"/>
                  <a:gd name="connsiteY6" fmla="*/ 4788278 h 5160748"/>
                  <a:gd name="connsiteX7" fmla="*/ 477930 w 964836"/>
                  <a:gd name="connsiteY7" fmla="*/ 5180943 h 5160748"/>
                  <a:gd name="connsiteX8" fmla="*/ 489149 w 964836"/>
                  <a:gd name="connsiteY8" fmla="*/ 5180943 h 5160748"/>
                  <a:gd name="connsiteX9" fmla="*/ 881815 w 964836"/>
                  <a:gd name="connsiteY9" fmla="*/ 4788278 h 5160748"/>
                  <a:gd name="connsiteX10" fmla="*/ 881815 w 964836"/>
                  <a:gd name="connsiteY10" fmla="*/ 251306 h 5160748"/>
                  <a:gd name="connsiteX11" fmla="*/ 924448 w 964836"/>
                  <a:gd name="connsiteY11" fmla="*/ 251306 h 5160748"/>
                  <a:gd name="connsiteX12" fmla="*/ 967080 w 964836"/>
                  <a:gd name="connsiteY12" fmla="*/ 208674 h 5160748"/>
                  <a:gd name="connsiteX13" fmla="*/ 967080 w 964836"/>
                  <a:gd name="connsiteY13" fmla="*/ 42632 h 5160748"/>
                  <a:gd name="connsiteX14" fmla="*/ 926691 w 964836"/>
                  <a:gd name="connsiteY14" fmla="*/ 0 h 516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4836" h="5160748">
                    <a:moveTo>
                      <a:pt x="926691" y="0"/>
                    </a:moveTo>
                    <a:lnTo>
                      <a:pt x="42632" y="0"/>
                    </a:lnTo>
                    <a:cubicBezTo>
                      <a:pt x="20194" y="0"/>
                      <a:pt x="0" y="20194"/>
                      <a:pt x="0" y="42632"/>
                    </a:cubicBezTo>
                    <a:lnTo>
                      <a:pt x="0" y="206430"/>
                    </a:lnTo>
                    <a:cubicBezTo>
                      <a:pt x="0" y="228868"/>
                      <a:pt x="20194" y="249062"/>
                      <a:pt x="42632" y="249062"/>
                    </a:cubicBezTo>
                    <a:lnTo>
                      <a:pt x="85265" y="249062"/>
                    </a:lnTo>
                    <a:lnTo>
                      <a:pt x="85265" y="4788278"/>
                    </a:lnTo>
                    <a:cubicBezTo>
                      <a:pt x="85265" y="5003683"/>
                      <a:pt x="262525" y="5180943"/>
                      <a:pt x="477930" y="5180943"/>
                    </a:cubicBezTo>
                    <a:lnTo>
                      <a:pt x="489149" y="5180943"/>
                    </a:lnTo>
                    <a:cubicBezTo>
                      <a:pt x="704555" y="5180943"/>
                      <a:pt x="881815" y="5003683"/>
                      <a:pt x="881815" y="4788278"/>
                    </a:cubicBezTo>
                    <a:lnTo>
                      <a:pt x="881815" y="251306"/>
                    </a:lnTo>
                    <a:lnTo>
                      <a:pt x="924448" y="251306"/>
                    </a:lnTo>
                    <a:cubicBezTo>
                      <a:pt x="946886" y="251306"/>
                      <a:pt x="967080" y="231112"/>
                      <a:pt x="967080" y="208674"/>
                    </a:cubicBezTo>
                    <a:lnTo>
                      <a:pt x="967080" y="42632"/>
                    </a:lnTo>
                    <a:cubicBezTo>
                      <a:pt x="969324" y="20194"/>
                      <a:pt x="949129" y="0"/>
                      <a:pt x="926691" y="0"/>
                    </a:cubicBezTo>
                    <a:close/>
                  </a:path>
                </a:pathLst>
              </a:custGeom>
              <a:noFill/>
              <a:ln w="25400" cap="flat">
                <a:solidFill>
                  <a:schemeClr val="accent1"/>
                </a:solidFill>
                <a:prstDash val="solid"/>
                <a:miter/>
              </a:ln>
            </p:spPr>
            <p:txBody>
              <a:bodyPr rtlCol="0" anchor="ctr"/>
              <a:lstStyle/>
              <a:p>
                <a:endParaRPr lang="en-US" dirty="0"/>
              </a:p>
            </p:txBody>
          </p:sp>
          <p:sp>
            <p:nvSpPr>
              <p:cNvPr id="66" name="Rectangle: Top Corners Rounded 2">
                <a:extLst>
                  <a:ext uri="{FF2B5EF4-FFF2-40B4-BE49-F238E27FC236}">
                    <a16:creationId xmlns:a16="http://schemas.microsoft.com/office/drawing/2014/main" id="{42AA9775-4CB3-8523-4059-567D5FC903DE}"/>
                  </a:ext>
                </a:extLst>
              </p:cNvPr>
              <p:cNvSpPr/>
              <p:nvPr/>
            </p:nvSpPr>
            <p:spPr>
              <a:xfrm rot="10800000" flipH="1">
                <a:off x="6838584" y="3868755"/>
                <a:ext cx="338006" cy="1220656"/>
              </a:xfrm>
              <a:prstGeom prst="round2Same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grpSp>
        <p:sp>
          <p:nvSpPr>
            <p:cNvPr id="63" name="Owal 27">
              <a:extLst>
                <a:ext uri="{FF2B5EF4-FFF2-40B4-BE49-F238E27FC236}">
                  <a16:creationId xmlns:a16="http://schemas.microsoft.com/office/drawing/2014/main" id="{F5AA1850-1A64-FC2A-1FD1-CD6F936EB8C8}"/>
                </a:ext>
              </a:extLst>
            </p:cNvPr>
            <p:cNvSpPr/>
            <p:nvPr/>
          </p:nvSpPr>
          <p:spPr>
            <a:xfrm flipH="1">
              <a:off x="3421544" y="4596474"/>
              <a:ext cx="822044" cy="822044"/>
            </a:xfrm>
            <a:prstGeom prst="ellipse">
              <a:avLst/>
            </a:prstGeom>
            <a:solidFill>
              <a:schemeClr val="accent2"/>
            </a:solidFill>
            <a:ln w="88900">
              <a:solidFill>
                <a:schemeClr val="accent2">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Dowolny kształt 16">
              <a:extLst>
                <a:ext uri="{FF2B5EF4-FFF2-40B4-BE49-F238E27FC236}">
                  <a16:creationId xmlns:a16="http://schemas.microsoft.com/office/drawing/2014/main" id="{8A57BF58-6CD0-5DF0-54C4-E521E6E2B547}"/>
                </a:ext>
              </a:extLst>
            </p:cNvPr>
            <p:cNvSpPr/>
            <p:nvPr/>
          </p:nvSpPr>
          <p:spPr>
            <a:xfrm>
              <a:off x="2969713" y="5408198"/>
              <a:ext cx="1837531" cy="1032184"/>
            </a:xfrm>
            <a:custGeom>
              <a:avLst/>
              <a:gdLst>
                <a:gd name="connsiteX0" fmla="*/ 0 w 3655200"/>
                <a:gd name="connsiteY0" fmla="*/ 0 h 2193120"/>
                <a:gd name="connsiteX1" fmla="*/ 3655200 w 3655200"/>
                <a:gd name="connsiteY1" fmla="*/ 0 h 2193120"/>
                <a:gd name="connsiteX2" fmla="*/ 3655200 w 3655200"/>
                <a:gd name="connsiteY2" fmla="*/ 2193120 h 2193120"/>
                <a:gd name="connsiteX3" fmla="*/ 0 w 3655200"/>
                <a:gd name="connsiteY3" fmla="*/ 2193120 h 2193120"/>
                <a:gd name="connsiteX4" fmla="*/ 0 w 3655200"/>
                <a:gd name="connsiteY4" fmla="*/ 0 h 219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200" h="2193120">
                  <a:moveTo>
                    <a:pt x="0" y="0"/>
                  </a:moveTo>
                  <a:lnTo>
                    <a:pt x="3655200" y="0"/>
                  </a:lnTo>
                  <a:lnTo>
                    <a:pt x="3655200" y="2193120"/>
                  </a:lnTo>
                  <a:lnTo>
                    <a:pt x="0" y="2193120"/>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36000" rIns="36000" bIns="36000" numCol="1" spcCol="1270" anchor="ctr" anchorCtr="0">
              <a:noAutofit/>
            </a:bodyPr>
            <a:lstStyle/>
            <a:p>
              <a:pPr algn="ctr" defTabSz="1511262">
                <a:lnSpc>
                  <a:spcPct val="90000"/>
                </a:lnSpc>
                <a:spcBef>
                  <a:spcPct val="0"/>
                </a:spcBef>
                <a:spcAft>
                  <a:spcPct val="35000"/>
                </a:spcAft>
              </a:pPr>
              <a:r>
                <a:rPr lang="en-US" sz="2200" b="1" dirty="0">
                  <a:solidFill>
                    <a:schemeClr val="accent2"/>
                  </a:solidFill>
                </a:rPr>
                <a:t>Professional Development</a:t>
              </a:r>
            </a:p>
          </p:txBody>
        </p:sp>
      </p:grpSp>
      <p:grpSp>
        <p:nvGrpSpPr>
          <p:cNvPr id="67" name="Grupa 46">
            <a:extLst>
              <a:ext uri="{FF2B5EF4-FFF2-40B4-BE49-F238E27FC236}">
                <a16:creationId xmlns:a16="http://schemas.microsoft.com/office/drawing/2014/main" id="{3EF4E118-2564-1BF0-1D80-E511B723A3D5}"/>
              </a:ext>
            </a:extLst>
          </p:cNvPr>
          <p:cNvGrpSpPr/>
          <p:nvPr/>
        </p:nvGrpSpPr>
        <p:grpSpPr>
          <a:xfrm>
            <a:off x="4850694" y="1451465"/>
            <a:ext cx="2337395" cy="4557983"/>
            <a:chOff x="4850695" y="1620360"/>
            <a:chExt cx="2337394" cy="4557983"/>
          </a:xfrm>
        </p:grpSpPr>
        <p:grpSp>
          <p:nvGrpSpPr>
            <p:cNvPr id="68" name="Grupa 9">
              <a:extLst>
                <a:ext uri="{FF2B5EF4-FFF2-40B4-BE49-F238E27FC236}">
                  <a16:creationId xmlns:a16="http://schemas.microsoft.com/office/drawing/2014/main" id="{601AC003-D1F4-23DD-713E-69378C25701B}"/>
                </a:ext>
              </a:extLst>
            </p:cNvPr>
            <p:cNvGrpSpPr/>
            <p:nvPr/>
          </p:nvGrpSpPr>
          <p:grpSpPr>
            <a:xfrm flipH="1">
              <a:off x="5770941" y="1620360"/>
              <a:ext cx="496908" cy="2657878"/>
              <a:chOff x="4881038" y="2252688"/>
              <a:chExt cx="536534" cy="2869827"/>
            </a:xfrm>
          </p:grpSpPr>
          <p:sp>
            <p:nvSpPr>
              <p:cNvPr id="71" name="Dowolny kształt: kształt 10">
                <a:extLst>
                  <a:ext uri="{FF2B5EF4-FFF2-40B4-BE49-F238E27FC236}">
                    <a16:creationId xmlns:a16="http://schemas.microsoft.com/office/drawing/2014/main" id="{9F6C60E7-9CB5-3F25-B594-D15A13D13E8E}"/>
                  </a:ext>
                </a:extLst>
              </p:cNvPr>
              <p:cNvSpPr/>
              <p:nvPr/>
            </p:nvSpPr>
            <p:spPr>
              <a:xfrm>
                <a:off x="4881038" y="2252688"/>
                <a:ext cx="536534" cy="2869827"/>
              </a:xfrm>
              <a:custGeom>
                <a:avLst/>
                <a:gdLst>
                  <a:gd name="connsiteX0" fmla="*/ 926691 w 964836"/>
                  <a:gd name="connsiteY0" fmla="*/ 0 h 5160748"/>
                  <a:gd name="connsiteX1" fmla="*/ 42632 w 964836"/>
                  <a:gd name="connsiteY1" fmla="*/ 0 h 5160748"/>
                  <a:gd name="connsiteX2" fmla="*/ 0 w 964836"/>
                  <a:gd name="connsiteY2" fmla="*/ 42632 h 5160748"/>
                  <a:gd name="connsiteX3" fmla="*/ 0 w 964836"/>
                  <a:gd name="connsiteY3" fmla="*/ 206430 h 5160748"/>
                  <a:gd name="connsiteX4" fmla="*/ 42632 w 964836"/>
                  <a:gd name="connsiteY4" fmla="*/ 249062 h 5160748"/>
                  <a:gd name="connsiteX5" fmla="*/ 85265 w 964836"/>
                  <a:gd name="connsiteY5" fmla="*/ 249062 h 5160748"/>
                  <a:gd name="connsiteX6" fmla="*/ 85265 w 964836"/>
                  <a:gd name="connsiteY6" fmla="*/ 4788278 h 5160748"/>
                  <a:gd name="connsiteX7" fmla="*/ 477930 w 964836"/>
                  <a:gd name="connsiteY7" fmla="*/ 5180943 h 5160748"/>
                  <a:gd name="connsiteX8" fmla="*/ 489149 w 964836"/>
                  <a:gd name="connsiteY8" fmla="*/ 5180943 h 5160748"/>
                  <a:gd name="connsiteX9" fmla="*/ 881815 w 964836"/>
                  <a:gd name="connsiteY9" fmla="*/ 4788278 h 5160748"/>
                  <a:gd name="connsiteX10" fmla="*/ 881815 w 964836"/>
                  <a:gd name="connsiteY10" fmla="*/ 251306 h 5160748"/>
                  <a:gd name="connsiteX11" fmla="*/ 924448 w 964836"/>
                  <a:gd name="connsiteY11" fmla="*/ 251306 h 5160748"/>
                  <a:gd name="connsiteX12" fmla="*/ 967080 w 964836"/>
                  <a:gd name="connsiteY12" fmla="*/ 208674 h 5160748"/>
                  <a:gd name="connsiteX13" fmla="*/ 967080 w 964836"/>
                  <a:gd name="connsiteY13" fmla="*/ 42632 h 5160748"/>
                  <a:gd name="connsiteX14" fmla="*/ 926691 w 964836"/>
                  <a:gd name="connsiteY14" fmla="*/ 0 h 516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4836" h="5160748">
                    <a:moveTo>
                      <a:pt x="926691" y="0"/>
                    </a:moveTo>
                    <a:lnTo>
                      <a:pt x="42632" y="0"/>
                    </a:lnTo>
                    <a:cubicBezTo>
                      <a:pt x="20194" y="0"/>
                      <a:pt x="0" y="20194"/>
                      <a:pt x="0" y="42632"/>
                    </a:cubicBezTo>
                    <a:lnTo>
                      <a:pt x="0" y="206430"/>
                    </a:lnTo>
                    <a:cubicBezTo>
                      <a:pt x="0" y="228868"/>
                      <a:pt x="20194" y="249062"/>
                      <a:pt x="42632" y="249062"/>
                    </a:cubicBezTo>
                    <a:lnTo>
                      <a:pt x="85265" y="249062"/>
                    </a:lnTo>
                    <a:lnTo>
                      <a:pt x="85265" y="4788278"/>
                    </a:lnTo>
                    <a:cubicBezTo>
                      <a:pt x="85265" y="5003683"/>
                      <a:pt x="262525" y="5180943"/>
                      <a:pt x="477930" y="5180943"/>
                    </a:cubicBezTo>
                    <a:lnTo>
                      <a:pt x="489149" y="5180943"/>
                    </a:lnTo>
                    <a:cubicBezTo>
                      <a:pt x="704555" y="5180943"/>
                      <a:pt x="881815" y="5003683"/>
                      <a:pt x="881815" y="4788278"/>
                    </a:cubicBezTo>
                    <a:lnTo>
                      <a:pt x="881815" y="251306"/>
                    </a:lnTo>
                    <a:lnTo>
                      <a:pt x="924448" y="251306"/>
                    </a:lnTo>
                    <a:cubicBezTo>
                      <a:pt x="946886" y="251306"/>
                      <a:pt x="967080" y="231112"/>
                      <a:pt x="967080" y="208674"/>
                    </a:cubicBezTo>
                    <a:lnTo>
                      <a:pt x="967080" y="42632"/>
                    </a:lnTo>
                    <a:cubicBezTo>
                      <a:pt x="969324" y="20194"/>
                      <a:pt x="949129" y="0"/>
                      <a:pt x="926691" y="0"/>
                    </a:cubicBezTo>
                    <a:close/>
                  </a:path>
                </a:pathLst>
              </a:custGeom>
              <a:noFill/>
              <a:ln w="25400" cap="flat">
                <a:solidFill>
                  <a:schemeClr val="accent1"/>
                </a:solidFill>
                <a:prstDash val="solid"/>
                <a:miter/>
              </a:ln>
            </p:spPr>
            <p:txBody>
              <a:bodyPr rtlCol="0" anchor="ctr"/>
              <a:lstStyle/>
              <a:p>
                <a:endParaRPr lang="en-US" dirty="0"/>
              </a:p>
            </p:txBody>
          </p:sp>
          <p:sp>
            <p:nvSpPr>
              <p:cNvPr id="72" name="Rectangle: Top Corners Rounded 2">
                <a:extLst>
                  <a:ext uri="{FF2B5EF4-FFF2-40B4-BE49-F238E27FC236}">
                    <a16:creationId xmlns:a16="http://schemas.microsoft.com/office/drawing/2014/main" id="{B89DED85-0D6B-8BC4-B530-C10B1E9FC3AD}"/>
                  </a:ext>
                </a:extLst>
              </p:cNvPr>
              <p:cNvSpPr/>
              <p:nvPr/>
            </p:nvSpPr>
            <p:spPr>
              <a:xfrm rot="10800000" flipH="1">
                <a:off x="4980302" y="3604986"/>
                <a:ext cx="338006" cy="1484424"/>
              </a:xfrm>
              <a:prstGeom prst="round2Same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grpSp>
        <p:sp>
          <p:nvSpPr>
            <p:cNvPr id="69" name="Owal 28">
              <a:extLst>
                <a:ext uri="{FF2B5EF4-FFF2-40B4-BE49-F238E27FC236}">
                  <a16:creationId xmlns:a16="http://schemas.microsoft.com/office/drawing/2014/main" id="{98EA4635-E5CA-B063-F47F-694A9B9EC603}"/>
                </a:ext>
              </a:extLst>
            </p:cNvPr>
            <p:cNvSpPr/>
            <p:nvPr/>
          </p:nvSpPr>
          <p:spPr>
            <a:xfrm flipH="1">
              <a:off x="5608373" y="4596474"/>
              <a:ext cx="822044" cy="822044"/>
            </a:xfrm>
            <a:prstGeom prst="ellipse">
              <a:avLst/>
            </a:prstGeom>
            <a:solidFill>
              <a:schemeClr val="accent4"/>
            </a:solidFill>
            <a:ln w="88900">
              <a:solidFill>
                <a:schemeClr val="accent4">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Dowolny kształt 16">
              <a:extLst>
                <a:ext uri="{FF2B5EF4-FFF2-40B4-BE49-F238E27FC236}">
                  <a16:creationId xmlns:a16="http://schemas.microsoft.com/office/drawing/2014/main" id="{8ABDB473-546B-EB9E-15D5-D19A98CC03B6}"/>
                </a:ext>
              </a:extLst>
            </p:cNvPr>
            <p:cNvSpPr/>
            <p:nvPr/>
          </p:nvSpPr>
          <p:spPr>
            <a:xfrm>
              <a:off x="4850695" y="5689192"/>
              <a:ext cx="2337394" cy="489151"/>
            </a:xfrm>
            <a:custGeom>
              <a:avLst/>
              <a:gdLst>
                <a:gd name="connsiteX0" fmla="*/ 0 w 3655200"/>
                <a:gd name="connsiteY0" fmla="*/ 0 h 2193120"/>
                <a:gd name="connsiteX1" fmla="*/ 3655200 w 3655200"/>
                <a:gd name="connsiteY1" fmla="*/ 0 h 2193120"/>
                <a:gd name="connsiteX2" fmla="*/ 3655200 w 3655200"/>
                <a:gd name="connsiteY2" fmla="*/ 2193120 h 2193120"/>
                <a:gd name="connsiteX3" fmla="*/ 0 w 3655200"/>
                <a:gd name="connsiteY3" fmla="*/ 2193120 h 2193120"/>
                <a:gd name="connsiteX4" fmla="*/ 0 w 3655200"/>
                <a:gd name="connsiteY4" fmla="*/ 0 h 219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200" h="2193120">
                  <a:moveTo>
                    <a:pt x="0" y="0"/>
                  </a:moveTo>
                  <a:lnTo>
                    <a:pt x="3655200" y="0"/>
                  </a:lnTo>
                  <a:lnTo>
                    <a:pt x="3655200" y="2193120"/>
                  </a:lnTo>
                  <a:lnTo>
                    <a:pt x="0" y="2193120"/>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36000" rIns="36000" bIns="36000" numCol="1" spcCol="1270" anchor="ctr" anchorCtr="0">
              <a:noAutofit/>
            </a:bodyPr>
            <a:lstStyle/>
            <a:p>
              <a:pPr algn="ctr" defTabSz="1511262">
                <a:lnSpc>
                  <a:spcPct val="90000"/>
                </a:lnSpc>
                <a:spcBef>
                  <a:spcPct val="0"/>
                </a:spcBef>
                <a:spcAft>
                  <a:spcPct val="35000"/>
                </a:spcAft>
              </a:pPr>
              <a:r>
                <a:rPr lang="en-US" sz="2200" b="1" dirty="0">
                  <a:solidFill>
                    <a:schemeClr val="accent4"/>
                  </a:solidFill>
                </a:rPr>
                <a:t>Work-Life Balance</a:t>
              </a:r>
            </a:p>
          </p:txBody>
        </p:sp>
      </p:grpSp>
      <p:grpSp>
        <p:nvGrpSpPr>
          <p:cNvPr id="73" name="Grupa 47">
            <a:extLst>
              <a:ext uri="{FF2B5EF4-FFF2-40B4-BE49-F238E27FC236}">
                <a16:creationId xmlns:a16="http://schemas.microsoft.com/office/drawing/2014/main" id="{87618DA1-82D4-992E-3B12-801F7A3595F5}"/>
              </a:ext>
            </a:extLst>
          </p:cNvPr>
          <p:cNvGrpSpPr/>
          <p:nvPr/>
        </p:nvGrpSpPr>
        <p:grpSpPr>
          <a:xfrm>
            <a:off x="7302138" y="1451465"/>
            <a:ext cx="1837532" cy="4557983"/>
            <a:chOff x="7302137" y="1620360"/>
            <a:chExt cx="1837532" cy="4557983"/>
          </a:xfrm>
        </p:grpSpPr>
        <p:grpSp>
          <p:nvGrpSpPr>
            <p:cNvPr id="74" name="Grupa 12">
              <a:extLst>
                <a:ext uri="{FF2B5EF4-FFF2-40B4-BE49-F238E27FC236}">
                  <a16:creationId xmlns:a16="http://schemas.microsoft.com/office/drawing/2014/main" id="{F6FF9856-E0BC-B710-6057-8166C81AB361}"/>
                </a:ext>
              </a:extLst>
            </p:cNvPr>
            <p:cNvGrpSpPr/>
            <p:nvPr/>
          </p:nvGrpSpPr>
          <p:grpSpPr>
            <a:xfrm flipH="1">
              <a:off x="7972449" y="1620360"/>
              <a:ext cx="496908" cy="2657878"/>
              <a:chOff x="3022756" y="2252688"/>
              <a:chExt cx="536534" cy="2869827"/>
            </a:xfrm>
          </p:grpSpPr>
          <p:sp>
            <p:nvSpPr>
              <p:cNvPr id="77" name="Dowolny kształt: kształt 13">
                <a:extLst>
                  <a:ext uri="{FF2B5EF4-FFF2-40B4-BE49-F238E27FC236}">
                    <a16:creationId xmlns:a16="http://schemas.microsoft.com/office/drawing/2014/main" id="{993CA98F-7C84-E802-6A4E-6285D6A332C5}"/>
                  </a:ext>
                </a:extLst>
              </p:cNvPr>
              <p:cNvSpPr/>
              <p:nvPr/>
            </p:nvSpPr>
            <p:spPr>
              <a:xfrm>
                <a:off x="3022756" y="2252688"/>
                <a:ext cx="536534" cy="2869827"/>
              </a:xfrm>
              <a:custGeom>
                <a:avLst/>
                <a:gdLst>
                  <a:gd name="connsiteX0" fmla="*/ 926691 w 964836"/>
                  <a:gd name="connsiteY0" fmla="*/ 0 h 5160748"/>
                  <a:gd name="connsiteX1" fmla="*/ 42632 w 964836"/>
                  <a:gd name="connsiteY1" fmla="*/ 0 h 5160748"/>
                  <a:gd name="connsiteX2" fmla="*/ 0 w 964836"/>
                  <a:gd name="connsiteY2" fmla="*/ 42632 h 5160748"/>
                  <a:gd name="connsiteX3" fmla="*/ 0 w 964836"/>
                  <a:gd name="connsiteY3" fmla="*/ 206430 h 5160748"/>
                  <a:gd name="connsiteX4" fmla="*/ 42632 w 964836"/>
                  <a:gd name="connsiteY4" fmla="*/ 249062 h 5160748"/>
                  <a:gd name="connsiteX5" fmla="*/ 85265 w 964836"/>
                  <a:gd name="connsiteY5" fmla="*/ 249062 h 5160748"/>
                  <a:gd name="connsiteX6" fmla="*/ 85265 w 964836"/>
                  <a:gd name="connsiteY6" fmla="*/ 4788278 h 5160748"/>
                  <a:gd name="connsiteX7" fmla="*/ 477930 w 964836"/>
                  <a:gd name="connsiteY7" fmla="*/ 5180943 h 5160748"/>
                  <a:gd name="connsiteX8" fmla="*/ 489149 w 964836"/>
                  <a:gd name="connsiteY8" fmla="*/ 5180943 h 5160748"/>
                  <a:gd name="connsiteX9" fmla="*/ 881815 w 964836"/>
                  <a:gd name="connsiteY9" fmla="*/ 4788278 h 5160748"/>
                  <a:gd name="connsiteX10" fmla="*/ 881815 w 964836"/>
                  <a:gd name="connsiteY10" fmla="*/ 251306 h 5160748"/>
                  <a:gd name="connsiteX11" fmla="*/ 924448 w 964836"/>
                  <a:gd name="connsiteY11" fmla="*/ 251306 h 5160748"/>
                  <a:gd name="connsiteX12" fmla="*/ 967080 w 964836"/>
                  <a:gd name="connsiteY12" fmla="*/ 208674 h 5160748"/>
                  <a:gd name="connsiteX13" fmla="*/ 967080 w 964836"/>
                  <a:gd name="connsiteY13" fmla="*/ 42632 h 5160748"/>
                  <a:gd name="connsiteX14" fmla="*/ 926691 w 964836"/>
                  <a:gd name="connsiteY14" fmla="*/ 0 h 516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4836" h="5160748">
                    <a:moveTo>
                      <a:pt x="926691" y="0"/>
                    </a:moveTo>
                    <a:lnTo>
                      <a:pt x="42632" y="0"/>
                    </a:lnTo>
                    <a:cubicBezTo>
                      <a:pt x="20194" y="0"/>
                      <a:pt x="0" y="20194"/>
                      <a:pt x="0" y="42632"/>
                    </a:cubicBezTo>
                    <a:lnTo>
                      <a:pt x="0" y="206430"/>
                    </a:lnTo>
                    <a:cubicBezTo>
                      <a:pt x="0" y="228868"/>
                      <a:pt x="20194" y="249062"/>
                      <a:pt x="42632" y="249062"/>
                    </a:cubicBezTo>
                    <a:lnTo>
                      <a:pt x="85265" y="249062"/>
                    </a:lnTo>
                    <a:lnTo>
                      <a:pt x="85265" y="4788278"/>
                    </a:lnTo>
                    <a:cubicBezTo>
                      <a:pt x="85265" y="5003683"/>
                      <a:pt x="262525" y="5180943"/>
                      <a:pt x="477930" y="5180943"/>
                    </a:cubicBezTo>
                    <a:lnTo>
                      <a:pt x="489149" y="5180943"/>
                    </a:lnTo>
                    <a:cubicBezTo>
                      <a:pt x="704555" y="5180943"/>
                      <a:pt x="881815" y="5003683"/>
                      <a:pt x="881815" y="4788278"/>
                    </a:cubicBezTo>
                    <a:lnTo>
                      <a:pt x="881815" y="251306"/>
                    </a:lnTo>
                    <a:lnTo>
                      <a:pt x="924448" y="251306"/>
                    </a:lnTo>
                    <a:cubicBezTo>
                      <a:pt x="946886" y="251306"/>
                      <a:pt x="967080" y="231112"/>
                      <a:pt x="967080" y="208674"/>
                    </a:cubicBezTo>
                    <a:lnTo>
                      <a:pt x="967080" y="42632"/>
                    </a:lnTo>
                    <a:cubicBezTo>
                      <a:pt x="969324" y="20194"/>
                      <a:pt x="949129" y="0"/>
                      <a:pt x="926691" y="0"/>
                    </a:cubicBezTo>
                    <a:close/>
                  </a:path>
                </a:pathLst>
              </a:custGeom>
              <a:noFill/>
              <a:ln w="25400" cap="flat">
                <a:solidFill>
                  <a:schemeClr val="accent1"/>
                </a:solidFill>
                <a:prstDash val="solid"/>
                <a:miter/>
              </a:ln>
            </p:spPr>
            <p:txBody>
              <a:bodyPr rtlCol="0" anchor="ctr"/>
              <a:lstStyle/>
              <a:p>
                <a:endParaRPr lang="en-US" dirty="0"/>
              </a:p>
            </p:txBody>
          </p:sp>
          <p:sp>
            <p:nvSpPr>
              <p:cNvPr id="78" name="Rectangle: Top Corners Rounded 2">
                <a:extLst>
                  <a:ext uri="{FF2B5EF4-FFF2-40B4-BE49-F238E27FC236}">
                    <a16:creationId xmlns:a16="http://schemas.microsoft.com/office/drawing/2014/main" id="{67698A90-C2FD-6892-EA72-47424F3E3A7C}"/>
                  </a:ext>
                </a:extLst>
              </p:cNvPr>
              <p:cNvSpPr/>
              <p:nvPr/>
            </p:nvSpPr>
            <p:spPr>
              <a:xfrm rot="10800000" flipH="1">
                <a:off x="3122020" y="3342736"/>
                <a:ext cx="338006" cy="1746674"/>
              </a:xfrm>
              <a:prstGeom prst="round2Same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grpSp>
        <p:sp>
          <p:nvSpPr>
            <p:cNvPr id="75" name="Owal 29">
              <a:extLst>
                <a:ext uri="{FF2B5EF4-FFF2-40B4-BE49-F238E27FC236}">
                  <a16:creationId xmlns:a16="http://schemas.microsoft.com/office/drawing/2014/main" id="{BF7BF8AB-910A-0D4C-5254-0A110ED760D0}"/>
                </a:ext>
              </a:extLst>
            </p:cNvPr>
            <p:cNvSpPr/>
            <p:nvPr/>
          </p:nvSpPr>
          <p:spPr>
            <a:xfrm flipH="1">
              <a:off x="7809881" y="4596474"/>
              <a:ext cx="822044" cy="822044"/>
            </a:xfrm>
            <a:prstGeom prst="ellipse">
              <a:avLst/>
            </a:prstGeom>
            <a:solidFill>
              <a:schemeClr val="accent3"/>
            </a:solidFill>
            <a:ln w="88900">
              <a:solidFill>
                <a:schemeClr val="accent3">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Dowolny kształt 16">
              <a:extLst>
                <a:ext uri="{FF2B5EF4-FFF2-40B4-BE49-F238E27FC236}">
                  <a16:creationId xmlns:a16="http://schemas.microsoft.com/office/drawing/2014/main" id="{B24D4908-41B2-1BC2-0AEA-8E681ACE39D5}"/>
                </a:ext>
              </a:extLst>
            </p:cNvPr>
            <p:cNvSpPr/>
            <p:nvPr/>
          </p:nvSpPr>
          <p:spPr>
            <a:xfrm>
              <a:off x="7302137" y="5689192"/>
              <a:ext cx="1837532" cy="489151"/>
            </a:xfrm>
            <a:custGeom>
              <a:avLst/>
              <a:gdLst>
                <a:gd name="connsiteX0" fmla="*/ 0 w 3655200"/>
                <a:gd name="connsiteY0" fmla="*/ 0 h 2193120"/>
                <a:gd name="connsiteX1" fmla="*/ 3655200 w 3655200"/>
                <a:gd name="connsiteY1" fmla="*/ 0 h 2193120"/>
                <a:gd name="connsiteX2" fmla="*/ 3655200 w 3655200"/>
                <a:gd name="connsiteY2" fmla="*/ 2193120 h 2193120"/>
                <a:gd name="connsiteX3" fmla="*/ 0 w 3655200"/>
                <a:gd name="connsiteY3" fmla="*/ 2193120 h 2193120"/>
                <a:gd name="connsiteX4" fmla="*/ 0 w 3655200"/>
                <a:gd name="connsiteY4" fmla="*/ 0 h 219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200" h="2193120">
                  <a:moveTo>
                    <a:pt x="0" y="0"/>
                  </a:moveTo>
                  <a:lnTo>
                    <a:pt x="3655200" y="0"/>
                  </a:lnTo>
                  <a:lnTo>
                    <a:pt x="3655200" y="2193120"/>
                  </a:lnTo>
                  <a:lnTo>
                    <a:pt x="0" y="2193120"/>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36000" rIns="36000" bIns="36000" numCol="1" spcCol="1270" anchor="ctr" anchorCtr="0">
              <a:noAutofit/>
            </a:bodyPr>
            <a:lstStyle/>
            <a:p>
              <a:pPr algn="ctr" defTabSz="1511262">
                <a:lnSpc>
                  <a:spcPct val="90000"/>
                </a:lnSpc>
                <a:spcBef>
                  <a:spcPct val="0"/>
                </a:spcBef>
                <a:spcAft>
                  <a:spcPct val="35000"/>
                </a:spcAft>
              </a:pPr>
              <a:r>
                <a:rPr lang="en-US" sz="2200" b="1" dirty="0">
                  <a:solidFill>
                    <a:schemeClr val="accent3"/>
                  </a:solidFill>
                </a:rPr>
                <a:t>Career Growth</a:t>
              </a:r>
            </a:p>
          </p:txBody>
        </p:sp>
      </p:grpSp>
      <p:grpSp>
        <p:nvGrpSpPr>
          <p:cNvPr id="79" name="Grupa 48">
            <a:extLst>
              <a:ext uri="{FF2B5EF4-FFF2-40B4-BE49-F238E27FC236}">
                <a16:creationId xmlns:a16="http://schemas.microsoft.com/office/drawing/2014/main" id="{119A57BC-3BEC-C11C-564A-184F4234AB5C}"/>
              </a:ext>
            </a:extLst>
          </p:cNvPr>
          <p:cNvGrpSpPr/>
          <p:nvPr/>
        </p:nvGrpSpPr>
        <p:grpSpPr>
          <a:xfrm>
            <a:off x="9443567" y="1451465"/>
            <a:ext cx="1837532" cy="4557983"/>
            <a:chOff x="9443566" y="1620360"/>
            <a:chExt cx="1837532" cy="4557983"/>
          </a:xfrm>
        </p:grpSpPr>
        <p:grpSp>
          <p:nvGrpSpPr>
            <p:cNvPr id="80" name="Grupa 15">
              <a:extLst>
                <a:ext uri="{FF2B5EF4-FFF2-40B4-BE49-F238E27FC236}">
                  <a16:creationId xmlns:a16="http://schemas.microsoft.com/office/drawing/2014/main" id="{9DF48A78-6153-ED3F-EC75-B8CAA2837497}"/>
                </a:ext>
              </a:extLst>
            </p:cNvPr>
            <p:cNvGrpSpPr/>
            <p:nvPr/>
          </p:nvGrpSpPr>
          <p:grpSpPr>
            <a:xfrm flipH="1">
              <a:off x="10116137" y="1620360"/>
              <a:ext cx="496908" cy="2657878"/>
              <a:chOff x="1164474" y="2252688"/>
              <a:chExt cx="536534" cy="2869827"/>
            </a:xfrm>
          </p:grpSpPr>
          <p:sp>
            <p:nvSpPr>
              <p:cNvPr id="83" name="Dowolny kształt: kształt 16">
                <a:extLst>
                  <a:ext uri="{FF2B5EF4-FFF2-40B4-BE49-F238E27FC236}">
                    <a16:creationId xmlns:a16="http://schemas.microsoft.com/office/drawing/2014/main" id="{FA983136-4DE7-225C-3E04-093E509579C1}"/>
                  </a:ext>
                </a:extLst>
              </p:cNvPr>
              <p:cNvSpPr/>
              <p:nvPr/>
            </p:nvSpPr>
            <p:spPr>
              <a:xfrm>
                <a:off x="1164474" y="2252688"/>
                <a:ext cx="536534" cy="2869827"/>
              </a:xfrm>
              <a:custGeom>
                <a:avLst/>
                <a:gdLst>
                  <a:gd name="connsiteX0" fmla="*/ 926691 w 964836"/>
                  <a:gd name="connsiteY0" fmla="*/ 0 h 5160748"/>
                  <a:gd name="connsiteX1" fmla="*/ 42632 w 964836"/>
                  <a:gd name="connsiteY1" fmla="*/ 0 h 5160748"/>
                  <a:gd name="connsiteX2" fmla="*/ 0 w 964836"/>
                  <a:gd name="connsiteY2" fmla="*/ 42632 h 5160748"/>
                  <a:gd name="connsiteX3" fmla="*/ 0 w 964836"/>
                  <a:gd name="connsiteY3" fmla="*/ 206430 h 5160748"/>
                  <a:gd name="connsiteX4" fmla="*/ 42632 w 964836"/>
                  <a:gd name="connsiteY4" fmla="*/ 249062 h 5160748"/>
                  <a:gd name="connsiteX5" fmla="*/ 85265 w 964836"/>
                  <a:gd name="connsiteY5" fmla="*/ 249062 h 5160748"/>
                  <a:gd name="connsiteX6" fmla="*/ 85265 w 964836"/>
                  <a:gd name="connsiteY6" fmla="*/ 4788278 h 5160748"/>
                  <a:gd name="connsiteX7" fmla="*/ 477930 w 964836"/>
                  <a:gd name="connsiteY7" fmla="*/ 5180943 h 5160748"/>
                  <a:gd name="connsiteX8" fmla="*/ 489149 w 964836"/>
                  <a:gd name="connsiteY8" fmla="*/ 5180943 h 5160748"/>
                  <a:gd name="connsiteX9" fmla="*/ 881815 w 964836"/>
                  <a:gd name="connsiteY9" fmla="*/ 4788278 h 5160748"/>
                  <a:gd name="connsiteX10" fmla="*/ 881815 w 964836"/>
                  <a:gd name="connsiteY10" fmla="*/ 251306 h 5160748"/>
                  <a:gd name="connsiteX11" fmla="*/ 924448 w 964836"/>
                  <a:gd name="connsiteY11" fmla="*/ 251306 h 5160748"/>
                  <a:gd name="connsiteX12" fmla="*/ 967080 w 964836"/>
                  <a:gd name="connsiteY12" fmla="*/ 208674 h 5160748"/>
                  <a:gd name="connsiteX13" fmla="*/ 967080 w 964836"/>
                  <a:gd name="connsiteY13" fmla="*/ 42632 h 5160748"/>
                  <a:gd name="connsiteX14" fmla="*/ 926691 w 964836"/>
                  <a:gd name="connsiteY14" fmla="*/ 0 h 5160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64836" h="5160748">
                    <a:moveTo>
                      <a:pt x="926691" y="0"/>
                    </a:moveTo>
                    <a:lnTo>
                      <a:pt x="42632" y="0"/>
                    </a:lnTo>
                    <a:cubicBezTo>
                      <a:pt x="20194" y="0"/>
                      <a:pt x="0" y="20194"/>
                      <a:pt x="0" y="42632"/>
                    </a:cubicBezTo>
                    <a:lnTo>
                      <a:pt x="0" y="206430"/>
                    </a:lnTo>
                    <a:cubicBezTo>
                      <a:pt x="0" y="228868"/>
                      <a:pt x="20194" y="249062"/>
                      <a:pt x="42632" y="249062"/>
                    </a:cubicBezTo>
                    <a:lnTo>
                      <a:pt x="85265" y="249062"/>
                    </a:lnTo>
                    <a:lnTo>
                      <a:pt x="85265" y="4788278"/>
                    </a:lnTo>
                    <a:cubicBezTo>
                      <a:pt x="85265" y="5003683"/>
                      <a:pt x="262525" y="5180943"/>
                      <a:pt x="477930" y="5180943"/>
                    </a:cubicBezTo>
                    <a:lnTo>
                      <a:pt x="489149" y="5180943"/>
                    </a:lnTo>
                    <a:cubicBezTo>
                      <a:pt x="704555" y="5180943"/>
                      <a:pt x="881815" y="5003683"/>
                      <a:pt x="881815" y="4788278"/>
                    </a:cubicBezTo>
                    <a:lnTo>
                      <a:pt x="881815" y="251306"/>
                    </a:lnTo>
                    <a:lnTo>
                      <a:pt x="924448" y="251306"/>
                    </a:lnTo>
                    <a:cubicBezTo>
                      <a:pt x="946886" y="251306"/>
                      <a:pt x="967080" y="231112"/>
                      <a:pt x="967080" y="208674"/>
                    </a:cubicBezTo>
                    <a:lnTo>
                      <a:pt x="967080" y="42632"/>
                    </a:lnTo>
                    <a:cubicBezTo>
                      <a:pt x="969324" y="20194"/>
                      <a:pt x="949129" y="0"/>
                      <a:pt x="926691" y="0"/>
                    </a:cubicBezTo>
                    <a:close/>
                  </a:path>
                </a:pathLst>
              </a:custGeom>
              <a:noFill/>
              <a:ln w="25400" cap="flat">
                <a:solidFill>
                  <a:schemeClr val="accent1"/>
                </a:solidFill>
                <a:prstDash val="solid"/>
                <a:miter/>
              </a:ln>
            </p:spPr>
            <p:txBody>
              <a:bodyPr rtlCol="0" anchor="ctr"/>
              <a:lstStyle/>
              <a:p>
                <a:endParaRPr lang="en-US" dirty="0"/>
              </a:p>
            </p:txBody>
          </p:sp>
          <p:sp>
            <p:nvSpPr>
              <p:cNvPr id="84" name="Rectangle: Top Corners Rounded 2">
                <a:extLst>
                  <a:ext uri="{FF2B5EF4-FFF2-40B4-BE49-F238E27FC236}">
                    <a16:creationId xmlns:a16="http://schemas.microsoft.com/office/drawing/2014/main" id="{A6157BD6-1F7E-D936-9444-B3273B8164EC}"/>
                  </a:ext>
                </a:extLst>
              </p:cNvPr>
              <p:cNvSpPr/>
              <p:nvPr/>
            </p:nvSpPr>
            <p:spPr>
              <a:xfrm rot="10800000" flipH="1">
                <a:off x="1263738" y="3073369"/>
                <a:ext cx="338006" cy="2016042"/>
              </a:xfrm>
              <a:prstGeom prst="round2SameRect">
                <a:avLst>
                  <a:gd name="adj1" fmla="val 50000"/>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1" dirty="0"/>
              </a:p>
            </p:txBody>
          </p:sp>
        </p:grpSp>
        <p:sp>
          <p:nvSpPr>
            <p:cNvPr id="81" name="Owal 30">
              <a:extLst>
                <a:ext uri="{FF2B5EF4-FFF2-40B4-BE49-F238E27FC236}">
                  <a16:creationId xmlns:a16="http://schemas.microsoft.com/office/drawing/2014/main" id="{89F6A5BF-626C-9F3C-D178-5FFF10178B62}"/>
                </a:ext>
              </a:extLst>
            </p:cNvPr>
            <p:cNvSpPr/>
            <p:nvPr/>
          </p:nvSpPr>
          <p:spPr>
            <a:xfrm flipH="1">
              <a:off x="9953570" y="4596474"/>
              <a:ext cx="822044" cy="822044"/>
            </a:xfrm>
            <a:prstGeom prst="ellipse">
              <a:avLst/>
            </a:prstGeom>
            <a:solidFill>
              <a:schemeClr val="tx2"/>
            </a:solidFill>
            <a:ln w="88900">
              <a:solidFill>
                <a:schemeClr val="tx2">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Dowolny kształt 16">
              <a:extLst>
                <a:ext uri="{FF2B5EF4-FFF2-40B4-BE49-F238E27FC236}">
                  <a16:creationId xmlns:a16="http://schemas.microsoft.com/office/drawing/2014/main" id="{234FA2C6-D111-5D89-EBDB-DDD26E66AAA1}"/>
                </a:ext>
              </a:extLst>
            </p:cNvPr>
            <p:cNvSpPr/>
            <p:nvPr/>
          </p:nvSpPr>
          <p:spPr>
            <a:xfrm>
              <a:off x="9443566" y="5689192"/>
              <a:ext cx="1837532" cy="489151"/>
            </a:xfrm>
            <a:custGeom>
              <a:avLst/>
              <a:gdLst>
                <a:gd name="connsiteX0" fmla="*/ 0 w 3655200"/>
                <a:gd name="connsiteY0" fmla="*/ 0 h 2193120"/>
                <a:gd name="connsiteX1" fmla="*/ 3655200 w 3655200"/>
                <a:gd name="connsiteY1" fmla="*/ 0 h 2193120"/>
                <a:gd name="connsiteX2" fmla="*/ 3655200 w 3655200"/>
                <a:gd name="connsiteY2" fmla="*/ 2193120 h 2193120"/>
                <a:gd name="connsiteX3" fmla="*/ 0 w 3655200"/>
                <a:gd name="connsiteY3" fmla="*/ 2193120 h 2193120"/>
                <a:gd name="connsiteX4" fmla="*/ 0 w 3655200"/>
                <a:gd name="connsiteY4" fmla="*/ 0 h 2193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200" h="2193120">
                  <a:moveTo>
                    <a:pt x="0" y="0"/>
                  </a:moveTo>
                  <a:lnTo>
                    <a:pt x="3655200" y="0"/>
                  </a:lnTo>
                  <a:lnTo>
                    <a:pt x="3655200" y="2193120"/>
                  </a:lnTo>
                  <a:lnTo>
                    <a:pt x="0" y="2193120"/>
                  </a:lnTo>
                  <a:lnTo>
                    <a:pt x="0" y="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36000" rIns="36000" bIns="36000" numCol="1" spcCol="1270" anchor="ctr" anchorCtr="0">
              <a:noAutofit/>
            </a:bodyPr>
            <a:lstStyle/>
            <a:p>
              <a:pPr algn="ctr" defTabSz="1511262">
                <a:lnSpc>
                  <a:spcPct val="90000"/>
                </a:lnSpc>
                <a:spcBef>
                  <a:spcPct val="0"/>
                </a:spcBef>
                <a:spcAft>
                  <a:spcPct val="35000"/>
                </a:spcAft>
              </a:pPr>
              <a:r>
                <a:rPr lang="en-US" sz="2200" b="1" dirty="0">
                  <a:solidFill>
                    <a:schemeClr val="tx2"/>
                  </a:solidFill>
                </a:rPr>
                <a:t>Diverse Careers</a:t>
              </a:r>
            </a:p>
          </p:txBody>
        </p:sp>
      </p:grpSp>
      <p:sp>
        <p:nvSpPr>
          <p:cNvPr id="87" name="Freeform 84">
            <a:extLst>
              <a:ext uri="{FF2B5EF4-FFF2-40B4-BE49-F238E27FC236}">
                <a16:creationId xmlns:a16="http://schemas.microsoft.com/office/drawing/2014/main" id="{516374FF-BBF6-3674-336D-011C26916881}"/>
              </a:ext>
            </a:extLst>
          </p:cNvPr>
          <p:cNvSpPr>
            <a:spLocks noChangeAspect="1" noEditPoints="1"/>
          </p:cNvSpPr>
          <p:nvPr/>
        </p:nvSpPr>
        <p:spPr bwMode="auto">
          <a:xfrm>
            <a:off x="1536771" y="4583967"/>
            <a:ext cx="351524" cy="528639"/>
          </a:xfrm>
          <a:custGeom>
            <a:avLst/>
            <a:gdLst>
              <a:gd name="T0" fmla="*/ 154 w 186"/>
              <a:gd name="T1" fmla="*/ 139 h 280"/>
              <a:gd name="T2" fmla="*/ 166 w 186"/>
              <a:gd name="T3" fmla="*/ 199 h 280"/>
              <a:gd name="T4" fmla="*/ 79 w 186"/>
              <a:gd name="T5" fmla="*/ 238 h 280"/>
              <a:gd name="T6" fmla="*/ 70 w 186"/>
              <a:gd name="T7" fmla="*/ 236 h 280"/>
              <a:gd name="T8" fmla="*/ 61 w 186"/>
              <a:gd name="T9" fmla="*/ 233 h 280"/>
              <a:gd name="T10" fmla="*/ 9 w 186"/>
              <a:gd name="T11" fmla="*/ 153 h 280"/>
              <a:gd name="T12" fmla="*/ 50 w 186"/>
              <a:gd name="T13" fmla="*/ 110 h 280"/>
              <a:gd name="T14" fmla="*/ 45 w 186"/>
              <a:gd name="T15" fmla="*/ 200 h 280"/>
              <a:gd name="T16" fmla="*/ 34 w 186"/>
              <a:gd name="T17" fmla="*/ 162 h 280"/>
              <a:gd name="T18" fmla="*/ 37 w 186"/>
              <a:gd name="T19" fmla="*/ 154 h 280"/>
              <a:gd name="T20" fmla="*/ 83 w 186"/>
              <a:gd name="T21" fmla="*/ 66 h 280"/>
              <a:gd name="T22" fmla="*/ 64 w 186"/>
              <a:gd name="T23" fmla="*/ 121 h 280"/>
              <a:gd name="T24" fmla="*/ 92 w 186"/>
              <a:gd name="T25" fmla="*/ 158 h 280"/>
              <a:gd name="T26" fmla="*/ 136 w 186"/>
              <a:gd name="T27" fmla="*/ 142 h 280"/>
              <a:gd name="T28" fmla="*/ 150 w 186"/>
              <a:gd name="T29" fmla="*/ 85 h 280"/>
              <a:gd name="T30" fmla="*/ 114 w 186"/>
              <a:gd name="T31" fmla="*/ 83 h 280"/>
              <a:gd name="T32" fmla="*/ 180 w 186"/>
              <a:gd name="T33" fmla="*/ 62 h 280"/>
              <a:gd name="T34" fmla="*/ 135 w 186"/>
              <a:gd name="T35" fmla="*/ 9 h 280"/>
              <a:gd name="T36" fmla="*/ 70 w 186"/>
              <a:gd name="T37" fmla="*/ 30 h 280"/>
              <a:gd name="T38" fmla="*/ 114 w 186"/>
              <a:gd name="T39" fmla="*/ 83 h 280"/>
              <a:gd name="T40" fmla="*/ 57 w 186"/>
              <a:gd name="T41" fmla="*/ 280 h 280"/>
              <a:gd name="T42" fmla="*/ 69 w 186"/>
              <a:gd name="T43" fmla="*/ 237 h 280"/>
              <a:gd name="T44" fmla="*/ 50 w 186"/>
              <a:gd name="T45" fmla="*/ 110 h 280"/>
              <a:gd name="T46" fmla="*/ 9 w 186"/>
              <a:gd name="T47" fmla="*/ 153 h 280"/>
              <a:gd name="T48" fmla="*/ 61 w 186"/>
              <a:gd name="T49" fmla="*/ 233 h 280"/>
              <a:gd name="T50" fmla="*/ 70 w 186"/>
              <a:gd name="T51" fmla="*/ 236 h 280"/>
              <a:gd name="T52" fmla="*/ 79 w 186"/>
              <a:gd name="T53" fmla="*/ 238 h 280"/>
              <a:gd name="T54" fmla="*/ 166 w 186"/>
              <a:gd name="T55" fmla="*/ 199 h 280"/>
              <a:gd name="T56" fmla="*/ 154 w 186"/>
              <a:gd name="T57" fmla="*/ 139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86" h="280">
                <a:moveTo>
                  <a:pt x="154" y="139"/>
                </a:moveTo>
                <a:cubicBezTo>
                  <a:pt x="166" y="158"/>
                  <a:pt x="171" y="180"/>
                  <a:pt x="166" y="199"/>
                </a:cubicBezTo>
                <a:cubicBezTo>
                  <a:pt x="157" y="229"/>
                  <a:pt x="114" y="247"/>
                  <a:pt x="79" y="238"/>
                </a:cubicBezTo>
                <a:cubicBezTo>
                  <a:pt x="75" y="237"/>
                  <a:pt x="72" y="236"/>
                  <a:pt x="70" y="236"/>
                </a:cubicBezTo>
                <a:cubicBezTo>
                  <a:pt x="64" y="234"/>
                  <a:pt x="61" y="233"/>
                  <a:pt x="61" y="233"/>
                </a:cubicBezTo>
                <a:cubicBezTo>
                  <a:pt x="23" y="218"/>
                  <a:pt x="0" y="184"/>
                  <a:pt x="9" y="153"/>
                </a:cubicBezTo>
                <a:cubicBezTo>
                  <a:pt x="14" y="135"/>
                  <a:pt x="30" y="119"/>
                  <a:pt x="50" y="110"/>
                </a:cubicBezTo>
                <a:moveTo>
                  <a:pt x="45" y="200"/>
                </a:moveTo>
                <a:cubicBezTo>
                  <a:pt x="35" y="189"/>
                  <a:pt x="30" y="175"/>
                  <a:pt x="34" y="162"/>
                </a:cubicBezTo>
                <a:cubicBezTo>
                  <a:pt x="35" y="159"/>
                  <a:pt x="36" y="157"/>
                  <a:pt x="37" y="154"/>
                </a:cubicBezTo>
                <a:moveTo>
                  <a:pt x="83" y="66"/>
                </a:moveTo>
                <a:cubicBezTo>
                  <a:pt x="64" y="121"/>
                  <a:pt x="64" y="121"/>
                  <a:pt x="64" y="121"/>
                </a:cubicBezTo>
                <a:cubicBezTo>
                  <a:pt x="59" y="135"/>
                  <a:pt x="72" y="152"/>
                  <a:pt x="92" y="158"/>
                </a:cubicBezTo>
                <a:cubicBezTo>
                  <a:pt x="113" y="163"/>
                  <a:pt x="132" y="157"/>
                  <a:pt x="136" y="142"/>
                </a:cubicBezTo>
                <a:cubicBezTo>
                  <a:pt x="150" y="85"/>
                  <a:pt x="150" y="85"/>
                  <a:pt x="150" y="85"/>
                </a:cubicBezTo>
                <a:moveTo>
                  <a:pt x="114" y="83"/>
                </a:moveTo>
                <a:cubicBezTo>
                  <a:pt x="144" y="92"/>
                  <a:pt x="174" y="83"/>
                  <a:pt x="180" y="62"/>
                </a:cubicBezTo>
                <a:cubicBezTo>
                  <a:pt x="186" y="42"/>
                  <a:pt x="166" y="18"/>
                  <a:pt x="135" y="9"/>
                </a:cubicBezTo>
                <a:cubicBezTo>
                  <a:pt x="105" y="0"/>
                  <a:pt x="76" y="10"/>
                  <a:pt x="70" y="30"/>
                </a:cubicBezTo>
                <a:cubicBezTo>
                  <a:pt x="64" y="51"/>
                  <a:pt x="84" y="74"/>
                  <a:pt x="114" y="83"/>
                </a:cubicBezTo>
                <a:close/>
                <a:moveTo>
                  <a:pt x="57" y="280"/>
                </a:moveTo>
                <a:cubicBezTo>
                  <a:pt x="69" y="237"/>
                  <a:pt x="69" y="237"/>
                  <a:pt x="69" y="237"/>
                </a:cubicBezTo>
                <a:moveTo>
                  <a:pt x="50" y="110"/>
                </a:moveTo>
                <a:cubicBezTo>
                  <a:pt x="30" y="119"/>
                  <a:pt x="14" y="135"/>
                  <a:pt x="9" y="153"/>
                </a:cubicBezTo>
                <a:cubicBezTo>
                  <a:pt x="0" y="184"/>
                  <a:pt x="23" y="218"/>
                  <a:pt x="61" y="233"/>
                </a:cubicBezTo>
                <a:cubicBezTo>
                  <a:pt x="61" y="233"/>
                  <a:pt x="64" y="234"/>
                  <a:pt x="70" y="236"/>
                </a:cubicBezTo>
                <a:cubicBezTo>
                  <a:pt x="72" y="236"/>
                  <a:pt x="75" y="237"/>
                  <a:pt x="79" y="238"/>
                </a:cubicBezTo>
                <a:cubicBezTo>
                  <a:pt x="114" y="247"/>
                  <a:pt x="157" y="229"/>
                  <a:pt x="166" y="199"/>
                </a:cubicBezTo>
                <a:cubicBezTo>
                  <a:pt x="171" y="180"/>
                  <a:pt x="166" y="158"/>
                  <a:pt x="154" y="139"/>
                </a:cubicBezTo>
              </a:path>
            </a:pathLst>
          </a:custGeom>
          <a:noFill/>
          <a:ln w="254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1" name="Tytuł 1">
            <a:extLst>
              <a:ext uri="{FF2B5EF4-FFF2-40B4-BE49-F238E27FC236}">
                <a16:creationId xmlns:a16="http://schemas.microsoft.com/office/drawing/2014/main" id="{86C90EA1-1A93-19B7-7F3C-BB7E6E4E1CCF}"/>
              </a:ext>
            </a:extLst>
          </p:cNvPr>
          <p:cNvSpPr>
            <a:spLocks noGrp="1"/>
          </p:cNvSpPr>
          <p:nvPr>
            <p:ph type="title"/>
          </p:nvPr>
        </p:nvSpPr>
        <p:spPr>
          <a:xfrm>
            <a:off x="695325" y="307982"/>
            <a:ext cx="8936355" cy="854075"/>
          </a:xfrm>
        </p:spPr>
        <p:txBody>
          <a:bodyPr>
            <a:normAutofit/>
          </a:bodyPr>
          <a:lstStyle/>
          <a:p>
            <a:r>
              <a:rPr lang="en-US" dirty="0"/>
              <a:t>Why work in PHL’s?</a:t>
            </a:r>
          </a:p>
        </p:txBody>
      </p:sp>
      <p:sp>
        <p:nvSpPr>
          <p:cNvPr id="92" name="Freeform 47" title="tool box icon">
            <a:extLst>
              <a:ext uri="{FF2B5EF4-FFF2-40B4-BE49-F238E27FC236}">
                <a16:creationId xmlns:a16="http://schemas.microsoft.com/office/drawing/2014/main" id="{08345BA8-5939-51E3-D9C7-1DB2D7EF6292}"/>
              </a:ext>
            </a:extLst>
          </p:cNvPr>
          <p:cNvSpPr>
            <a:spLocks noChangeAspect="1" noEditPoints="1"/>
          </p:cNvSpPr>
          <p:nvPr/>
        </p:nvSpPr>
        <p:spPr bwMode="auto">
          <a:xfrm>
            <a:off x="3522585" y="4553584"/>
            <a:ext cx="607149" cy="500983"/>
          </a:xfrm>
          <a:custGeom>
            <a:avLst/>
            <a:gdLst>
              <a:gd name="T0" fmla="*/ 243 w 288"/>
              <a:gd name="T1" fmla="*/ 111 h 227"/>
              <a:gd name="T2" fmla="*/ 278 w 288"/>
              <a:gd name="T3" fmla="*/ 111 h 227"/>
              <a:gd name="T4" fmla="*/ 278 w 288"/>
              <a:gd name="T5" fmla="*/ 197 h 227"/>
              <a:gd name="T6" fmla="*/ 249 w 288"/>
              <a:gd name="T7" fmla="*/ 227 h 227"/>
              <a:gd name="T8" fmla="*/ 40 w 288"/>
              <a:gd name="T9" fmla="*/ 227 h 227"/>
              <a:gd name="T10" fmla="*/ 10 w 288"/>
              <a:gd name="T11" fmla="*/ 197 h 227"/>
              <a:gd name="T12" fmla="*/ 10 w 288"/>
              <a:gd name="T13" fmla="*/ 111 h 227"/>
              <a:gd name="T14" fmla="*/ 10 w 288"/>
              <a:gd name="T15" fmla="*/ 111 h 227"/>
              <a:gd name="T16" fmla="*/ 46 w 288"/>
              <a:gd name="T17" fmla="*/ 111 h 227"/>
              <a:gd name="T18" fmla="*/ 202 w 288"/>
              <a:gd name="T19" fmla="*/ 131 h 227"/>
              <a:gd name="T20" fmla="*/ 202 w 288"/>
              <a:gd name="T21" fmla="*/ 143 h 227"/>
              <a:gd name="T22" fmla="*/ 243 w 288"/>
              <a:gd name="T23" fmla="*/ 143 h 227"/>
              <a:gd name="T24" fmla="*/ 243 w 288"/>
              <a:gd name="T25" fmla="*/ 131 h 227"/>
              <a:gd name="T26" fmla="*/ 202 w 288"/>
              <a:gd name="T27" fmla="*/ 111 h 227"/>
              <a:gd name="T28" fmla="*/ 88 w 288"/>
              <a:gd name="T29" fmla="*/ 111 h 227"/>
              <a:gd name="T30" fmla="*/ 46 w 288"/>
              <a:gd name="T31" fmla="*/ 131 h 227"/>
              <a:gd name="T32" fmla="*/ 46 w 288"/>
              <a:gd name="T33" fmla="*/ 143 h 227"/>
              <a:gd name="T34" fmla="*/ 88 w 288"/>
              <a:gd name="T35" fmla="*/ 143 h 227"/>
              <a:gd name="T36" fmla="*/ 88 w 288"/>
              <a:gd name="T37" fmla="*/ 131 h 227"/>
              <a:gd name="T38" fmla="*/ 255 w 288"/>
              <a:gd name="T39" fmla="*/ 45 h 227"/>
              <a:gd name="T40" fmla="*/ 210 w 288"/>
              <a:gd name="T41" fmla="*/ 45 h 227"/>
              <a:gd name="T42" fmla="*/ 192 w 288"/>
              <a:gd name="T43" fmla="*/ 9 h 227"/>
              <a:gd name="T44" fmla="*/ 176 w 288"/>
              <a:gd name="T45" fmla="*/ 0 h 227"/>
              <a:gd name="T46" fmla="*/ 111 w 288"/>
              <a:gd name="T47" fmla="*/ 0 h 227"/>
              <a:gd name="T48" fmla="*/ 95 w 288"/>
              <a:gd name="T49" fmla="*/ 10 h 227"/>
              <a:gd name="T50" fmla="*/ 78 w 288"/>
              <a:gd name="T51" fmla="*/ 45 h 227"/>
              <a:gd name="T52" fmla="*/ 33 w 288"/>
              <a:gd name="T53" fmla="*/ 45 h 227"/>
              <a:gd name="T54" fmla="*/ 0 w 288"/>
              <a:gd name="T55" fmla="*/ 78 h 227"/>
              <a:gd name="T56" fmla="*/ 0 w 288"/>
              <a:gd name="T57" fmla="*/ 111 h 227"/>
              <a:gd name="T58" fmla="*/ 46 w 288"/>
              <a:gd name="T59" fmla="*/ 111 h 227"/>
              <a:gd name="T60" fmla="*/ 46 w 288"/>
              <a:gd name="T61" fmla="*/ 89 h 227"/>
              <a:gd name="T62" fmla="*/ 88 w 288"/>
              <a:gd name="T63" fmla="*/ 89 h 227"/>
              <a:gd name="T64" fmla="*/ 88 w 288"/>
              <a:gd name="T65" fmla="*/ 111 h 227"/>
              <a:gd name="T66" fmla="*/ 202 w 288"/>
              <a:gd name="T67" fmla="*/ 111 h 227"/>
              <a:gd name="T68" fmla="*/ 202 w 288"/>
              <a:gd name="T69" fmla="*/ 89 h 227"/>
              <a:gd name="T70" fmla="*/ 243 w 288"/>
              <a:gd name="T71" fmla="*/ 89 h 227"/>
              <a:gd name="T72" fmla="*/ 243 w 288"/>
              <a:gd name="T73" fmla="*/ 111 h 227"/>
              <a:gd name="T74" fmla="*/ 288 w 288"/>
              <a:gd name="T75" fmla="*/ 111 h 227"/>
              <a:gd name="T76" fmla="*/ 288 w 288"/>
              <a:gd name="T77" fmla="*/ 78 h 227"/>
              <a:gd name="T78" fmla="*/ 255 w 288"/>
              <a:gd name="T79" fmla="*/ 45 h 227"/>
              <a:gd name="T80" fmla="*/ 82 w 288"/>
              <a:gd name="T81" fmla="*/ 45 h 227"/>
              <a:gd name="T82" fmla="*/ 212 w 288"/>
              <a:gd name="T83" fmla="*/ 45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8" h="227">
                <a:moveTo>
                  <a:pt x="243" y="111"/>
                </a:moveTo>
                <a:cubicBezTo>
                  <a:pt x="278" y="111"/>
                  <a:pt x="278" y="111"/>
                  <a:pt x="278" y="111"/>
                </a:cubicBezTo>
                <a:cubicBezTo>
                  <a:pt x="278" y="197"/>
                  <a:pt x="278" y="197"/>
                  <a:pt x="278" y="197"/>
                </a:cubicBezTo>
                <a:cubicBezTo>
                  <a:pt x="278" y="213"/>
                  <a:pt x="265" y="227"/>
                  <a:pt x="249" y="227"/>
                </a:cubicBezTo>
                <a:cubicBezTo>
                  <a:pt x="40" y="227"/>
                  <a:pt x="40" y="227"/>
                  <a:pt x="40" y="227"/>
                </a:cubicBezTo>
                <a:cubicBezTo>
                  <a:pt x="24" y="227"/>
                  <a:pt x="10" y="213"/>
                  <a:pt x="10" y="197"/>
                </a:cubicBezTo>
                <a:cubicBezTo>
                  <a:pt x="10" y="111"/>
                  <a:pt x="10" y="111"/>
                  <a:pt x="10" y="111"/>
                </a:cubicBezTo>
                <a:cubicBezTo>
                  <a:pt x="10" y="111"/>
                  <a:pt x="10" y="111"/>
                  <a:pt x="10" y="111"/>
                </a:cubicBezTo>
                <a:cubicBezTo>
                  <a:pt x="46" y="111"/>
                  <a:pt x="46" y="111"/>
                  <a:pt x="46" y="111"/>
                </a:cubicBezTo>
                <a:moveTo>
                  <a:pt x="202" y="131"/>
                </a:moveTo>
                <a:cubicBezTo>
                  <a:pt x="202" y="143"/>
                  <a:pt x="202" y="143"/>
                  <a:pt x="202" y="143"/>
                </a:cubicBezTo>
                <a:cubicBezTo>
                  <a:pt x="243" y="143"/>
                  <a:pt x="243" y="143"/>
                  <a:pt x="243" y="143"/>
                </a:cubicBezTo>
                <a:cubicBezTo>
                  <a:pt x="243" y="131"/>
                  <a:pt x="243" y="131"/>
                  <a:pt x="243" y="131"/>
                </a:cubicBezTo>
                <a:moveTo>
                  <a:pt x="202" y="111"/>
                </a:moveTo>
                <a:cubicBezTo>
                  <a:pt x="88" y="111"/>
                  <a:pt x="88" y="111"/>
                  <a:pt x="88" y="111"/>
                </a:cubicBezTo>
                <a:moveTo>
                  <a:pt x="46" y="131"/>
                </a:moveTo>
                <a:cubicBezTo>
                  <a:pt x="46" y="143"/>
                  <a:pt x="46" y="143"/>
                  <a:pt x="46" y="143"/>
                </a:cubicBezTo>
                <a:cubicBezTo>
                  <a:pt x="88" y="143"/>
                  <a:pt x="88" y="143"/>
                  <a:pt x="88" y="143"/>
                </a:cubicBezTo>
                <a:cubicBezTo>
                  <a:pt x="88" y="131"/>
                  <a:pt x="88" y="131"/>
                  <a:pt x="88" y="131"/>
                </a:cubicBezTo>
                <a:moveTo>
                  <a:pt x="255" y="45"/>
                </a:moveTo>
                <a:cubicBezTo>
                  <a:pt x="210" y="45"/>
                  <a:pt x="210" y="45"/>
                  <a:pt x="210" y="45"/>
                </a:cubicBezTo>
                <a:cubicBezTo>
                  <a:pt x="192" y="9"/>
                  <a:pt x="192" y="9"/>
                  <a:pt x="192" y="9"/>
                </a:cubicBezTo>
                <a:cubicBezTo>
                  <a:pt x="189" y="4"/>
                  <a:pt x="182" y="0"/>
                  <a:pt x="176" y="0"/>
                </a:cubicBezTo>
                <a:cubicBezTo>
                  <a:pt x="111" y="0"/>
                  <a:pt x="111" y="0"/>
                  <a:pt x="111" y="0"/>
                </a:cubicBezTo>
                <a:cubicBezTo>
                  <a:pt x="105" y="0"/>
                  <a:pt x="98" y="4"/>
                  <a:pt x="95" y="10"/>
                </a:cubicBezTo>
                <a:cubicBezTo>
                  <a:pt x="78" y="45"/>
                  <a:pt x="78" y="45"/>
                  <a:pt x="78" y="45"/>
                </a:cubicBezTo>
                <a:cubicBezTo>
                  <a:pt x="33" y="45"/>
                  <a:pt x="33" y="45"/>
                  <a:pt x="33" y="45"/>
                </a:cubicBezTo>
                <a:cubicBezTo>
                  <a:pt x="15" y="45"/>
                  <a:pt x="0" y="60"/>
                  <a:pt x="0" y="78"/>
                </a:cubicBezTo>
                <a:cubicBezTo>
                  <a:pt x="0" y="111"/>
                  <a:pt x="0" y="111"/>
                  <a:pt x="0" y="111"/>
                </a:cubicBezTo>
                <a:cubicBezTo>
                  <a:pt x="46" y="111"/>
                  <a:pt x="46" y="111"/>
                  <a:pt x="46" y="111"/>
                </a:cubicBezTo>
                <a:cubicBezTo>
                  <a:pt x="46" y="89"/>
                  <a:pt x="46" y="89"/>
                  <a:pt x="46" y="89"/>
                </a:cubicBezTo>
                <a:cubicBezTo>
                  <a:pt x="88" y="89"/>
                  <a:pt x="88" y="89"/>
                  <a:pt x="88" y="89"/>
                </a:cubicBezTo>
                <a:cubicBezTo>
                  <a:pt x="88" y="111"/>
                  <a:pt x="88" y="111"/>
                  <a:pt x="88" y="111"/>
                </a:cubicBezTo>
                <a:cubicBezTo>
                  <a:pt x="202" y="111"/>
                  <a:pt x="202" y="111"/>
                  <a:pt x="202" y="111"/>
                </a:cubicBezTo>
                <a:cubicBezTo>
                  <a:pt x="202" y="89"/>
                  <a:pt x="202" y="89"/>
                  <a:pt x="202" y="89"/>
                </a:cubicBezTo>
                <a:cubicBezTo>
                  <a:pt x="243" y="89"/>
                  <a:pt x="243" y="89"/>
                  <a:pt x="243" y="89"/>
                </a:cubicBezTo>
                <a:cubicBezTo>
                  <a:pt x="243" y="111"/>
                  <a:pt x="243" y="111"/>
                  <a:pt x="243" y="111"/>
                </a:cubicBezTo>
                <a:cubicBezTo>
                  <a:pt x="288" y="111"/>
                  <a:pt x="288" y="111"/>
                  <a:pt x="288" y="111"/>
                </a:cubicBezTo>
                <a:cubicBezTo>
                  <a:pt x="288" y="78"/>
                  <a:pt x="288" y="78"/>
                  <a:pt x="288" y="78"/>
                </a:cubicBezTo>
                <a:cubicBezTo>
                  <a:pt x="288" y="60"/>
                  <a:pt x="273" y="45"/>
                  <a:pt x="255" y="45"/>
                </a:cubicBezTo>
                <a:close/>
                <a:moveTo>
                  <a:pt x="82" y="45"/>
                </a:moveTo>
                <a:cubicBezTo>
                  <a:pt x="212" y="45"/>
                  <a:pt x="212" y="45"/>
                  <a:pt x="212" y="45"/>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b" anchorCtr="0" compatLnSpc="1">
            <a:prstTxWarp prst="textNoShape">
              <a:avLst/>
            </a:prstTxWarp>
          </a:bodyPr>
          <a:lstStyle/>
          <a:p>
            <a:endParaRPr lang="en-US" dirty="0"/>
          </a:p>
        </p:txBody>
      </p:sp>
      <p:sp>
        <p:nvSpPr>
          <p:cNvPr id="93" name="Freeform 38" title="sign icon">
            <a:extLst>
              <a:ext uri="{FF2B5EF4-FFF2-40B4-BE49-F238E27FC236}">
                <a16:creationId xmlns:a16="http://schemas.microsoft.com/office/drawing/2014/main" id="{90C118C8-CBC7-EE4F-3BC2-194494D7EE51}"/>
              </a:ext>
            </a:extLst>
          </p:cNvPr>
          <p:cNvSpPr>
            <a:spLocks noChangeAspect="1" noEditPoints="1"/>
          </p:cNvSpPr>
          <p:nvPr/>
        </p:nvSpPr>
        <p:spPr bwMode="auto">
          <a:xfrm>
            <a:off x="10137510" y="4594722"/>
            <a:ext cx="449647" cy="418112"/>
          </a:xfrm>
          <a:custGeom>
            <a:avLst/>
            <a:gdLst>
              <a:gd name="T0" fmla="*/ 192 w 385"/>
              <a:gd name="T1" fmla="*/ 353 h 358"/>
              <a:gd name="T2" fmla="*/ 192 w 385"/>
              <a:gd name="T3" fmla="*/ 0 h 358"/>
              <a:gd name="T4" fmla="*/ 221 w 385"/>
              <a:gd name="T5" fmla="*/ 123 h 358"/>
              <a:gd name="T6" fmla="*/ 345 w 385"/>
              <a:gd name="T7" fmla="*/ 123 h 358"/>
              <a:gd name="T8" fmla="*/ 385 w 385"/>
              <a:gd name="T9" fmla="*/ 79 h 358"/>
              <a:gd name="T10" fmla="*/ 345 w 385"/>
              <a:gd name="T11" fmla="*/ 40 h 358"/>
              <a:gd name="T12" fmla="*/ 192 w 385"/>
              <a:gd name="T13" fmla="*/ 40 h 358"/>
              <a:gd name="T14" fmla="*/ 273 w 385"/>
              <a:gd name="T15" fmla="*/ 358 h 358"/>
              <a:gd name="T16" fmla="*/ 112 w 385"/>
              <a:gd name="T17" fmla="*/ 358 h 358"/>
              <a:gd name="T18" fmla="*/ 192 w 385"/>
              <a:gd name="T19" fmla="*/ 149 h 358"/>
              <a:gd name="T20" fmla="*/ 39 w 385"/>
              <a:gd name="T21" fmla="*/ 149 h 358"/>
              <a:gd name="T22" fmla="*/ 0 w 385"/>
              <a:gd name="T23" fmla="*/ 187 h 358"/>
              <a:gd name="T24" fmla="*/ 39 w 385"/>
              <a:gd name="T25" fmla="*/ 232 h 358"/>
              <a:gd name="T26" fmla="*/ 164 w 385"/>
              <a:gd name="T27" fmla="*/ 232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5" h="358">
                <a:moveTo>
                  <a:pt x="192" y="353"/>
                </a:moveTo>
                <a:lnTo>
                  <a:pt x="192" y="0"/>
                </a:lnTo>
                <a:moveTo>
                  <a:pt x="221" y="123"/>
                </a:moveTo>
                <a:lnTo>
                  <a:pt x="345" y="123"/>
                </a:lnTo>
                <a:lnTo>
                  <a:pt x="385" y="79"/>
                </a:lnTo>
                <a:lnTo>
                  <a:pt x="345" y="40"/>
                </a:lnTo>
                <a:lnTo>
                  <a:pt x="192" y="40"/>
                </a:lnTo>
                <a:moveTo>
                  <a:pt x="273" y="358"/>
                </a:moveTo>
                <a:lnTo>
                  <a:pt x="112" y="358"/>
                </a:lnTo>
                <a:moveTo>
                  <a:pt x="192" y="149"/>
                </a:moveTo>
                <a:lnTo>
                  <a:pt x="39" y="149"/>
                </a:lnTo>
                <a:lnTo>
                  <a:pt x="0" y="187"/>
                </a:lnTo>
                <a:lnTo>
                  <a:pt x="39" y="232"/>
                </a:lnTo>
                <a:lnTo>
                  <a:pt x="164" y="232"/>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4" name="TextBox 93">
            <a:extLst>
              <a:ext uri="{FF2B5EF4-FFF2-40B4-BE49-F238E27FC236}">
                <a16:creationId xmlns:a16="http://schemas.microsoft.com/office/drawing/2014/main" id="{76635803-59CC-157B-93A7-A7DA15110018}"/>
              </a:ext>
            </a:extLst>
          </p:cNvPr>
          <p:cNvSpPr txBox="1"/>
          <p:nvPr/>
        </p:nvSpPr>
        <p:spPr>
          <a:xfrm>
            <a:off x="10751736" y="5438084"/>
            <a:ext cx="0" cy="0"/>
          </a:xfrm>
          <a:prstGeom prst="rect">
            <a:avLst/>
          </a:prstGeom>
          <a:noFill/>
        </p:spPr>
        <p:txBody>
          <a:bodyPr wrap="none" rtlCol="0">
            <a:noAutofit/>
          </a:bodyPr>
          <a:lstStyle/>
          <a:p>
            <a:pPr marL="285750" indent="-285750" algn="l">
              <a:spcAft>
                <a:spcPts val="600"/>
              </a:spcAft>
              <a:buClr>
                <a:schemeClr val="accent1"/>
              </a:buClr>
              <a:buFont typeface="Arial" panose="020B0604020202020204" pitchFamily="34" charset="0"/>
              <a:buChar char="•"/>
            </a:pPr>
            <a:endParaRPr lang="en-US" sz="2000" dirty="0"/>
          </a:p>
        </p:txBody>
      </p:sp>
      <p:sp>
        <p:nvSpPr>
          <p:cNvPr id="95" name="Freeform 66" title="weighted balance icon">
            <a:extLst>
              <a:ext uri="{FF2B5EF4-FFF2-40B4-BE49-F238E27FC236}">
                <a16:creationId xmlns:a16="http://schemas.microsoft.com/office/drawing/2014/main" id="{74567D6A-0293-621F-5199-0F8BD5E15EB5}"/>
              </a:ext>
            </a:extLst>
          </p:cNvPr>
          <p:cNvSpPr>
            <a:spLocks noChangeAspect="1" noEditPoints="1"/>
          </p:cNvSpPr>
          <p:nvPr/>
        </p:nvSpPr>
        <p:spPr bwMode="auto">
          <a:xfrm>
            <a:off x="5740788" y="4622935"/>
            <a:ext cx="557209" cy="507513"/>
          </a:xfrm>
          <a:custGeom>
            <a:avLst/>
            <a:gdLst>
              <a:gd name="T0" fmla="*/ 0 w 265"/>
              <a:gd name="T1" fmla="*/ 110 h 241"/>
              <a:gd name="T2" fmla="*/ 43 w 265"/>
              <a:gd name="T3" fmla="*/ 43 h 241"/>
              <a:gd name="T4" fmla="*/ 87 w 265"/>
              <a:gd name="T5" fmla="*/ 110 h 241"/>
              <a:gd name="T6" fmla="*/ 0 w 265"/>
              <a:gd name="T7" fmla="*/ 112 h 241"/>
              <a:gd name="T8" fmla="*/ 43 w 265"/>
              <a:gd name="T9" fmla="*/ 155 h 241"/>
              <a:gd name="T10" fmla="*/ 87 w 265"/>
              <a:gd name="T11" fmla="*/ 112 h 241"/>
              <a:gd name="T12" fmla="*/ 0 w 265"/>
              <a:gd name="T13" fmla="*/ 112 h 241"/>
              <a:gd name="T14" fmla="*/ 265 w 265"/>
              <a:gd name="T15" fmla="*/ 110 h 241"/>
              <a:gd name="T16" fmla="*/ 222 w 265"/>
              <a:gd name="T17" fmla="*/ 43 h 241"/>
              <a:gd name="T18" fmla="*/ 178 w 265"/>
              <a:gd name="T19" fmla="*/ 110 h 241"/>
              <a:gd name="T20" fmla="*/ 178 w 265"/>
              <a:gd name="T21" fmla="*/ 112 h 241"/>
              <a:gd name="T22" fmla="*/ 222 w 265"/>
              <a:gd name="T23" fmla="*/ 155 h 241"/>
              <a:gd name="T24" fmla="*/ 265 w 265"/>
              <a:gd name="T25" fmla="*/ 112 h 241"/>
              <a:gd name="T26" fmla="*/ 178 w 265"/>
              <a:gd name="T27" fmla="*/ 112 h 241"/>
              <a:gd name="T28" fmla="*/ 176 w 265"/>
              <a:gd name="T29" fmla="*/ 241 h 241"/>
              <a:gd name="T30" fmla="*/ 132 w 265"/>
              <a:gd name="T31" fmla="*/ 214 h 241"/>
              <a:gd name="T32" fmla="*/ 89 w 265"/>
              <a:gd name="T33" fmla="*/ 241 h 241"/>
              <a:gd name="T34" fmla="*/ 176 w 265"/>
              <a:gd name="T35" fmla="*/ 241 h 241"/>
              <a:gd name="T36" fmla="*/ 265 w 265"/>
              <a:gd name="T37" fmla="*/ 36 h 241"/>
              <a:gd name="T38" fmla="*/ 0 w 265"/>
              <a:gd name="T39" fmla="*/ 36 h 241"/>
              <a:gd name="T40" fmla="*/ 104 w 265"/>
              <a:gd name="T41" fmla="*/ 0 h 241"/>
              <a:gd name="T42" fmla="*/ 161 w 265"/>
              <a:gd name="T43" fmla="*/ 0 h 241"/>
              <a:gd name="T44" fmla="*/ 132 w 265"/>
              <a:gd name="T45" fmla="*/ 56 h 241"/>
              <a:gd name="T46" fmla="*/ 132 w 265"/>
              <a:gd name="T47" fmla="*/ 214 h 241"/>
              <a:gd name="T48" fmla="*/ 132 w 265"/>
              <a:gd name="T49" fmla="*/ 0 h 241"/>
              <a:gd name="T50" fmla="*/ 132 w 265"/>
              <a:gd name="T51" fmla="*/ 36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5" h="241">
                <a:moveTo>
                  <a:pt x="0" y="110"/>
                </a:moveTo>
                <a:cubicBezTo>
                  <a:pt x="43" y="43"/>
                  <a:pt x="43" y="43"/>
                  <a:pt x="43" y="43"/>
                </a:cubicBezTo>
                <a:cubicBezTo>
                  <a:pt x="87" y="110"/>
                  <a:pt x="87" y="110"/>
                  <a:pt x="87" y="110"/>
                </a:cubicBezTo>
                <a:moveTo>
                  <a:pt x="0" y="112"/>
                </a:moveTo>
                <a:cubicBezTo>
                  <a:pt x="0" y="135"/>
                  <a:pt x="19" y="155"/>
                  <a:pt x="43" y="155"/>
                </a:cubicBezTo>
                <a:cubicBezTo>
                  <a:pt x="67" y="155"/>
                  <a:pt x="87" y="135"/>
                  <a:pt x="87" y="112"/>
                </a:cubicBezTo>
                <a:lnTo>
                  <a:pt x="0" y="112"/>
                </a:lnTo>
                <a:close/>
                <a:moveTo>
                  <a:pt x="265" y="110"/>
                </a:moveTo>
                <a:cubicBezTo>
                  <a:pt x="222" y="43"/>
                  <a:pt x="222" y="43"/>
                  <a:pt x="222" y="43"/>
                </a:cubicBezTo>
                <a:cubicBezTo>
                  <a:pt x="178" y="110"/>
                  <a:pt x="178" y="110"/>
                  <a:pt x="178" y="110"/>
                </a:cubicBezTo>
                <a:moveTo>
                  <a:pt x="178" y="112"/>
                </a:moveTo>
                <a:cubicBezTo>
                  <a:pt x="178" y="135"/>
                  <a:pt x="198" y="155"/>
                  <a:pt x="222" y="155"/>
                </a:cubicBezTo>
                <a:cubicBezTo>
                  <a:pt x="246" y="155"/>
                  <a:pt x="265" y="135"/>
                  <a:pt x="265" y="112"/>
                </a:cubicBezTo>
                <a:lnTo>
                  <a:pt x="178" y="112"/>
                </a:lnTo>
                <a:close/>
                <a:moveTo>
                  <a:pt x="176" y="241"/>
                </a:moveTo>
                <a:cubicBezTo>
                  <a:pt x="175" y="226"/>
                  <a:pt x="156" y="214"/>
                  <a:pt x="132" y="214"/>
                </a:cubicBezTo>
                <a:cubicBezTo>
                  <a:pt x="109" y="214"/>
                  <a:pt x="90" y="226"/>
                  <a:pt x="89" y="241"/>
                </a:cubicBezTo>
                <a:lnTo>
                  <a:pt x="176" y="241"/>
                </a:lnTo>
                <a:close/>
                <a:moveTo>
                  <a:pt x="265" y="36"/>
                </a:moveTo>
                <a:cubicBezTo>
                  <a:pt x="0" y="36"/>
                  <a:pt x="0" y="36"/>
                  <a:pt x="0" y="36"/>
                </a:cubicBezTo>
                <a:moveTo>
                  <a:pt x="104" y="0"/>
                </a:moveTo>
                <a:cubicBezTo>
                  <a:pt x="161" y="0"/>
                  <a:pt x="161" y="0"/>
                  <a:pt x="161" y="0"/>
                </a:cubicBezTo>
                <a:moveTo>
                  <a:pt x="132" y="56"/>
                </a:moveTo>
                <a:cubicBezTo>
                  <a:pt x="132" y="214"/>
                  <a:pt x="132" y="214"/>
                  <a:pt x="132" y="214"/>
                </a:cubicBezTo>
                <a:moveTo>
                  <a:pt x="132" y="0"/>
                </a:moveTo>
                <a:cubicBezTo>
                  <a:pt x="132" y="36"/>
                  <a:pt x="132" y="36"/>
                  <a:pt x="132" y="36"/>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10" title="chart with upward results icon">
            <a:extLst>
              <a:ext uri="{FF2B5EF4-FFF2-40B4-BE49-F238E27FC236}">
                <a16:creationId xmlns:a16="http://schemas.microsoft.com/office/drawing/2014/main" id="{3D5B6D14-F678-2403-2CD0-2B350FAEB3F1}"/>
              </a:ext>
            </a:extLst>
          </p:cNvPr>
          <p:cNvSpPr>
            <a:spLocks noChangeAspect="1" noEditPoints="1"/>
          </p:cNvSpPr>
          <p:nvPr/>
        </p:nvSpPr>
        <p:spPr bwMode="auto">
          <a:xfrm>
            <a:off x="7997692" y="4597572"/>
            <a:ext cx="379733" cy="412412"/>
          </a:xfrm>
          <a:custGeom>
            <a:avLst/>
            <a:gdLst>
              <a:gd name="T0" fmla="*/ 0 w 243"/>
              <a:gd name="T1" fmla="*/ 264 h 264"/>
              <a:gd name="T2" fmla="*/ 243 w 243"/>
              <a:gd name="T3" fmla="*/ 264 h 264"/>
              <a:gd name="T4" fmla="*/ 227 w 243"/>
              <a:gd name="T5" fmla="*/ 39 h 264"/>
              <a:gd name="T6" fmla="*/ 227 w 243"/>
              <a:gd name="T7" fmla="*/ 0 h 264"/>
              <a:gd name="T8" fmla="*/ 188 w 243"/>
              <a:gd name="T9" fmla="*/ 0 h 264"/>
              <a:gd name="T10" fmla="*/ 176 w 243"/>
              <a:gd name="T11" fmla="*/ 95 h 264"/>
              <a:gd name="T12" fmla="*/ 198 w 243"/>
              <a:gd name="T13" fmla="*/ 79 h 264"/>
              <a:gd name="T14" fmla="*/ 198 w 243"/>
              <a:gd name="T15" fmla="*/ 79 h 264"/>
              <a:gd name="T16" fmla="*/ 221 w 243"/>
              <a:gd name="T17" fmla="*/ 95 h 264"/>
              <a:gd name="T18" fmla="*/ 221 w 243"/>
              <a:gd name="T19" fmla="*/ 223 h 264"/>
              <a:gd name="T20" fmla="*/ 198 w 243"/>
              <a:gd name="T21" fmla="*/ 239 h 264"/>
              <a:gd name="T22" fmla="*/ 198 w 243"/>
              <a:gd name="T23" fmla="*/ 239 h 264"/>
              <a:gd name="T24" fmla="*/ 176 w 243"/>
              <a:gd name="T25" fmla="*/ 223 h 264"/>
              <a:gd name="T26" fmla="*/ 176 w 243"/>
              <a:gd name="T27" fmla="*/ 95 h 264"/>
              <a:gd name="T28" fmla="*/ 97 w 243"/>
              <a:gd name="T29" fmla="*/ 223 h 264"/>
              <a:gd name="T30" fmla="*/ 119 w 243"/>
              <a:gd name="T31" fmla="*/ 239 h 264"/>
              <a:gd name="T32" fmla="*/ 119 w 243"/>
              <a:gd name="T33" fmla="*/ 239 h 264"/>
              <a:gd name="T34" fmla="*/ 141 w 243"/>
              <a:gd name="T35" fmla="*/ 223 h 264"/>
              <a:gd name="T36" fmla="*/ 141 w 243"/>
              <a:gd name="T37" fmla="*/ 145 h 264"/>
              <a:gd name="T38" fmla="*/ 119 w 243"/>
              <a:gd name="T39" fmla="*/ 128 h 264"/>
              <a:gd name="T40" fmla="*/ 119 w 243"/>
              <a:gd name="T41" fmla="*/ 128 h 264"/>
              <a:gd name="T42" fmla="*/ 97 w 243"/>
              <a:gd name="T43" fmla="*/ 145 h 264"/>
              <a:gd name="T44" fmla="*/ 97 w 243"/>
              <a:gd name="T45" fmla="*/ 223 h 264"/>
              <a:gd name="T46" fmla="*/ 17 w 243"/>
              <a:gd name="T47" fmla="*/ 223 h 264"/>
              <a:gd name="T48" fmla="*/ 39 w 243"/>
              <a:gd name="T49" fmla="*/ 239 h 264"/>
              <a:gd name="T50" fmla="*/ 39 w 243"/>
              <a:gd name="T51" fmla="*/ 239 h 264"/>
              <a:gd name="T52" fmla="*/ 62 w 243"/>
              <a:gd name="T53" fmla="*/ 223 h 264"/>
              <a:gd name="T54" fmla="*/ 62 w 243"/>
              <a:gd name="T55" fmla="*/ 180 h 264"/>
              <a:gd name="T56" fmla="*/ 39 w 243"/>
              <a:gd name="T57" fmla="*/ 163 h 264"/>
              <a:gd name="T58" fmla="*/ 39 w 243"/>
              <a:gd name="T59" fmla="*/ 163 h 264"/>
              <a:gd name="T60" fmla="*/ 17 w 243"/>
              <a:gd name="T61" fmla="*/ 180 h 264"/>
              <a:gd name="T62" fmla="*/ 17 w 243"/>
              <a:gd name="T63" fmla="*/ 223 h 264"/>
              <a:gd name="T64" fmla="*/ 17 w 243"/>
              <a:gd name="T65" fmla="*/ 139 h 264"/>
              <a:gd name="T66" fmla="*/ 224 w 243"/>
              <a:gd name="T67" fmla="*/ 0 h 264"/>
              <a:gd name="T68" fmla="*/ 4 w 243"/>
              <a:gd name="T69" fmla="*/ 264 h 264"/>
              <a:gd name="T70" fmla="*/ 239 w 243"/>
              <a:gd name="T71"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3" h="264">
                <a:moveTo>
                  <a:pt x="0" y="264"/>
                </a:moveTo>
                <a:cubicBezTo>
                  <a:pt x="243" y="264"/>
                  <a:pt x="243" y="264"/>
                  <a:pt x="243" y="264"/>
                </a:cubicBezTo>
                <a:moveTo>
                  <a:pt x="227" y="39"/>
                </a:moveTo>
                <a:cubicBezTo>
                  <a:pt x="227" y="0"/>
                  <a:pt x="227" y="0"/>
                  <a:pt x="227" y="0"/>
                </a:cubicBezTo>
                <a:cubicBezTo>
                  <a:pt x="188" y="0"/>
                  <a:pt x="188" y="0"/>
                  <a:pt x="188" y="0"/>
                </a:cubicBezTo>
                <a:moveTo>
                  <a:pt x="176" y="95"/>
                </a:moveTo>
                <a:cubicBezTo>
                  <a:pt x="176" y="86"/>
                  <a:pt x="186" y="79"/>
                  <a:pt x="198" y="79"/>
                </a:cubicBezTo>
                <a:cubicBezTo>
                  <a:pt x="198" y="79"/>
                  <a:pt x="198" y="79"/>
                  <a:pt x="198" y="79"/>
                </a:cubicBezTo>
                <a:cubicBezTo>
                  <a:pt x="211" y="79"/>
                  <a:pt x="221" y="86"/>
                  <a:pt x="221" y="95"/>
                </a:cubicBezTo>
                <a:cubicBezTo>
                  <a:pt x="221" y="223"/>
                  <a:pt x="221" y="223"/>
                  <a:pt x="221" y="223"/>
                </a:cubicBezTo>
                <a:cubicBezTo>
                  <a:pt x="221" y="232"/>
                  <a:pt x="211" y="239"/>
                  <a:pt x="198" y="239"/>
                </a:cubicBezTo>
                <a:cubicBezTo>
                  <a:pt x="198" y="239"/>
                  <a:pt x="198" y="239"/>
                  <a:pt x="198" y="239"/>
                </a:cubicBezTo>
                <a:cubicBezTo>
                  <a:pt x="186" y="239"/>
                  <a:pt x="176" y="232"/>
                  <a:pt x="176" y="223"/>
                </a:cubicBezTo>
                <a:lnTo>
                  <a:pt x="176" y="95"/>
                </a:lnTo>
                <a:close/>
                <a:moveTo>
                  <a:pt x="97" y="223"/>
                </a:moveTo>
                <a:cubicBezTo>
                  <a:pt x="97" y="232"/>
                  <a:pt x="107" y="239"/>
                  <a:pt x="119" y="239"/>
                </a:cubicBezTo>
                <a:cubicBezTo>
                  <a:pt x="119" y="239"/>
                  <a:pt x="119" y="239"/>
                  <a:pt x="119" y="239"/>
                </a:cubicBezTo>
                <a:cubicBezTo>
                  <a:pt x="131" y="239"/>
                  <a:pt x="141" y="232"/>
                  <a:pt x="141" y="223"/>
                </a:cubicBezTo>
                <a:cubicBezTo>
                  <a:pt x="141" y="145"/>
                  <a:pt x="141" y="145"/>
                  <a:pt x="141" y="145"/>
                </a:cubicBezTo>
                <a:cubicBezTo>
                  <a:pt x="141" y="136"/>
                  <a:pt x="131" y="128"/>
                  <a:pt x="119" y="128"/>
                </a:cubicBezTo>
                <a:cubicBezTo>
                  <a:pt x="119" y="128"/>
                  <a:pt x="119" y="128"/>
                  <a:pt x="119" y="128"/>
                </a:cubicBezTo>
                <a:cubicBezTo>
                  <a:pt x="107" y="128"/>
                  <a:pt x="97" y="136"/>
                  <a:pt x="97" y="145"/>
                </a:cubicBezTo>
                <a:lnTo>
                  <a:pt x="97" y="223"/>
                </a:lnTo>
                <a:close/>
                <a:moveTo>
                  <a:pt x="17" y="223"/>
                </a:moveTo>
                <a:cubicBezTo>
                  <a:pt x="17" y="232"/>
                  <a:pt x="27" y="239"/>
                  <a:pt x="39" y="239"/>
                </a:cubicBezTo>
                <a:cubicBezTo>
                  <a:pt x="39" y="239"/>
                  <a:pt x="39" y="239"/>
                  <a:pt x="39" y="239"/>
                </a:cubicBezTo>
                <a:cubicBezTo>
                  <a:pt x="52" y="239"/>
                  <a:pt x="62" y="232"/>
                  <a:pt x="62" y="223"/>
                </a:cubicBezTo>
                <a:cubicBezTo>
                  <a:pt x="62" y="180"/>
                  <a:pt x="62" y="180"/>
                  <a:pt x="62" y="180"/>
                </a:cubicBezTo>
                <a:cubicBezTo>
                  <a:pt x="62" y="171"/>
                  <a:pt x="52" y="163"/>
                  <a:pt x="39" y="163"/>
                </a:cubicBezTo>
                <a:cubicBezTo>
                  <a:pt x="39" y="163"/>
                  <a:pt x="39" y="163"/>
                  <a:pt x="39" y="163"/>
                </a:cubicBezTo>
                <a:cubicBezTo>
                  <a:pt x="27" y="163"/>
                  <a:pt x="17" y="171"/>
                  <a:pt x="17" y="180"/>
                </a:cubicBezTo>
                <a:lnTo>
                  <a:pt x="17" y="223"/>
                </a:lnTo>
                <a:close/>
                <a:moveTo>
                  <a:pt x="17" y="139"/>
                </a:moveTo>
                <a:cubicBezTo>
                  <a:pt x="28" y="136"/>
                  <a:pt x="160" y="84"/>
                  <a:pt x="224" y="0"/>
                </a:cubicBezTo>
                <a:moveTo>
                  <a:pt x="4" y="264"/>
                </a:moveTo>
                <a:cubicBezTo>
                  <a:pt x="239" y="264"/>
                  <a:pt x="239" y="264"/>
                  <a:pt x="239" y="264"/>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230054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6">
            <a:extLst>
              <a:ext uri="{FF2B5EF4-FFF2-40B4-BE49-F238E27FC236}">
                <a16:creationId xmlns:a16="http://schemas.microsoft.com/office/drawing/2014/main" id="{2D0E3C02-225A-B3C9-61EF-199D0CAF17C7}"/>
              </a:ext>
            </a:extLst>
          </p:cNvPr>
          <p:cNvSpPr txBox="1">
            <a:spLocks/>
          </p:cNvSpPr>
          <p:nvPr/>
        </p:nvSpPr>
        <p:spPr>
          <a:xfrm>
            <a:off x="551391" y="5966921"/>
            <a:ext cx="10801351" cy="110172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sz="4800" kern="1200">
                <a:solidFill>
                  <a:schemeClr val="bg1"/>
                </a:solidFill>
                <a:latin typeface="+mj-lt"/>
                <a:ea typeface="+mj-ea"/>
                <a:cs typeface="+mj-cs"/>
              </a:defRPr>
            </a:lvl1pPr>
          </a:lstStyle>
          <a:p>
            <a:endParaRPr lang="en-US" dirty="0">
              <a:solidFill>
                <a:schemeClr val="tx1"/>
              </a:solidFill>
            </a:endParaRPr>
          </a:p>
        </p:txBody>
      </p:sp>
      <p:pic>
        <p:nvPicPr>
          <p:cNvPr id="5" name="Picture 4">
            <a:extLst>
              <a:ext uri="{FF2B5EF4-FFF2-40B4-BE49-F238E27FC236}">
                <a16:creationId xmlns:a16="http://schemas.microsoft.com/office/drawing/2014/main" id="{9EA9622C-7481-E2B7-7CDE-567BB98F964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469244" y="580475"/>
            <a:ext cx="11476166" cy="5697050"/>
          </a:xfrm>
          <a:prstGeom prst="rect">
            <a:avLst/>
          </a:prstGeom>
        </p:spPr>
      </p:pic>
      <p:sp>
        <p:nvSpPr>
          <p:cNvPr id="10" name="Title 9">
            <a:extLst>
              <a:ext uri="{FF2B5EF4-FFF2-40B4-BE49-F238E27FC236}">
                <a16:creationId xmlns:a16="http://schemas.microsoft.com/office/drawing/2014/main" id="{5AE7DE35-0BB5-2FA0-0FC7-214A93A5F4C3}"/>
              </a:ext>
            </a:extLst>
          </p:cNvPr>
          <p:cNvSpPr>
            <a:spLocks noGrp="1"/>
          </p:cNvSpPr>
          <p:nvPr>
            <p:ph type="title"/>
          </p:nvPr>
        </p:nvSpPr>
        <p:spPr>
          <a:xfrm>
            <a:off x="4022725" y="6021398"/>
            <a:ext cx="3665008" cy="713279"/>
          </a:xfrm>
          <a:ln>
            <a:noFill/>
          </a:ln>
        </p:spPr>
        <p:txBody>
          <a:bodyPr>
            <a:normAutofit fontScale="90000"/>
          </a:bodyPr>
          <a:lstStyle/>
          <a:p>
            <a:r>
              <a:rPr lang="en-US" dirty="0">
                <a:solidFill>
                  <a:schemeClr val="tx1"/>
                </a:solidFill>
              </a:rPr>
              <a:t>Many Stories</a:t>
            </a:r>
          </a:p>
        </p:txBody>
      </p:sp>
    </p:spTree>
    <p:extLst>
      <p:ext uri="{BB962C8B-B14F-4D97-AF65-F5344CB8AC3E}">
        <p14:creationId xmlns:p14="http://schemas.microsoft.com/office/powerpoint/2010/main" val="1149192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6" y="307981"/>
            <a:ext cx="10801351" cy="854075"/>
          </a:xfrm>
        </p:spPr>
        <p:txBody>
          <a:bodyPr>
            <a:normAutofit/>
          </a:bodyPr>
          <a:lstStyle/>
          <a:p>
            <a:r>
              <a:rPr lang="en-US" dirty="0"/>
              <a:t>Why work in PHL’s: My Story</a:t>
            </a:r>
          </a:p>
        </p:txBody>
      </p:sp>
      <p:sp>
        <p:nvSpPr>
          <p:cNvPr id="7" name="Symbol zastępczy numeru slajdu 6">
            <a:extLst>
              <a:ext uri="{FF2B5EF4-FFF2-40B4-BE49-F238E27FC236}">
                <a16:creationId xmlns:a16="http://schemas.microsoft.com/office/drawing/2014/main" id="{E1920E94-94D2-4962-9954-2039CCB22B95}"/>
              </a:ext>
            </a:extLst>
          </p:cNvPr>
          <p:cNvSpPr>
            <a:spLocks noGrp="1"/>
          </p:cNvSpPr>
          <p:nvPr>
            <p:ph type="sldNum" sz="quarter" idx="12"/>
          </p:nvPr>
        </p:nvSpPr>
        <p:spPr>
          <a:xfrm>
            <a:off x="11496674" y="6418263"/>
            <a:ext cx="695327" cy="365125"/>
          </a:xfrm>
        </p:spPr>
        <p:txBody>
          <a:bodyPr/>
          <a:lstStyle/>
          <a:p>
            <a:fld id="{0F9A6993-9AFF-4AC7-ACCC-D65FD29AC55D}" type="slidenum">
              <a:rPr lang="en-US" smtClean="0"/>
              <a:pPr/>
              <a:t>17</a:t>
            </a:fld>
            <a:endParaRPr lang="en-US" dirty="0"/>
          </a:p>
        </p:txBody>
      </p:sp>
      <p:sp>
        <p:nvSpPr>
          <p:cNvPr id="101" name="Graphic 5">
            <a:extLst>
              <a:ext uri="{FF2B5EF4-FFF2-40B4-BE49-F238E27FC236}">
                <a16:creationId xmlns:a16="http://schemas.microsoft.com/office/drawing/2014/main" id="{434CFB71-4E1A-4F76-B409-01895E232308}"/>
              </a:ext>
            </a:extLst>
          </p:cNvPr>
          <p:cNvSpPr/>
          <p:nvPr/>
        </p:nvSpPr>
        <p:spPr>
          <a:xfrm>
            <a:off x="2368752" y="3667652"/>
            <a:ext cx="8083420" cy="677292"/>
          </a:xfrm>
          <a:custGeom>
            <a:avLst/>
            <a:gdLst>
              <a:gd name="connsiteX0" fmla="*/ 0 w 12182834"/>
              <a:gd name="connsiteY0" fmla="*/ 1018318 h 1020773"/>
              <a:gd name="connsiteX1" fmla="*/ 418119 w 12182834"/>
              <a:gd name="connsiteY1" fmla="*/ 1018318 h 1020773"/>
              <a:gd name="connsiteX2" fmla="*/ 1505216 w 12182834"/>
              <a:gd name="connsiteY2" fmla="*/ 429104 h 1020773"/>
              <a:gd name="connsiteX3" fmla="*/ 2811027 w 12182834"/>
              <a:gd name="connsiteY3" fmla="*/ 0 h 1020773"/>
              <a:gd name="connsiteX4" fmla="*/ 8021389 w 12182834"/>
              <a:gd name="connsiteY4" fmla="*/ 0 h 1020773"/>
              <a:gd name="connsiteX5" fmla="*/ 9327214 w 12182834"/>
              <a:gd name="connsiteY5" fmla="*/ 429104 h 1020773"/>
              <a:gd name="connsiteX6" fmla="*/ 10414311 w 12182834"/>
              <a:gd name="connsiteY6" fmla="*/ 1018318 h 1020773"/>
              <a:gd name="connsiteX7" fmla="*/ 12183254 w 12182834"/>
              <a:gd name="connsiteY7" fmla="*/ 1018318 h 1020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2834" h="1020773">
                <a:moveTo>
                  <a:pt x="0" y="1018318"/>
                </a:moveTo>
                <a:lnTo>
                  <a:pt x="418119" y="1018318"/>
                </a:lnTo>
                <a:cubicBezTo>
                  <a:pt x="418119" y="1018318"/>
                  <a:pt x="1222181" y="1101585"/>
                  <a:pt x="1505216" y="429104"/>
                </a:cubicBezTo>
                <a:cubicBezTo>
                  <a:pt x="1839706" y="-76856"/>
                  <a:pt x="2193503" y="12809"/>
                  <a:pt x="2811027" y="0"/>
                </a:cubicBezTo>
                <a:lnTo>
                  <a:pt x="8021389" y="0"/>
                </a:lnTo>
                <a:cubicBezTo>
                  <a:pt x="8638928" y="12809"/>
                  <a:pt x="8986284" y="-76856"/>
                  <a:pt x="9327214" y="429104"/>
                </a:cubicBezTo>
                <a:cubicBezTo>
                  <a:pt x="9603808" y="1101585"/>
                  <a:pt x="10414311" y="1018318"/>
                  <a:pt x="10414311" y="1018318"/>
                </a:cubicBezTo>
                <a:lnTo>
                  <a:pt x="12183254" y="1018318"/>
                </a:lnTo>
              </a:path>
            </a:pathLst>
          </a:custGeom>
          <a:ln w="28575">
            <a:solidFill>
              <a:schemeClr val="accent3"/>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n-US" dirty="0"/>
          </a:p>
        </p:txBody>
      </p:sp>
      <p:cxnSp>
        <p:nvCxnSpPr>
          <p:cNvPr id="104" name="Łącznik prostoliniowy 35"/>
          <p:cNvCxnSpPr/>
          <p:nvPr/>
        </p:nvCxnSpPr>
        <p:spPr>
          <a:xfrm>
            <a:off x="3974459" y="3987072"/>
            <a:ext cx="0" cy="390224"/>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05" name="Sześciokąt 37"/>
          <p:cNvSpPr/>
          <p:nvPr/>
        </p:nvSpPr>
        <p:spPr>
          <a:xfrm rot="5400000">
            <a:off x="3510455" y="3239075"/>
            <a:ext cx="928011" cy="800007"/>
          </a:xfrm>
          <a:prstGeom prst="hexagon">
            <a:avLst>
              <a:gd name="adj" fmla="val 30137"/>
              <a:gd name="vf" fmla="val 115470"/>
            </a:avLst>
          </a:prstGeom>
          <a:solidFill>
            <a:srgbClr val="00B4AF"/>
          </a:solidFill>
          <a:ln w="63500">
            <a:solidFill>
              <a:srgbClr val="00B4A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06" name="Pięciokąt 82"/>
          <p:cNvSpPr/>
          <p:nvPr/>
        </p:nvSpPr>
        <p:spPr>
          <a:xfrm rot="16200000" flipV="1">
            <a:off x="3105780" y="3887859"/>
            <a:ext cx="1737360" cy="2646840"/>
          </a:xfrm>
          <a:prstGeom prst="homePlate">
            <a:avLst>
              <a:gd name="adj" fmla="val 186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07" name="pole tekstowe 38"/>
          <p:cNvSpPr txBox="1"/>
          <p:nvPr/>
        </p:nvSpPr>
        <p:spPr>
          <a:xfrm>
            <a:off x="3591649" y="3417573"/>
            <a:ext cx="765620" cy="461665"/>
          </a:xfrm>
          <a:prstGeom prst="rect">
            <a:avLst/>
          </a:prstGeom>
          <a:noFill/>
        </p:spPr>
        <p:txBody>
          <a:bodyPr wrap="square" rtlCol="0">
            <a:spAutoFit/>
          </a:bodyPr>
          <a:lstStyle/>
          <a:p>
            <a:pPr algn="ctr"/>
            <a:r>
              <a:rPr lang="en-US" sz="2400" dirty="0">
                <a:solidFill>
                  <a:schemeClr val="bg1"/>
                </a:solidFill>
              </a:rPr>
              <a:t>02</a:t>
            </a:r>
          </a:p>
        </p:txBody>
      </p:sp>
      <p:sp>
        <p:nvSpPr>
          <p:cNvPr id="108" name="Elipsa 54"/>
          <p:cNvSpPr/>
          <p:nvPr/>
        </p:nvSpPr>
        <p:spPr>
          <a:xfrm rot="10800000" flipV="1">
            <a:off x="3903274" y="4300315"/>
            <a:ext cx="142371" cy="142372"/>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09" name="pole tekstowe 84"/>
          <p:cNvSpPr txBox="1"/>
          <p:nvPr/>
        </p:nvSpPr>
        <p:spPr>
          <a:xfrm>
            <a:off x="2679355" y="4648732"/>
            <a:ext cx="2651760" cy="1422827"/>
          </a:xfrm>
          <a:prstGeom prst="rect">
            <a:avLst/>
          </a:prstGeom>
          <a:noFill/>
        </p:spPr>
        <p:txBody>
          <a:bodyPr wrap="square" rtlCol="0" anchor="ctr" anchorCtr="0">
            <a:noAutofit/>
          </a:bodyPr>
          <a:lstStyle/>
          <a:p>
            <a:pPr algn="ctr" fontAlgn="base"/>
            <a:r>
              <a:rPr lang="en-US" sz="1600" dirty="0"/>
              <a:t>Write your text here [e.g., milestones / significant changes / job changes  from your public health career]. </a:t>
            </a:r>
          </a:p>
        </p:txBody>
      </p:sp>
      <p:sp>
        <p:nvSpPr>
          <p:cNvPr id="110" name="Flowchart: Process 15">
            <a:extLst>
              <a:ext uri="{FF2B5EF4-FFF2-40B4-BE49-F238E27FC236}">
                <a16:creationId xmlns:a16="http://schemas.microsoft.com/office/drawing/2014/main" id="{5321B17E-7561-4DA6-9970-9E6B65B2CAF4}"/>
              </a:ext>
            </a:extLst>
          </p:cNvPr>
          <p:cNvSpPr/>
          <p:nvPr/>
        </p:nvSpPr>
        <p:spPr>
          <a:xfrm flipV="1">
            <a:off x="2651200" y="6046994"/>
            <a:ext cx="2645431" cy="52239"/>
          </a:xfrm>
          <a:prstGeom prst="flowChartProcess">
            <a:avLst/>
          </a:prstGeom>
          <a:solidFill>
            <a:srgbClr val="00B4AF"/>
          </a:solidFill>
          <a:ln>
            <a:solidFill>
              <a:srgbClr val="00B4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2" name="Łącznik prostoliniowy 57"/>
          <p:cNvCxnSpPr/>
          <p:nvPr/>
        </p:nvCxnSpPr>
        <p:spPr>
          <a:xfrm rot="10800000">
            <a:off x="5994437" y="2906488"/>
            <a:ext cx="0" cy="390224"/>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13" name="Sześciokąt 18"/>
          <p:cNvSpPr/>
          <p:nvPr/>
        </p:nvSpPr>
        <p:spPr>
          <a:xfrm rot="5400000">
            <a:off x="5530431" y="3239075"/>
            <a:ext cx="928011" cy="800007"/>
          </a:xfrm>
          <a:prstGeom prst="hexagon">
            <a:avLst>
              <a:gd name="adj" fmla="val 30137"/>
              <a:gd name="vf" fmla="val 115470"/>
            </a:avLst>
          </a:prstGeom>
          <a:solidFill>
            <a:srgbClr val="00B4AF"/>
          </a:solidFill>
          <a:ln w="63500">
            <a:solidFill>
              <a:srgbClr val="00B4A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14" name="Pięciokąt 64"/>
          <p:cNvSpPr/>
          <p:nvPr/>
        </p:nvSpPr>
        <p:spPr>
          <a:xfrm rot="5400000">
            <a:off x="5140207" y="713416"/>
            <a:ext cx="1708459" cy="2646840"/>
          </a:xfrm>
          <a:prstGeom prst="homePlate">
            <a:avLst>
              <a:gd name="adj" fmla="val 186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15" name="pole tekstowe 19"/>
          <p:cNvSpPr txBox="1"/>
          <p:nvPr/>
        </p:nvSpPr>
        <p:spPr>
          <a:xfrm>
            <a:off x="5629341" y="3417573"/>
            <a:ext cx="730192" cy="461665"/>
          </a:xfrm>
          <a:prstGeom prst="rect">
            <a:avLst/>
          </a:prstGeom>
          <a:noFill/>
        </p:spPr>
        <p:txBody>
          <a:bodyPr wrap="square" rtlCol="0">
            <a:spAutoFit/>
          </a:bodyPr>
          <a:lstStyle/>
          <a:p>
            <a:pPr algn="ctr"/>
            <a:r>
              <a:rPr lang="en-US" sz="2400" dirty="0">
                <a:solidFill>
                  <a:schemeClr val="bg1"/>
                </a:solidFill>
              </a:rPr>
              <a:t>03</a:t>
            </a:r>
          </a:p>
        </p:txBody>
      </p:sp>
      <p:sp>
        <p:nvSpPr>
          <p:cNvPr id="116" name="Elipsa 54"/>
          <p:cNvSpPr/>
          <p:nvPr/>
        </p:nvSpPr>
        <p:spPr>
          <a:xfrm rot="10800000">
            <a:off x="5923250" y="2819878"/>
            <a:ext cx="142371" cy="142372"/>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17" name="pole tekstowe 66"/>
          <p:cNvSpPr txBox="1"/>
          <p:nvPr/>
        </p:nvSpPr>
        <p:spPr>
          <a:xfrm>
            <a:off x="4699331" y="1191006"/>
            <a:ext cx="2651760" cy="1422827"/>
          </a:xfrm>
          <a:prstGeom prst="rect">
            <a:avLst/>
          </a:prstGeom>
          <a:noFill/>
        </p:spPr>
        <p:txBody>
          <a:bodyPr wrap="square" rtlCol="0" anchor="ctr" anchorCtr="0">
            <a:noAutofit/>
          </a:bodyPr>
          <a:lstStyle/>
          <a:p>
            <a:pPr algn="ctr" fontAlgn="base"/>
            <a:r>
              <a:rPr lang="en-US" sz="1600" dirty="0"/>
              <a:t>Write your text here [e.g., milestones / significant changes / job changes  from your public health career]. </a:t>
            </a:r>
          </a:p>
        </p:txBody>
      </p:sp>
      <p:sp>
        <p:nvSpPr>
          <p:cNvPr id="118" name="Flowchart: Process 15">
            <a:extLst>
              <a:ext uri="{FF2B5EF4-FFF2-40B4-BE49-F238E27FC236}">
                <a16:creationId xmlns:a16="http://schemas.microsoft.com/office/drawing/2014/main" id="{5321B17E-7561-4DA6-9970-9E6B65B2CAF4}"/>
              </a:ext>
            </a:extLst>
          </p:cNvPr>
          <p:cNvSpPr/>
          <p:nvPr/>
        </p:nvSpPr>
        <p:spPr>
          <a:xfrm>
            <a:off x="4671176" y="1163332"/>
            <a:ext cx="2645431" cy="52239"/>
          </a:xfrm>
          <a:prstGeom prst="flowChartProcess">
            <a:avLst/>
          </a:prstGeom>
          <a:solidFill>
            <a:srgbClr val="00B4AF"/>
          </a:solidFill>
          <a:ln>
            <a:solidFill>
              <a:srgbClr val="00B4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0" name="Łącznik prostoliniowy 42"/>
          <p:cNvCxnSpPr/>
          <p:nvPr/>
        </p:nvCxnSpPr>
        <p:spPr>
          <a:xfrm>
            <a:off x="8014411" y="3987072"/>
            <a:ext cx="0" cy="390224"/>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21" name="Sześciokąt 47"/>
          <p:cNvSpPr/>
          <p:nvPr/>
        </p:nvSpPr>
        <p:spPr>
          <a:xfrm rot="5400000">
            <a:off x="7550407" y="3239075"/>
            <a:ext cx="928011" cy="800007"/>
          </a:xfrm>
          <a:prstGeom prst="hexagon">
            <a:avLst>
              <a:gd name="adj" fmla="val 30137"/>
              <a:gd name="vf" fmla="val 115470"/>
            </a:avLst>
          </a:prstGeom>
          <a:solidFill>
            <a:srgbClr val="00B4AF"/>
          </a:solidFill>
          <a:ln w="63500">
            <a:solidFill>
              <a:srgbClr val="00B4A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22" name="Pięciokąt 92"/>
          <p:cNvSpPr/>
          <p:nvPr/>
        </p:nvSpPr>
        <p:spPr>
          <a:xfrm rot="16200000" flipV="1">
            <a:off x="7160183" y="3902308"/>
            <a:ext cx="1708459" cy="2646844"/>
          </a:xfrm>
          <a:prstGeom prst="homePlate">
            <a:avLst>
              <a:gd name="adj" fmla="val 186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23" name="pole tekstowe 48"/>
          <p:cNvSpPr txBox="1"/>
          <p:nvPr/>
        </p:nvSpPr>
        <p:spPr>
          <a:xfrm>
            <a:off x="7649315" y="3417573"/>
            <a:ext cx="730192" cy="461665"/>
          </a:xfrm>
          <a:prstGeom prst="rect">
            <a:avLst/>
          </a:prstGeom>
          <a:noFill/>
        </p:spPr>
        <p:txBody>
          <a:bodyPr wrap="square" rtlCol="0">
            <a:spAutoFit/>
          </a:bodyPr>
          <a:lstStyle/>
          <a:p>
            <a:pPr algn="ctr"/>
            <a:r>
              <a:rPr lang="en-US" sz="2400" dirty="0">
                <a:solidFill>
                  <a:schemeClr val="bg1"/>
                </a:solidFill>
              </a:rPr>
              <a:t>04</a:t>
            </a:r>
          </a:p>
        </p:txBody>
      </p:sp>
      <p:sp>
        <p:nvSpPr>
          <p:cNvPr id="124" name="Elipsa 54"/>
          <p:cNvSpPr/>
          <p:nvPr/>
        </p:nvSpPr>
        <p:spPr>
          <a:xfrm rot="10800000" flipV="1">
            <a:off x="7943226" y="4300315"/>
            <a:ext cx="142371" cy="142372"/>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25" name="pole tekstowe 94"/>
          <p:cNvSpPr txBox="1"/>
          <p:nvPr/>
        </p:nvSpPr>
        <p:spPr>
          <a:xfrm>
            <a:off x="6719307" y="4648732"/>
            <a:ext cx="2651760" cy="1422827"/>
          </a:xfrm>
          <a:prstGeom prst="rect">
            <a:avLst/>
          </a:prstGeom>
          <a:noFill/>
        </p:spPr>
        <p:txBody>
          <a:bodyPr wrap="square" rtlCol="0" anchor="ctr" anchorCtr="0">
            <a:noAutofit/>
          </a:bodyPr>
          <a:lstStyle/>
          <a:p>
            <a:pPr algn="ctr" fontAlgn="base"/>
            <a:r>
              <a:rPr lang="en-US" sz="1600" dirty="0"/>
              <a:t>Write your text here [e.g., milestones / significant changes / job changes  from your public health career]. </a:t>
            </a:r>
          </a:p>
        </p:txBody>
      </p:sp>
      <p:sp>
        <p:nvSpPr>
          <p:cNvPr id="126" name="Flowchart: Process 15">
            <a:extLst>
              <a:ext uri="{FF2B5EF4-FFF2-40B4-BE49-F238E27FC236}">
                <a16:creationId xmlns:a16="http://schemas.microsoft.com/office/drawing/2014/main" id="{5321B17E-7561-4DA6-9970-9E6B65B2CAF4}"/>
              </a:ext>
            </a:extLst>
          </p:cNvPr>
          <p:cNvSpPr/>
          <p:nvPr/>
        </p:nvSpPr>
        <p:spPr>
          <a:xfrm flipV="1">
            <a:off x="6691152" y="6046994"/>
            <a:ext cx="2645431" cy="52239"/>
          </a:xfrm>
          <a:prstGeom prst="flowChartProcess">
            <a:avLst/>
          </a:prstGeom>
          <a:solidFill>
            <a:srgbClr val="00B4AF"/>
          </a:solidFill>
          <a:ln>
            <a:solidFill>
              <a:srgbClr val="00B4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8" name="Łącznik prostoliniowy 52"/>
          <p:cNvCxnSpPr>
            <a:cxnSpLocks/>
          </p:cNvCxnSpPr>
          <p:nvPr/>
        </p:nvCxnSpPr>
        <p:spPr>
          <a:xfrm flipV="1">
            <a:off x="1954483" y="3632339"/>
            <a:ext cx="0" cy="336591"/>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29" name="Sześciokąt 10"/>
          <p:cNvSpPr/>
          <p:nvPr/>
        </p:nvSpPr>
        <p:spPr>
          <a:xfrm rot="5400000">
            <a:off x="1490479" y="3893738"/>
            <a:ext cx="928011" cy="800007"/>
          </a:xfrm>
          <a:prstGeom prst="hexagon">
            <a:avLst>
              <a:gd name="adj" fmla="val 30137"/>
              <a:gd name="vf" fmla="val 115470"/>
            </a:avLst>
          </a:prstGeom>
          <a:solidFill>
            <a:srgbClr val="00B4AF"/>
          </a:solidFill>
          <a:ln w="63500">
            <a:solidFill>
              <a:srgbClr val="00B4A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blipFill>
                <a:blip r:embed="rId3"/>
                <a:tile tx="0" ty="0" sx="100000" sy="100000" flip="none" algn="tl"/>
              </a:blipFill>
            </a:endParaRPr>
          </a:p>
        </p:txBody>
      </p:sp>
      <p:sp>
        <p:nvSpPr>
          <p:cNvPr id="130" name="Pięciokąt 58"/>
          <p:cNvSpPr/>
          <p:nvPr/>
        </p:nvSpPr>
        <p:spPr>
          <a:xfrm rot="5400000">
            <a:off x="1100255" y="1381381"/>
            <a:ext cx="1708459" cy="2646840"/>
          </a:xfrm>
          <a:prstGeom prst="homePlate">
            <a:avLst>
              <a:gd name="adj" fmla="val 186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31" name="pole tekstowe 11"/>
          <p:cNvSpPr txBox="1"/>
          <p:nvPr/>
        </p:nvSpPr>
        <p:spPr>
          <a:xfrm>
            <a:off x="1589387" y="4072235"/>
            <a:ext cx="730192" cy="461665"/>
          </a:xfrm>
          <a:prstGeom prst="rect">
            <a:avLst/>
          </a:prstGeom>
          <a:noFill/>
        </p:spPr>
        <p:txBody>
          <a:bodyPr wrap="square" rtlCol="0">
            <a:spAutoFit/>
          </a:bodyPr>
          <a:lstStyle/>
          <a:p>
            <a:pPr algn="ctr"/>
            <a:r>
              <a:rPr lang="en-US" sz="2400" dirty="0">
                <a:solidFill>
                  <a:schemeClr val="bg1"/>
                </a:solidFill>
              </a:rPr>
              <a:t>01</a:t>
            </a:r>
          </a:p>
        </p:txBody>
      </p:sp>
      <p:sp>
        <p:nvSpPr>
          <p:cNvPr id="132" name="Elipsa 54"/>
          <p:cNvSpPr/>
          <p:nvPr/>
        </p:nvSpPr>
        <p:spPr>
          <a:xfrm rot="10800000">
            <a:off x="1883298" y="3487844"/>
            <a:ext cx="142371" cy="142372"/>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33" name="pole tekstowe 60"/>
          <p:cNvSpPr txBox="1"/>
          <p:nvPr/>
        </p:nvSpPr>
        <p:spPr>
          <a:xfrm>
            <a:off x="629783" y="1858972"/>
            <a:ext cx="2648475" cy="1422827"/>
          </a:xfrm>
          <a:prstGeom prst="rect">
            <a:avLst/>
          </a:prstGeom>
          <a:noFill/>
        </p:spPr>
        <p:txBody>
          <a:bodyPr wrap="square" rtlCol="0" anchor="ctr" anchorCtr="0">
            <a:noAutofit/>
          </a:bodyPr>
          <a:lstStyle/>
          <a:p>
            <a:pPr algn="ctr" fontAlgn="base"/>
            <a:r>
              <a:rPr lang="en-US" sz="1600" dirty="0"/>
              <a:t>Write your text here [e.g., start point of your public health career] </a:t>
            </a:r>
          </a:p>
        </p:txBody>
      </p:sp>
      <p:sp>
        <p:nvSpPr>
          <p:cNvPr id="134" name="Flowchart: Process 15">
            <a:extLst>
              <a:ext uri="{FF2B5EF4-FFF2-40B4-BE49-F238E27FC236}">
                <a16:creationId xmlns:a16="http://schemas.microsoft.com/office/drawing/2014/main" id="{5321B17E-7561-4DA6-9970-9E6B65B2CAF4}"/>
              </a:ext>
            </a:extLst>
          </p:cNvPr>
          <p:cNvSpPr/>
          <p:nvPr/>
        </p:nvSpPr>
        <p:spPr>
          <a:xfrm>
            <a:off x="631224" y="1831299"/>
            <a:ext cx="2645431" cy="52239"/>
          </a:xfrm>
          <a:prstGeom prst="flowChartProcess">
            <a:avLst/>
          </a:prstGeom>
          <a:solidFill>
            <a:srgbClr val="00B4AF"/>
          </a:solidFill>
          <a:ln>
            <a:solidFill>
              <a:srgbClr val="00B4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6" name="Łącznik prostoliniowy 62"/>
          <p:cNvCxnSpPr/>
          <p:nvPr/>
        </p:nvCxnSpPr>
        <p:spPr>
          <a:xfrm rot="10800000">
            <a:off x="10139602" y="3558724"/>
            <a:ext cx="0" cy="390224"/>
          </a:xfrm>
          <a:prstGeom prst="line">
            <a:avLst/>
          </a:prstGeom>
          <a:ln w="190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37" name="Sześciokąt 27"/>
          <p:cNvSpPr/>
          <p:nvPr/>
        </p:nvSpPr>
        <p:spPr>
          <a:xfrm rot="5400000">
            <a:off x="9675595" y="3891310"/>
            <a:ext cx="928011" cy="800007"/>
          </a:xfrm>
          <a:prstGeom prst="hexagon">
            <a:avLst>
              <a:gd name="adj" fmla="val 30137"/>
              <a:gd name="vf" fmla="val 115470"/>
            </a:avLst>
          </a:prstGeom>
          <a:solidFill>
            <a:srgbClr val="00B4AF"/>
          </a:solidFill>
          <a:ln w="63500">
            <a:solidFill>
              <a:srgbClr val="00B4A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38" name="Pięciokąt 77"/>
          <p:cNvSpPr/>
          <p:nvPr/>
        </p:nvSpPr>
        <p:spPr>
          <a:xfrm rot="5400000">
            <a:off x="9285371" y="1381381"/>
            <a:ext cx="1708459" cy="2646840"/>
          </a:xfrm>
          <a:prstGeom prst="homePlate">
            <a:avLst>
              <a:gd name="adj" fmla="val 186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39" name="pole tekstowe 28"/>
          <p:cNvSpPr txBox="1"/>
          <p:nvPr/>
        </p:nvSpPr>
        <p:spPr>
          <a:xfrm>
            <a:off x="9774505" y="4069807"/>
            <a:ext cx="730192" cy="461665"/>
          </a:xfrm>
          <a:prstGeom prst="rect">
            <a:avLst/>
          </a:prstGeom>
          <a:noFill/>
        </p:spPr>
        <p:txBody>
          <a:bodyPr wrap="square" rtlCol="0">
            <a:spAutoFit/>
          </a:bodyPr>
          <a:lstStyle/>
          <a:p>
            <a:pPr algn="ctr"/>
            <a:r>
              <a:rPr lang="en-US" sz="2400" dirty="0">
                <a:solidFill>
                  <a:schemeClr val="bg1"/>
                </a:solidFill>
              </a:rPr>
              <a:t>05</a:t>
            </a:r>
          </a:p>
        </p:txBody>
      </p:sp>
      <p:sp>
        <p:nvSpPr>
          <p:cNvPr id="140" name="Elipsa 54"/>
          <p:cNvSpPr/>
          <p:nvPr/>
        </p:nvSpPr>
        <p:spPr>
          <a:xfrm rot="10800000">
            <a:off x="10068415" y="3487844"/>
            <a:ext cx="142371" cy="142372"/>
          </a:xfrm>
          <a:prstGeom prst="ellipse">
            <a:avLst/>
          </a:prstGeom>
          <a:solidFill>
            <a:schemeClr val="bg1"/>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endParaRPr>
          </a:p>
        </p:txBody>
      </p:sp>
      <p:sp>
        <p:nvSpPr>
          <p:cNvPr id="141" name="pole tekstowe 79"/>
          <p:cNvSpPr txBox="1"/>
          <p:nvPr/>
        </p:nvSpPr>
        <p:spPr>
          <a:xfrm>
            <a:off x="8844497" y="1858972"/>
            <a:ext cx="2651760" cy="1422827"/>
          </a:xfrm>
          <a:prstGeom prst="rect">
            <a:avLst/>
          </a:prstGeom>
          <a:noFill/>
        </p:spPr>
        <p:txBody>
          <a:bodyPr wrap="square" rtlCol="0" anchor="ctr" anchorCtr="0">
            <a:noAutofit/>
          </a:bodyPr>
          <a:lstStyle/>
          <a:p>
            <a:pPr algn="ctr" fontAlgn="base"/>
            <a:r>
              <a:rPr lang="en-US" sz="1600" dirty="0"/>
              <a:t>Write your text here [e.g. your current job]. </a:t>
            </a:r>
          </a:p>
        </p:txBody>
      </p:sp>
      <p:sp>
        <p:nvSpPr>
          <p:cNvPr id="142" name="Flowchart: Process 15">
            <a:extLst>
              <a:ext uri="{FF2B5EF4-FFF2-40B4-BE49-F238E27FC236}">
                <a16:creationId xmlns:a16="http://schemas.microsoft.com/office/drawing/2014/main" id="{5321B17E-7561-4DA6-9970-9E6B65B2CAF4}"/>
              </a:ext>
            </a:extLst>
          </p:cNvPr>
          <p:cNvSpPr/>
          <p:nvPr/>
        </p:nvSpPr>
        <p:spPr>
          <a:xfrm>
            <a:off x="8816340" y="1831299"/>
            <a:ext cx="2645431" cy="52239"/>
          </a:xfrm>
          <a:prstGeom prst="flowChartProcess">
            <a:avLst/>
          </a:prstGeom>
          <a:solidFill>
            <a:srgbClr val="00B4AF"/>
          </a:solidFill>
          <a:ln>
            <a:solidFill>
              <a:srgbClr val="00B4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Freeform 76">
            <a:extLst>
              <a:ext uri="{FF2B5EF4-FFF2-40B4-BE49-F238E27FC236}">
                <a16:creationId xmlns:a16="http://schemas.microsoft.com/office/drawing/2014/main" id="{E7E11919-2FBC-4024-8313-D02AEDD943BB}"/>
              </a:ext>
            </a:extLst>
          </p:cNvPr>
          <p:cNvSpPr>
            <a:spLocks noChangeAspect="1" noEditPoints="1"/>
          </p:cNvSpPr>
          <p:nvPr/>
        </p:nvSpPr>
        <p:spPr bwMode="auto">
          <a:xfrm rot="5400000">
            <a:off x="4705042" y="3279813"/>
            <a:ext cx="603093" cy="775681"/>
          </a:xfrm>
          <a:custGeom>
            <a:avLst/>
            <a:gdLst>
              <a:gd name="T0" fmla="*/ 86 w 223"/>
              <a:gd name="T1" fmla="*/ 211 h 286"/>
              <a:gd name="T2" fmla="*/ 96 w 223"/>
              <a:gd name="T3" fmla="*/ 241 h 286"/>
              <a:gd name="T4" fmla="*/ 73 w 223"/>
              <a:gd name="T5" fmla="*/ 282 h 286"/>
              <a:gd name="T6" fmla="*/ 34 w 223"/>
              <a:gd name="T7" fmla="*/ 256 h 286"/>
              <a:gd name="T8" fmla="*/ 33 w 223"/>
              <a:gd name="T9" fmla="*/ 221 h 286"/>
              <a:gd name="T10" fmla="*/ 86 w 223"/>
              <a:gd name="T11" fmla="*/ 211 h 286"/>
              <a:gd name="T12" fmla="*/ 81 w 223"/>
              <a:gd name="T13" fmla="*/ 189 h 286"/>
              <a:gd name="T14" fmla="*/ 79 w 223"/>
              <a:gd name="T15" fmla="*/ 161 h 286"/>
              <a:gd name="T16" fmla="*/ 88 w 223"/>
              <a:gd name="T17" fmla="*/ 108 h 286"/>
              <a:gd name="T18" fmla="*/ 43 w 223"/>
              <a:gd name="T19" fmla="*/ 42 h 286"/>
              <a:gd name="T20" fmla="*/ 3 w 223"/>
              <a:gd name="T21" fmla="*/ 123 h 286"/>
              <a:gd name="T22" fmla="*/ 23 w 223"/>
              <a:gd name="T23" fmla="*/ 190 h 286"/>
              <a:gd name="T24" fmla="*/ 26 w 223"/>
              <a:gd name="T25" fmla="*/ 200 h 286"/>
              <a:gd name="T26" fmla="*/ 31 w 223"/>
              <a:gd name="T27" fmla="*/ 203 h 286"/>
              <a:gd name="T28" fmla="*/ 78 w 223"/>
              <a:gd name="T29" fmla="*/ 192 h 286"/>
              <a:gd name="T30" fmla="*/ 81 w 223"/>
              <a:gd name="T31" fmla="*/ 189 h 286"/>
              <a:gd name="T32" fmla="*/ 137 w 223"/>
              <a:gd name="T33" fmla="*/ 173 h 286"/>
              <a:gd name="T34" fmla="*/ 127 w 223"/>
              <a:gd name="T35" fmla="*/ 203 h 286"/>
              <a:gd name="T36" fmla="*/ 150 w 223"/>
              <a:gd name="T37" fmla="*/ 244 h 286"/>
              <a:gd name="T38" fmla="*/ 190 w 223"/>
              <a:gd name="T39" fmla="*/ 218 h 286"/>
              <a:gd name="T40" fmla="*/ 191 w 223"/>
              <a:gd name="T41" fmla="*/ 183 h 286"/>
              <a:gd name="T42" fmla="*/ 137 w 223"/>
              <a:gd name="T43" fmla="*/ 173 h 286"/>
              <a:gd name="T44" fmla="*/ 145 w 223"/>
              <a:gd name="T45" fmla="*/ 155 h 286"/>
              <a:gd name="T46" fmla="*/ 193 w 223"/>
              <a:gd name="T47" fmla="*/ 165 h 286"/>
              <a:gd name="T48" fmla="*/ 198 w 223"/>
              <a:gd name="T49" fmla="*/ 162 h 286"/>
              <a:gd name="T50" fmla="*/ 201 w 223"/>
              <a:gd name="T51" fmla="*/ 152 h 286"/>
              <a:gd name="T52" fmla="*/ 221 w 223"/>
              <a:gd name="T53" fmla="*/ 85 h 286"/>
              <a:gd name="T54" fmla="*/ 180 w 223"/>
              <a:gd name="T55" fmla="*/ 4 h 286"/>
              <a:gd name="T56" fmla="*/ 135 w 223"/>
              <a:gd name="T57" fmla="*/ 70 h 286"/>
              <a:gd name="T58" fmla="*/ 145 w 223"/>
              <a:gd name="T59" fmla="*/ 123 h 286"/>
              <a:gd name="T60" fmla="*/ 143 w 223"/>
              <a:gd name="T61" fmla="*/ 151 h 286"/>
              <a:gd name="T62" fmla="*/ 145 w 223"/>
              <a:gd name="T63" fmla="*/ 155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3" h="286">
                <a:moveTo>
                  <a:pt x="86" y="211"/>
                </a:moveTo>
                <a:cubicBezTo>
                  <a:pt x="91" y="214"/>
                  <a:pt x="96" y="241"/>
                  <a:pt x="96" y="241"/>
                </a:cubicBezTo>
                <a:cubicBezTo>
                  <a:pt x="101" y="259"/>
                  <a:pt x="90" y="278"/>
                  <a:pt x="73" y="282"/>
                </a:cubicBezTo>
                <a:cubicBezTo>
                  <a:pt x="56" y="286"/>
                  <a:pt x="38" y="275"/>
                  <a:pt x="34" y="256"/>
                </a:cubicBezTo>
                <a:cubicBezTo>
                  <a:pt x="31" y="245"/>
                  <a:pt x="26" y="222"/>
                  <a:pt x="33" y="221"/>
                </a:cubicBezTo>
                <a:cubicBezTo>
                  <a:pt x="47" y="216"/>
                  <a:pt x="81" y="208"/>
                  <a:pt x="86" y="211"/>
                </a:cubicBezTo>
                <a:close/>
                <a:moveTo>
                  <a:pt x="81" y="189"/>
                </a:moveTo>
                <a:cubicBezTo>
                  <a:pt x="79" y="183"/>
                  <a:pt x="78" y="170"/>
                  <a:pt x="79" y="161"/>
                </a:cubicBezTo>
                <a:cubicBezTo>
                  <a:pt x="80" y="148"/>
                  <a:pt x="89" y="120"/>
                  <a:pt x="88" y="108"/>
                </a:cubicBezTo>
                <a:cubicBezTo>
                  <a:pt x="88" y="93"/>
                  <a:pt x="77" y="38"/>
                  <a:pt x="43" y="42"/>
                </a:cubicBezTo>
                <a:cubicBezTo>
                  <a:pt x="9" y="45"/>
                  <a:pt x="0" y="95"/>
                  <a:pt x="3" y="123"/>
                </a:cubicBezTo>
                <a:cubicBezTo>
                  <a:pt x="5" y="150"/>
                  <a:pt x="20" y="182"/>
                  <a:pt x="23" y="190"/>
                </a:cubicBezTo>
                <a:cubicBezTo>
                  <a:pt x="24" y="194"/>
                  <a:pt x="25" y="198"/>
                  <a:pt x="26" y="200"/>
                </a:cubicBezTo>
                <a:cubicBezTo>
                  <a:pt x="26" y="203"/>
                  <a:pt x="29" y="203"/>
                  <a:pt x="31" y="203"/>
                </a:cubicBezTo>
                <a:cubicBezTo>
                  <a:pt x="48" y="198"/>
                  <a:pt x="70" y="194"/>
                  <a:pt x="78" y="192"/>
                </a:cubicBezTo>
                <a:cubicBezTo>
                  <a:pt x="80" y="192"/>
                  <a:pt x="81" y="191"/>
                  <a:pt x="81" y="189"/>
                </a:cubicBezTo>
                <a:close/>
                <a:moveTo>
                  <a:pt x="137" y="173"/>
                </a:moveTo>
                <a:cubicBezTo>
                  <a:pt x="132" y="176"/>
                  <a:pt x="127" y="203"/>
                  <a:pt x="127" y="203"/>
                </a:cubicBezTo>
                <a:cubicBezTo>
                  <a:pt x="123" y="222"/>
                  <a:pt x="133" y="240"/>
                  <a:pt x="150" y="244"/>
                </a:cubicBezTo>
                <a:cubicBezTo>
                  <a:pt x="168" y="248"/>
                  <a:pt x="185" y="237"/>
                  <a:pt x="190" y="218"/>
                </a:cubicBezTo>
                <a:cubicBezTo>
                  <a:pt x="192" y="207"/>
                  <a:pt x="197" y="185"/>
                  <a:pt x="191" y="183"/>
                </a:cubicBezTo>
                <a:cubicBezTo>
                  <a:pt x="176" y="178"/>
                  <a:pt x="143" y="170"/>
                  <a:pt x="137" y="173"/>
                </a:cubicBezTo>
                <a:close/>
                <a:moveTo>
                  <a:pt x="145" y="155"/>
                </a:moveTo>
                <a:cubicBezTo>
                  <a:pt x="153" y="156"/>
                  <a:pt x="176" y="160"/>
                  <a:pt x="193" y="165"/>
                </a:cubicBezTo>
                <a:cubicBezTo>
                  <a:pt x="194" y="165"/>
                  <a:pt x="197" y="165"/>
                  <a:pt x="198" y="162"/>
                </a:cubicBezTo>
                <a:cubicBezTo>
                  <a:pt x="198" y="160"/>
                  <a:pt x="200" y="156"/>
                  <a:pt x="201" y="152"/>
                </a:cubicBezTo>
                <a:cubicBezTo>
                  <a:pt x="204" y="144"/>
                  <a:pt x="218" y="112"/>
                  <a:pt x="221" y="85"/>
                </a:cubicBezTo>
                <a:cubicBezTo>
                  <a:pt x="223" y="57"/>
                  <a:pt x="215" y="7"/>
                  <a:pt x="180" y="4"/>
                </a:cubicBezTo>
                <a:cubicBezTo>
                  <a:pt x="146" y="0"/>
                  <a:pt x="136" y="55"/>
                  <a:pt x="135" y="70"/>
                </a:cubicBezTo>
                <a:cubicBezTo>
                  <a:pt x="134" y="82"/>
                  <a:pt x="143" y="110"/>
                  <a:pt x="145" y="123"/>
                </a:cubicBezTo>
                <a:cubicBezTo>
                  <a:pt x="146" y="132"/>
                  <a:pt x="144" y="145"/>
                  <a:pt x="143" y="151"/>
                </a:cubicBezTo>
                <a:cubicBezTo>
                  <a:pt x="143" y="153"/>
                  <a:pt x="143" y="154"/>
                  <a:pt x="145" y="155"/>
                </a:cubicBezTo>
                <a:close/>
              </a:path>
            </a:pathLst>
          </a:custGeom>
          <a:noFill/>
          <a:ln w="28575"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321509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1119D-953C-CE20-BE21-367E1FD56B37}"/>
              </a:ext>
            </a:extLst>
          </p:cNvPr>
          <p:cNvSpPr>
            <a:spLocks noGrp="1"/>
          </p:cNvSpPr>
          <p:nvPr>
            <p:ph type="title"/>
          </p:nvPr>
        </p:nvSpPr>
        <p:spPr/>
        <p:txBody>
          <a:bodyPr/>
          <a:lstStyle/>
          <a:p>
            <a:r>
              <a:rPr lang="en-US" dirty="0"/>
              <a:t>PHL’s and You</a:t>
            </a:r>
          </a:p>
        </p:txBody>
      </p:sp>
      <p:sp>
        <p:nvSpPr>
          <p:cNvPr id="5" name="Freeform 26">
            <a:extLst>
              <a:ext uri="{FF2B5EF4-FFF2-40B4-BE49-F238E27FC236}">
                <a16:creationId xmlns:a16="http://schemas.microsoft.com/office/drawing/2014/main" id="{41F3D043-EE98-A66D-BEF9-F243BE1CD180}"/>
              </a:ext>
            </a:extLst>
          </p:cNvPr>
          <p:cNvSpPr>
            <a:spLocks noEditPoints="1"/>
          </p:cNvSpPr>
          <p:nvPr/>
        </p:nvSpPr>
        <p:spPr bwMode="auto">
          <a:xfrm>
            <a:off x="149738" y="3913562"/>
            <a:ext cx="525491" cy="525488"/>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6</a:t>
            </a:r>
          </a:p>
        </p:txBody>
      </p:sp>
      <p:sp>
        <p:nvSpPr>
          <p:cNvPr id="3" name="Grafika 30" descr="Slide Usage and Content" title="Item 1">
            <a:extLst>
              <a:ext uri="{FF2B5EF4-FFF2-40B4-BE49-F238E27FC236}">
                <a16:creationId xmlns:a16="http://schemas.microsoft.com/office/drawing/2014/main" id="{0D079C36-5DAA-A711-BE45-BD6986AE8216}"/>
              </a:ext>
            </a:extLst>
          </p:cNvPr>
          <p:cNvSpPr/>
          <p:nvPr/>
        </p:nvSpPr>
        <p:spPr>
          <a:xfrm rot="1920966">
            <a:off x="167854" y="3956124"/>
            <a:ext cx="464671" cy="464671"/>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6" name="Freeform 26">
            <a:extLst>
              <a:ext uri="{FF2B5EF4-FFF2-40B4-BE49-F238E27FC236}">
                <a16:creationId xmlns:a16="http://schemas.microsoft.com/office/drawing/2014/main" id="{F8A157B2-BC58-FE34-2F3D-B99BCB935A15}"/>
              </a:ext>
            </a:extLst>
          </p:cNvPr>
          <p:cNvSpPr>
            <a:spLocks noEditPoints="1"/>
          </p:cNvSpPr>
          <p:nvPr/>
        </p:nvSpPr>
        <p:spPr bwMode="auto">
          <a:xfrm>
            <a:off x="137444" y="3925714"/>
            <a:ext cx="525491" cy="525491"/>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6</a:t>
            </a:r>
          </a:p>
        </p:txBody>
      </p:sp>
    </p:spTree>
    <p:extLst>
      <p:ext uri="{BB962C8B-B14F-4D97-AF65-F5344CB8AC3E}">
        <p14:creationId xmlns:p14="http://schemas.microsoft.com/office/powerpoint/2010/main" val="3688649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1296944"/>
            <a:ext cx="4610439" cy="5113336"/>
          </a:xfrm>
        </p:spPr>
        <p:txBody>
          <a:bodyPr>
            <a:normAutofit fontScale="70000" lnSpcReduction="20000"/>
          </a:bodyPr>
          <a:lstStyle/>
          <a:p>
            <a:pPr>
              <a:lnSpc>
                <a:spcPct val="130000"/>
              </a:lnSpc>
            </a:pPr>
            <a:r>
              <a:rPr lang="en-US" sz="3800" u="sng" dirty="0">
                <a:solidFill>
                  <a:srgbClr val="B42E34"/>
                </a:solidFill>
                <a:hlinkClick r:id="rId3">
                  <a:extLst>
                    <a:ext uri="{A12FA001-AC4F-418D-AE19-62706E023703}">
                      <ahyp:hlinkClr xmlns:ahyp="http://schemas.microsoft.com/office/drawing/2018/hyperlinkcolor" val="tx"/>
                    </a:ext>
                  </a:extLst>
                </a:hlinkClick>
              </a:rPr>
              <a:t>Public Health Laboratory Internships Opportunities</a:t>
            </a:r>
            <a:r>
              <a:rPr lang="en-US" sz="3800" u="sng" dirty="0">
                <a:solidFill>
                  <a:srgbClr val="B42E34"/>
                </a:solidFill>
              </a:rPr>
              <a:t> </a:t>
            </a:r>
          </a:p>
          <a:p>
            <a:pPr marL="0" indent="0">
              <a:lnSpc>
                <a:spcPct val="130000"/>
              </a:lnSpc>
              <a:buNone/>
            </a:pPr>
            <a:endParaRPr lang="en-US" sz="2600" dirty="0">
              <a:solidFill>
                <a:srgbClr val="000000"/>
              </a:solidFill>
            </a:endParaRPr>
          </a:p>
          <a:p>
            <a:pPr marL="0" indent="0">
              <a:lnSpc>
                <a:spcPct val="130000"/>
              </a:lnSpc>
              <a:buNone/>
            </a:pPr>
            <a:endParaRPr lang="en-US" sz="2600" dirty="0">
              <a:solidFill>
                <a:srgbClr val="000000"/>
              </a:solidFill>
            </a:endParaRPr>
          </a:p>
          <a:p>
            <a:pPr>
              <a:lnSpc>
                <a:spcPct val="130000"/>
              </a:lnSpc>
            </a:pPr>
            <a:r>
              <a:rPr lang="en-US" sz="3800" dirty="0">
                <a:solidFill>
                  <a:srgbClr val="B42E34"/>
                </a:solidFill>
                <a:hlinkClick r:id="rId4">
                  <a:extLst>
                    <a:ext uri="{A12FA001-AC4F-418D-AE19-62706E023703}">
                      <ahyp:hlinkClr xmlns:ahyp="http://schemas.microsoft.com/office/drawing/2018/hyperlinkcolor" val="tx"/>
                    </a:ext>
                  </a:extLst>
                </a:hlinkClick>
              </a:rPr>
              <a:t>Public Health Laboratory Fellowship Opportunities </a:t>
            </a:r>
            <a:r>
              <a:rPr lang="en-US" sz="3800" dirty="0">
                <a:solidFill>
                  <a:srgbClr val="B42E34"/>
                </a:solidFill>
              </a:rPr>
              <a:t> </a:t>
            </a:r>
            <a:r>
              <a:rPr lang="en-US" sz="3800" dirty="0">
                <a:solidFill>
                  <a:srgbClr val="000000"/>
                </a:solidFill>
              </a:rPr>
              <a:t>	</a:t>
            </a:r>
            <a:endParaRPr lang="en-US" sz="2600" dirty="0">
              <a:solidFill>
                <a:srgbClr val="000000"/>
              </a:solidFill>
            </a:endParaRPr>
          </a:p>
          <a:p>
            <a:pPr>
              <a:lnSpc>
                <a:spcPct val="130000"/>
              </a:lnSpc>
            </a:pPr>
            <a:r>
              <a:rPr lang="en-US" sz="2600" dirty="0">
                <a:solidFill>
                  <a:srgbClr val="000000"/>
                </a:solidFill>
              </a:rPr>
              <a:t>State and/or Local Laboratory Opportunities </a:t>
            </a:r>
          </a:p>
          <a:p>
            <a:pPr marL="304793" lvl="1" indent="0">
              <a:lnSpc>
                <a:spcPct val="130000"/>
              </a:lnSpc>
              <a:buNone/>
            </a:pPr>
            <a:r>
              <a:rPr lang="en-US" sz="2200" i="1" dirty="0">
                <a:solidFill>
                  <a:srgbClr val="000000"/>
                </a:solidFill>
                <a:highlight>
                  <a:srgbClr val="FFFF00"/>
                </a:highlight>
              </a:rPr>
              <a:t>[Ambassador can include specific information if applicable] </a:t>
            </a:r>
          </a:p>
          <a:p>
            <a:pPr marL="0" indent="0">
              <a:buNone/>
            </a:pPr>
            <a:endParaRPr lang="en-US" dirty="0">
              <a:highlight>
                <a:srgbClr val="FFFF00"/>
              </a:highlight>
            </a:endParaRPr>
          </a:p>
          <a:p>
            <a:pPr marL="0" indent="0">
              <a:buNone/>
            </a:pPr>
            <a:endParaRPr lang="en-US" dirty="0"/>
          </a:p>
        </p:txBody>
      </p:sp>
      <p:pic>
        <p:nvPicPr>
          <p:cNvPr id="7" name="Picture 6" descr="Qr code&#10;&#10;Description automatically generated">
            <a:extLst>
              <a:ext uri="{FF2B5EF4-FFF2-40B4-BE49-F238E27FC236}">
                <a16:creationId xmlns:a16="http://schemas.microsoft.com/office/drawing/2014/main" id="{DE902945-91D8-ACC8-A8F5-1CD348B884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23554" y="1215325"/>
            <a:ext cx="1431102" cy="1431102"/>
          </a:xfrm>
          <a:prstGeom prst="rect">
            <a:avLst/>
          </a:prstGeom>
        </p:spPr>
      </p:pic>
      <p:sp>
        <p:nvSpPr>
          <p:cNvPr id="4" name="Rectangle: Rounded Corners 3">
            <a:extLst>
              <a:ext uri="{FF2B5EF4-FFF2-40B4-BE49-F238E27FC236}">
                <a16:creationId xmlns:a16="http://schemas.microsoft.com/office/drawing/2014/main" id="{09F3B53D-BCDB-BAAC-6EA9-42FFFDB704FE}"/>
              </a:ext>
            </a:extLst>
          </p:cNvPr>
          <p:cNvSpPr/>
          <p:nvPr/>
        </p:nvSpPr>
        <p:spPr>
          <a:xfrm>
            <a:off x="5524730" y="1216501"/>
            <a:ext cx="1428750" cy="1428750"/>
          </a:xfrm>
          <a:prstGeom prst="round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5" y="307982"/>
            <a:ext cx="8936355" cy="854075"/>
          </a:xfrm>
        </p:spPr>
        <p:txBody>
          <a:bodyPr>
            <a:normAutofit/>
          </a:bodyPr>
          <a:lstStyle/>
          <a:p>
            <a:r>
              <a:rPr lang="en-US" dirty="0"/>
              <a:t>Opportunities for You</a:t>
            </a:r>
          </a:p>
        </p:txBody>
      </p:sp>
      <p:pic>
        <p:nvPicPr>
          <p:cNvPr id="10" name="Symbol zastępczy obrazu 9" descr="Obraz zawierający osoba, wewnątrz, mikroskop&#10;&#10;Opis wygenerowany automatycznie">
            <a:extLst>
              <a:ext uri="{FF2B5EF4-FFF2-40B4-BE49-F238E27FC236}">
                <a16:creationId xmlns:a16="http://schemas.microsoft.com/office/drawing/2014/main" id="{F638834B-8EA0-4961-BA56-B7A00EF4C7A4}"/>
              </a:ext>
            </a:extLst>
          </p:cNvPr>
          <p:cNvPicPr>
            <a:picLocks noGrp="1" noChangeAspect="1"/>
          </p:cNvPicPr>
          <p:nvPr>
            <p:ph type="pic" sz="quarter" idx="13"/>
          </p:nvPr>
        </p:nvPicPr>
        <p:blipFill rotWithShape="1">
          <a:blip r:embed="rId6">
            <a:extLst>
              <a:ext uri="{28A0092B-C50C-407E-A947-70E740481C1C}">
                <a14:useLocalDpi xmlns:a14="http://schemas.microsoft.com/office/drawing/2010/main" val="0"/>
              </a:ext>
            </a:extLst>
          </a:blip>
          <a:srcRect l="33267" r="33267"/>
          <a:stretch/>
        </p:blipFill>
        <p:spPr/>
      </p:pic>
      <p:grpSp>
        <p:nvGrpSpPr>
          <p:cNvPr id="8" name="Group 7">
            <a:extLst>
              <a:ext uri="{FF2B5EF4-FFF2-40B4-BE49-F238E27FC236}">
                <a16:creationId xmlns:a16="http://schemas.microsoft.com/office/drawing/2014/main" id="{D32EA308-17B7-8F9C-4674-740CBFE878CB}"/>
              </a:ext>
            </a:extLst>
          </p:cNvPr>
          <p:cNvGrpSpPr/>
          <p:nvPr/>
        </p:nvGrpSpPr>
        <p:grpSpPr>
          <a:xfrm>
            <a:off x="5524730" y="3244089"/>
            <a:ext cx="1428750" cy="1428750"/>
            <a:chOff x="5305764" y="3579725"/>
            <a:chExt cx="1428750" cy="1428750"/>
          </a:xfrm>
        </p:grpSpPr>
        <p:pic>
          <p:nvPicPr>
            <p:cNvPr id="5" name="Picture 4" descr="Qr code&#10;&#10;Description automatically generated">
              <a:extLst>
                <a:ext uri="{FF2B5EF4-FFF2-40B4-BE49-F238E27FC236}">
                  <a16:creationId xmlns:a16="http://schemas.microsoft.com/office/drawing/2014/main" id="{32C1CD4F-4DBA-C765-1BD4-4938FE6C631E}"/>
                </a:ext>
              </a:extLst>
            </p:cNvPr>
            <p:cNvPicPr>
              <a:picLocks noChangeAspect="1"/>
            </p:cNvPicPr>
            <p:nvPr/>
          </p:nvPicPr>
          <p:blipFill rotWithShape="1">
            <a:blip r:embed="rId7">
              <a:extLst>
                <a:ext uri="{28A0092B-C50C-407E-A947-70E740481C1C}">
                  <a14:useLocalDpi xmlns:a14="http://schemas.microsoft.com/office/drawing/2010/main" val="0"/>
                </a:ext>
              </a:extLst>
            </a:blip>
            <a:srcRect l="4914" b="5559"/>
            <a:stretch/>
          </p:blipFill>
          <p:spPr>
            <a:xfrm>
              <a:off x="5375978" y="3579725"/>
              <a:ext cx="1358536" cy="1349326"/>
            </a:xfrm>
            <a:prstGeom prst="rect">
              <a:avLst/>
            </a:prstGeom>
          </p:spPr>
        </p:pic>
        <p:sp>
          <p:nvSpPr>
            <p:cNvPr id="6" name="Rectangle: Rounded Corners 5">
              <a:extLst>
                <a:ext uri="{FF2B5EF4-FFF2-40B4-BE49-F238E27FC236}">
                  <a16:creationId xmlns:a16="http://schemas.microsoft.com/office/drawing/2014/main" id="{90D9F76D-E077-A36F-274C-445F0FA1CA28}"/>
                </a:ext>
              </a:extLst>
            </p:cNvPr>
            <p:cNvSpPr/>
            <p:nvPr/>
          </p:nvSpPr>
          <p:spPr>
            <a:xfrm>
              <a:off x="5305764" y="3579725"/>
              <a:ext cx="1428750" cy="1428750"/>
            </a:xfrm>
            <a:prstGeom prst="round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grpSp>
    </p:spTree>
    <p:extLst>
      <p:ext uri="{BB962C8B-B14F-4D97-AF65-F5344CB8AC3E}">
        <p14:creationId xmlns:p14="http://schemas.microsoft.com/office/powerpoint/2010/main" val="1733281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Strzałka: pięciokąt 2" descr="Image shape arrow with the page title Table of Contents" title="Table of Contents">
            <a:extLst>
              <a:ext uri="{FF2B5EF4-FFF2-40B4-BE49-F238E27FC236}">
                <a16:creationId xmlns:a16="http://schemas.microsoft.com/office/drawing/2014/main" id="{8207FE8B-756D-483E-89C2-4B6E0AE5EDFC}"/>
              </a:ext>
            </a:extLst>
          </p:cNvPr>
          <p:cNvSpPr/>
          <p:nvPr/>
        </p:nvSpPr>
        <p:spPr>
          <a:xfrm>
            <a:off x="-1" y="2154343"/>
            <a:ext cx="3963251" cy="2193902"/>
          </a:xfrm>
          <a:prstGeom prst="homePlate">
            <a:avLst>
              <a:gd name="adj" fmla="val 24663"/>
            </a:avLst>
          </a:prstGeom>
          <a:solidFill>
            <a:schemeClr val="accent1">
              <a:lumMod val="75000"/>
            </a:schemeClr>
          </a:solidFill>
          <a:ln w="31750" cap="rnd">
            <a:no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Slide Number Placeholder 3"/>
          <p:cNvSpPr>
            <a:spLocks noGrp="1"/>
          </p:cNvSpPr>
          <p:nvPr>
            <p:ph type="sldNum" sz="quarter" idx="12"/>
          </p:nvPr>
        </p:nvSpPr>
        <p:spPr/>
        <p:txBody>
          <a:bodyPr/>
          <a:lstStyle/>
          <a:p>
            <a:fld id="{FFA67747-A1D0-4850-AF9A-570B1A0E3F7F}" type="slidenum">
              <a:rPr lang="en-US" smtClean="0"/>
              <a:pPr/>
              <a:t>2</a:t>
            </a:fld>
            <a:endParaRPr lang="en-US" dirty="0"/>
          </a:p>
        </p:txBody>
      </p:sp>
      <p:sp>
        <p:nvSpPr>
          <p:cNvPr id="41" name="Symbol zastępczy zawartości 37">
            <a:extLst>
              <a:ext uri="{FF2B5EF4-FFF2-40B4-BE49-F238E27FC236}">
                <a16:creationId xmlns:a16="http://schemas.microsoft.com/office/drawing/2014/main" id="{34BCB90D-FAE5-4560-A05C-138BE3FCC1D4}"/>
              </a:ext>
            </a:extLst>
          </p:cNvPr>
          <p:cNvSpPr txBox="1">
            <a:spLocks/>
          </p:cNvSpPr>
          <p:nvPr/>
        </p:nvSpPr>
        <p:spPr>
          <a:xfrm>
            <a:off x="3718711" y="309024"/>
            <a:ext cx="4490029" cy="453572"/>
          </a:xfrm>
          <a:prstGeom prst="rect">
            <a:avLst/>
          </a:prstGeom>
        </p:spPr>
        <p:txBody>
          <a:bodyPr bIns="108000" anchor="b">
            <a:noAutofit/>
          </a:bodyPr>
          <a:lstStyle>
            <a:lvl1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1pPr>
            <a:lvl2pPr marL="5429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2pPr>
            <a:lvl3pPr marL="8096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3pPr>
            <a:lvl4pPr marL="10763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13430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rial" panose="020B0604020202020204" pitchFamily="34" charset="0"/>
                <a:cs typeface="Arial" panose="020B0604020202020204" pitchFamily="34" charset="0"/>
              </a:rPr>
              <a:t>What is Public Health? </a:t>
            </a:r>
            <a:endParaRPr lang="en-US" sz="2000" i="1" dirty="0">
              <a:latin typeface="Arial" panose="020B0604020202020204" pitchFamily="34" charset="0"/>
              <a:cs typeface="Arial" panose="020B0604020202020204" pitchFamily="34" charset="0"/>
            </a:endParaRPr>
          </a:p>
        </p:txBody>
      </p:sp>
      <p:sp>
        <p:nvSpPr>
          <p:cNvPr id="43" name="Grafika 30" descr="Slide Usage and Content" title="Item 1">
            <a:extLst>
              <a:ext uri="{FF2B5EF4-FFF2-40B4-BE49-F238E27FC236}">
                <a16:creationId xmlns:a16="http://schemas.microsoft.com/office/drawing/2014/main" id="{4F05DF2A-CD13-46B8-A9D2-C6C7F6C0D916}"/>
              </a:ext>
            </a:extLst>
          </p:cNvPr>
          <p:cNvSpPr/>
          <p:nvPr/>
        </p:nvSpPr>
        <p:spPr>
          <a:xfrm rot="1920966">
            <a:off x="2933029" y="215519"/>
            <a:ext cx="649683" cy="649683"/>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44" name="Freeform 26"/>
          <p:cNvSpPr>
            <a:spLocks noEditPoints="1"/>
          </p:cNvSpPr>
          <p:nvPr/>
        </p:nvSpPr>
        <p:spPr bwMode="auto">
          <a:xfrm>
            <a:off x="2991239" y="268962"/>
            <a:ext cx="525491" cy="525491"/>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1</a:t>
            </a:r>
          </a:p>
        </p:txBody>
      </p:sp>
      <p:sp>
        <p:nvSpPr>
          <p:cNvPr id="47" name="Symbol zastępczy zawartości 37">
            <a:extLst>
              <a:ext uri="{FF2B5EF4-FFF2-40B4-BE49-F238E27FC236}">
                <a16:creationId xmlns:a16="http://schemas.microsoft.com/office/drawing/2014/main" id="{8177D50B-8225-465E-A338-B50CD08055FF}"/>
              </a:ext>
            </a:extLst>
          </p:cNvPr>
          <p:cNvSpPr txBox="1">
            <a:spLocks/>
          </p:cNvSpPr>
          <p:nvPr/>
        </p:nvSpPr>
        <p:spPr>
          <a:xfrm>
            <a:off x="4877675" y="2408500"/>
            <a:ext cx="5218824" cy="453572"/>
          </a:xfrm>
          <a:prstGeom prst="rect">
            <a:avLst/>
          </a:prstGeom>
        </p:spPr>
        <p:txBody>
          <a:bodyPr bIns="108000" anchor="b">
            <a:noAutofit/>
          </a:bodyPr>
          <a:lstStyle>
            <a:lvl1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1pPr>
            <a:lvl2pPr marL="5429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2pPr>
            <a:lvl3pPr marL="8096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3pPr>
            <a:lvl4pPr marL="10763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13430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rial" panose="020B0604020202020204" pitchFamily="34" charset="0"/>
                <a:cs typeface="Arial" panose="020B0604020202020204" pitchFamily="34" charset="0"/>
              </a:rPr>
              <a:t>What do PHL’s do?</a:t>
            </a:r>
            <a:endParaRPr lang="en-US" sz="2000" i="1" dirty="0">
              <a:latin typeface="Arial" panose="020B0604020202020204" pitchFamily="34" charset="0"/>
              <a:cs typeface="Arial" panose="020B0604020202020204" pitchFamily="34" charset="0"/>
            </a:endParaRPr>
          </a:p>
        </p:txBody>
      </p:sp>
      <p:sp>
        <p:nvSpPr>
          <p:cNvPr id="49" name="Grafika 30" descr="Photos, charts and graphs" title="Item three">
            <a:extLst>
              <a:ext uri="{FF2B5EF4-FFF2-40B4-BE49-F238E27FC236}">
                <a16:creationId xmlns:a16="http://schemas.microsoft.com/office/drawing/2014/main" id="{4B32624C-2BBC-41E6-ABAC-A48EADE7252F}"/>
              </a:ext>
            </a:extLst>
          </p:cNvPr>
          <p:cNvSpPr/>
          <p:nvPr/>
        </p:nvSpPr>
        <p:spPr>
          <a:xfrm rot="2666480">
            <a:off x="4093462" y="2276650"/>
            <a:ext cx="649681" cy="649683"/>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50" name="Freeform 26"/>
          <p:cNvSpPr>
            <a:spLocks noEditPoints="1"/>
          </p:cNvSpPr>
          <p:nvPr/>
        </p:nvSpPr>
        <p:spPr bwMode="auto">
          <a:xfrm>
            <a:off x="4155558" y="2327007"/>
            <a:ext cx="525489" cy="525491"/>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3</a:t>
            </a:r>
          </a:p>
        </p:txBody>
      </p:sp>
      <p:sp>
        <p:nvSpPr>
          <p:cNvPr id="53" name="Symbol zastępczy zawartości 37" descr="Icons and Editing Instructions&#10;" title="Item 2">
            <a:extLst>
              <a:ext uri="{FF2B5EF4-FFF2-40B4-BE49-F238E27FC236}">
                <a16:creationId xmlns:a16="http://schemas.microsoft.com/office/drawing/2014/main" id="{00299D83-AFE9-4EA4-988F-31FAAC16D5CA}"/>
              </a:ext>
            </a:extLst>
          </p:cNvPr>
          <p:cNvSpPr txBox="1">
            <a:spLocks/>
          </p:cNvSpPr>
          <p:nvPr/>
        </p:nvSpPr>
        <p:spPr>
          <a:xfrm>
            <a:off x="4294084" y="1336661"/>
            <a:ext cx="5802415" cy="453572"/>
          </a:xfrm>
          <a:prstGeom prst="rect">
            <a:avLst/>
          </a:prstGeom>
        </p:spPr>
        <p:txBody>
          <a:bodyPr bIns="108000" anchor="b">
            <a:noAutofit/>
          </a:bodyPr>
          <a:lstStyle>
            <a:lvl1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1pPr>
            <a:lvl2pPr marL="5429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2pPr>
            <a:lvl3pPr marL="8096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3pPr>
            <a:lvl4pPr marL="10763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13430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rial" panose="020B0604020202020204" pitchFamily="34" charset="0"/>
                <a:cs typeface="Arial" panose="020B0604020202020204" pitchFamily="34" charset="0"/>
              </a:rPr>
              <a:t>Public Health Laboratories (PHL’s)</a:t>
            </a:r>
            <a:endParaRPr lang="en-US" sz="2000" i="1" dirty="0">
              <a:latin typeface="Arial" panose="020B0604020202020204" pitchFamily="34" charset="0"/>
              <a:cs typeface="Arial" panose="020B0604020202020204" pitchFamily="34" charset="0"/>
            </a:endParaRPr>
          </a:p>
        </p:txBody>
      </p:sp>
      <p:sp>
        <p:nvSpPr>
          <p:cNvPr id="55" name="Grafika 30" title="Item 2">
            <a:extLst>
              <a:ext uri="{FF2B5EF4-FFF2-40B4-BE49-F238E27FC236}">
                <a16:creationId xmlns:a16="http://schemas.microsoft.com/office/drawing/2014/main" id="{04C41087-5D1C-4B5B-8068-BA8F3E9C6A02}"/>
              </a:ext>
            </a:extLst>
          </p:cNvPr>
          <p:cNvSpPr/>
          <p:nvPr/>
        </p:nvSpPr>
        <p:spPr>
          <a:xfrm rot="1132465">
            <a:off x="3513245" y="1247185"/>
            <a:ext cx="649683" cy="649684"/>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56" name="Freeform 26"/>
          <p:cNvSpPr>
            <a:spLocks noEditPoints="1"/>
          </p:cNvSpPr>
          <p:nvPr/>
        </p:nvSpPr>
        <p:spPr bwMode="auto">
          <a:xfrm>
            <a:off x="3575341" y="1297190"/>
            <a:ext cx="525491" cy="525489"/>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2</a:t>
            </a:r>
          </a:p>
        </p:txBody>
      </p:sp>
      <p:sp>
        <p:nvSpPr>
          <p:cNvPr id="59" name="Symbol zastępczy zawartości 37">
            <a:extLst>
              <a:ext uri="{FF2B5EF4-FFF2-40B4-BE49-F238E27FC236}">
                <a16:creationId xmlns:a16="http://schemas.microsoft.com/office/drawing/2014/main" id="{0B2D93C3-4DC0-4D59-A5FE-382665FC1471}"/>
              </a:ext>
            </a:extLst>
          </p:cNvPr>
          <p:cNvSpPr txBox="1">
            <a:spLocks/>
          </p:cNvSpPr>
          <p:nvPr/>
        </p:nvSpPr>
        <p:spPr>
          <a:xfrm>
            <a:off x="4973064" y="3452346"/>
            <a:ext cx="5118924" cy="453572"/>
          </a:xfrm>
          <a:prstGeom prst="rect">
            <a:avLst/>
          </a:prstGeom>
        </p:spPr>
        <p:txBody>
          <a:bodyPr bIns="108000" anchor="b">
            <a:noAutofit/>
          </a:bodyPr>
          <a:lstStyle>
            <a:lvl1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1pPr>
            <a:lvl2pPr marL="5429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2pPr>
            <a:lvl3pPr marL="8096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3pPr>
            <a:lvl4pPr marL="10763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13430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rial" panose="020B0604020202020204" pitchFamily="34" charset="0"/>
                <a:cs typeface="Arial" panose="020B0604020202020204" pitchFamily="34" charset="0"/>
              </a:rPr>
              <a:t>Who works in PHL’s? </a:t>
            </a:r>
            <a:endParaRPr lang="en-US" sz="2000" i="1" dirty="0">
              <a:latin typeface="Arial" panose="020B0604020202020204" pitchFamily="34" charset="0"/>
              <a:cs typeface="Arial" panose="020B0604020202020204" pitchFamily="34" charset="0"/>
            </a:endParaRPr>
          </a:p>
        </p:txBody>
      </p:sp>
      <p:sp>
        <p:nvSpPr>
          <p:cNvPr id="61" name="Grafika 30" descr="Layout and Design Tips" title="Item 4">
            <a:extLst>
              <a:ext uri="{FF2B5EF4-FFF2-40B4-BE49-F238E27FC236}">
                <a16:creationId xmlns:a16="http://schemas.microsoft.com/office/drawing/2014/main" id="{680D76A7-5D87-4E3A-99FA-8408E6306051}"/>
              </a:ext>
            </a:extLst>
          </p:cNvPr>
          <p:cNvSpPr/>
          <p:nvPr/>
        </p:nvSpPr>
        <p:spPr>
          <a:xfrm rot="4838469">
            <a:off x="4192228" y="3315963"/>
            <a:ext cx="649683" cy="649683"/>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sz="2400" dirty="0"/>
          </a:p>
        </p:txBody>
      </p:sp>
      <p:sp>
        <p:nvSpPr>
          <p:cNvPr id="62" name="Freeform 26"/>
          <p:cNvSpPr>
            <a:spLocks noEditPoints="1"/>
          </p:cNvSpPr>
          <p:nvPr/>
        </p:nvSpPr>
        <p:spPr bwMode="auto">
          <a:xfrm>
            <a:off x="4236039" y="3362796"/>
            <a:ext cx="525491" cy="525489"/>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4</a:t>
            </a:r>
          </a:p>
        </p:txBody>
      </p:sp>
      <p:sp>
        <p:nvSpPr>
          <p:cNvPr id="66" name="Symbol zastępczy zawartości 37">
            <a:extLst>
              <a:ext uri="{FF2B5EF4-FFF2-40B4-BE49-F238E27FC236}">
                <a16:creationId xmlns:a16="http://schemas.microsoft.com/office/drawing/2014/main" id="{24BE8BE5-9E79-47AF-884F-01EB4AB13074}"/>
              </a:ext>
            </a:extLst>
          </p:cNvPr>
          <p:cNvSpPr txBox="1">
            <a:spLocks/>
          </p:cNvSpPr>
          <p:nvPr/>
        </p:nvSpPr>
        <p:spPr>
          <a:xfrm>
            <a:off x="4397691" y="4482109"/>
            <a:ext cx="4490029" cy="453572"/>
          </a:xfrm>
          <a:prstGeom prst="rect">
            <a:avLst/>
          </a:prstGeom>
        </p:spPr>
        <p:txBody>
          <a:bodyPr bIns="108000" anchor="b">
            <a:noAutofit/>
          </a:bodyPr>
          <a:lstStyle>
            <a:lvl1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1pPr>
            <a:lvl2pPr marL="5429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2pPr>
            <a:lvl3pPr marL="8096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3pPr>
            <a:lvl4pPr marL="10763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13430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rial" panose="020B0604020202020204" pitchFamily="34" charset="0"/>
                <a:cs typeface="Arial" panose="020B0604020202020204" pitchFamily="34" charset="0"/>
              </a:rPr>
              <a:t>Why work in PHL’s: Stories</a:t>
            </a:r>
            <a:endParaRPr lang="en-US" sz="2000" i="1" dirty="0">
              <a:latin typeface="Arial" panose="020B0604020202020204" pitchFamily="34" charset="0"/>
              <a:cs typeface="Arial" panose="020B0604020202020204" pitchFamily="34" charset="0"/>
            </a:endParaRPr>
          </a:p>
        </p:txBody>
      </p:sp>
      <p:sp>
        <p:nvSpPr>
          <p:cNvPr id="68" name="Grafika 30" descr="Accessibility" title="Item 5">
            <a:extLst>
              <a:ext uri="{FF2B5EF4-FFF2-40B4-BE49-F238E27FC236}">
                <a16:creationId xmlns:a16="http://schemas.microsoft.com/office/drawing/2014/main" id="{FD10CB93-B282-49B9-B688-757BD8AC08D1}"/>
              </a:ext>
            </a:extLst>
          </p:cNvPr>
          <p:cNvSpPr/>
          <p:nvPr/>
        </p:nvSpPr>
        <p:spPr>
          <a:xfrm rot="6668199">
            <a:off x="3612013" y="4344285"/>
            <a:ext cx="649681" cy="649684"/>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69" name="Freeform 26"/>
          <p:cNvSpPr>
            <a:spLocks noEditPoints="1"/>
          </p:cNvSpPr>
          <p:nvPr/>
        </p:nvSpPr>
        <p:spPr bwMode="auto">
          <a:xfrm>
            <a:off x="3674107" y="4403299"/>
            <a:ext cx="525491" cy="525488"/>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5</a:t>
            </a:r>
          </a:p>
        </p:txBody>
      </p:sp>
      <p:sp>
        <p:nvSpPr>
          <p:cNvPr id="71" name="Prostokąt 12">
            <a:extLst>
              <a:ext uri="{FF2B5EF4-FFF2-40B4-BE49-F238E27FC236}">
                <a16:creationId xmlns:a16="http://schemas.microsoft.com/office/drawing/2014/main" id="{4FABF73C-1E72-4F6D-BC24-E87E55F07980}"/>
              </a:ext>
            </a:extLst>
          </p:cNvPr>
          <p:cNvSpPr/>
          <p:nvPr/>
        </p:nvSpPr>
        <p:spPr>
          <a:xfrm>
            <a:off x="480482" y="2609959"/>
            <a:ext cx="1849255" cy="1282672"/>
          </a:xfrm>
          <a:prstGeom prst="rect">
            <a:avLst/>
          </a:prstGeom>
          <a:noFill/>
          <a:ln>
            <a:noFill/>
          </a:ln>
        </p:spPr>
        <p:txBody>
          <a:bodyPr wrap="square" anchor="ctr">
            <a:noAutofit/>
          </a:bodyPr>
          <a:lstStyle/>
          <a:p>
            <a:pPr defTabSz="1733507"/>
            <a:r>
              <a:rPr lang="en-US" sz="3200" dirty="0">
                <a:solidFill>
                  <a:schemeClr val="bg1"/>
                </a:solidFill>
                <a:latin typeface="+mj-lt"/>
              </a:rPr>
              <a:t>Table of Contents</a:t>
            </a:r>
          </a:p>
        </p:txBody>
      </p:sp>
      <p:sp>
        <p:nvSpPr>
          <p:cNvPr id="72" name="Freeform 37" descr="Chart Icon" title="Chart Icon">
            <a:extLst>
              <a:ext uri="{FF2B5EF4-FFF2-40B4-BE49-F238E27FC236}">
                <a16:creationId xmlns:a16="http://schemas.microsoft.com/office/drawing/2014/main" id="{CA151592-5F39-4D55-9FC6-1414A4B28961}"/>
              </a:ext>
            </a:extLst>
          </p:cNvPr>
          <p:cNvSpPr>
            <a:spLocks noChangeAspect="1" noEditPoints="1"/>
          </p:cNvSpPr>
          <p:nvPr/>
        </p:nvSpPr>
        <p:spPr bwMode="auto">
          <a:xfrm>
            <a:off x="2582139" y="2708167"/>
            <a:ext cx="647575" cy="1086255"/>
          </a:xfrm>
          <a:custGeom>
            <a:avLst/>
            <a:gdLst>
              <a:gd name="T0" fmla="*/ 181 w 248"/>
              <a:gd name="T1" fmla="*/ 158 h 416"/>
              <a:gd name="T2" fmla="*/ 133 w 248"/>
              <a:gd name="T3" fmla="*/ 222 h 416"/>
              <a:gd name="T4" fmla="*/ 100 w 248"/>
              <a:gd name="T5" fmla="*/ 193 h 416"/>
              <a:gd name="T6" fmla="*/ 59 w 248"/>
              <a:gd name="T7" fmla="*/ 243 h 416"/>
              <a:gd name="T8" fmla="*/ 190 w 248"/>
              <a:gd name="T9" fmla="*/ 191 h 416"/>
              <a:gd name="T10" fmla="*/ 186 w 248"/>
              <a:gd name="T11" fmla="*/ 153 h 416"/>
              <a:gd name="T12" fmla="*/ 148 w 248"/>
              <a:gd name="T13" fmla="*/ 158 h 416"/>
              <a:gd name="T14" fmla="*/ 228 w 248"/>
              <a:gd name="T15" fmla="*/ 29 h 416"/>
              <a:gd name="T16" fmla="*/ 21 w 248"/>
              <a:gd name="T17" fmla="*/ 29 h 416"/>
              <a:gd name="T18" fmla="*/ 21 w 248"/>
              <a:gd name="T19" fmla="*/ 302 h 416"/>
              <a:gd name="T20" fmla="*/ 228 w 248"/>
              <a:gd name="T21" fmla="*/ 302 h 416"/>
              <a:gd name="T22" fmla="*/ 228 w 248"/>
              <a:gd name="T23" fmla="*/ 29 h 416"/>
              <a:gd name="T24" fmla="*/ 124 w 248"/>
              <a:gd name="T25" fmla="*/ 332 h 416"/>
              <a:gd name="T26" fmla="*/ 124 w 248"/>
              <a:gd name="T27" fmla="*/ 416 h 416"/>
              <a:gd name="T28" fmla="*/ 67 w 248"/>
              <a:gd name="T29" fmla="*/ 332 h 416"/>
              <a:gd name="T30" fmla="*/ 32 w 248"/>
              <a:gd name="T31" fmla="*/ 416 h 416"/>
              <a:gd name="T32" fmla="*/ 218 w 248"/>
              <a:gd name="T33" fmla="*/ 416 h 416"/>
              <a:gd name="T34" fmla="*/ 183 w 248"/>
              <a:gd name="T35" fmla="*/ 332 h 416"/>
              <a:gd name="T36" fmla="*/ 248 w 248"/>
              <a:gd name="T37" fmla="*/ 0 h 416"/>
              <a:gd name="T38" fmla="*/ 0 w 248"/>
              <a:gd name="T39" fmla="*/ 0 h 416"/>
              <a:gd name="T40" fmla="*/ 248 w 248"/>
              <a:gd name="T41" fmla="*/ 332 h 416"/>
              <a:gd name="T42" fmla="*/ 0 w 248"/>
              <a:gd name="T43" fmla="*/ 332 h 416"/>
              <a:gd name="T44" fmla="*/ 190 w 248"/>
              <a:gd name="T45" fmla="*/ 96 h 416"/>
              <a:gd name="T46" fmla="*/ 59 w 248"/>
              <a:gd name="T47" fmla="*/ 96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8" h="416">
                <a:moveTo>
                  <a:pt x="181" y="158"/>
                </a:moveTo>
                <a:lnTo>
                  <a:pt x="133" y="222"/>
                </a:lnTo>
                <a:lnTo>
                  <a:pt x="100" y="193"/>
                </a:lnTo>
                <a:lnTo>
                  <a:pt x="59" y="243"/>
                </a:lnTo>
                <a:moveTo>
                  <a:pt x="190" y="191"/>
                </a:moveTo>
                <a:lnTo>
                  <a:pt x="186" y="153"/>
                </a:lnTo>
                <a:lnTo>
                  <a:pt x="148" y="158"/>
                </a:lnTo>
                <a:moveTo>
                  <a:pt x="228" y="29"/>
                </a:moveTo>
                <a:lnTo>
                  <a:pt x="21" y="29"/>
                </a:lnTo>
                <a:lnTo>
                  <a:pt x="21" y="302"/>
                </a:lnTo>
                <a:lnTo>
                  <a:pt x="228" y="302"/>
                </a:lnTo>
                <a:lnTo>
                  <a:pt x="228" y="29"/>
                </a:lnTo>
                <a:moveTo>
                  <a:pt x="124" y="332"/>
                </a:moveTo>
                <a:lnTo>
                  <a:pt x="124" y="416"/>
                </a:lnTo>
                <a:moveTo>
                  <a:pt x="67" y="332"/>
                </a:moveTo>
                <a:lnTo>
                  <a:pt x="32" y="416"/>
                </a:lnTo>
                <a:moveTo>
                  <a:pt x="218" y="416"/>
                </a:moveTo>
                <a:lnTo>
                  <a:pt x="183" y="332"/>
                </a:lnTo>
                <a:moveTo>
                  <a:pt x="248" y="0"/>
                </a:moveTo>
                <a:lnTo>
                  <a:pt x="0" y="0"/>
                </a:lnTo>
                <a:moveTo>
                  <a:pt x="248" y="332"/>
                </a:moveTo>
                <a:lnTo>
                  <a:pt x="0" y="332"/>
                </a:lnTo>
                <a:moveTo>
                  <a:pt x="190" y="96"/>
                </a:moveTo>
                <a:lnTo>
                  <a:pt x="59" y="96"/>
                </a:lnTo>
              </a:path>
            </a:pathLst>
          </a:custGeom>
          <a:noFill/>
          <a:ln w="31750" cap="rnd">
            <a:solidFill>
              <a:schemeClr val="bg1"/>
            </a:solidFill>
            <a:prstDash val="solid"/>
            <a:round/>
            <a:headEnd/>
            <a:tailEnd/>
          </a:ln>
        </p:spPr>
        <p:txBody>
          <a:bodyPr vert="horz" wrap="square" lIns="91440" tIns="45720" rIns="91440" bIns="45720" numCol="1" anchor="t" anchorCtr="0" compatLnSpc="1">
            <a:prstTxWarp prst="textNoShape">
              <a:avLst/>
            </a:prstTxWarp>
            <a:noAutofit/>
          </a:bodyPr>
          <a:lstStyle/>
          <a:p>
            <a:endParaRPr lang="en-US" dirty="0">
              <a:solidFill>
                <a:schemeClr val="tx2"/>
              </a:solidFill>
            </a:endParaRPr>
          </a:p>
        </p:txBody>
      </p:sp>
      <p:sp>
        <p:nvSpPr>
          <p:cNvPr id="2" name="Symbol zastępczy zawartości 37">
            <a:extLst>
              <a:ext uri="{FF2B5EF4-FFF2-40B4-BE49-F238E27FC236}">
                <a16:creationId xmlns:a16="http://schemas.microsoft.com/office/drawing/2014/main" id="{14333072-EA8B-3CCB-F804-C8EFE511C074}"/>
              </a:ext>
            </a:extLst>
          </p:cNvPr>
          <p:cNvSpPr txBox="1">
            <a:spLocks/>
          </p:cNvSpPr>
          <p:nvPr/>
        </p:nvSpPr>
        <p:spPr>
          <a:xfrm>
            <a:off x="3850985" y="5364194"/>
            <a:ext cx="4490029" cy="453572"/>
          </a:xfrm>
          <a:prstGeom prst="rect">
            <a:avLst/>
          </a:prstGeom>
        </p:spPr>
        <p:txBody>
          <a:bodyPr bIns="108000" anchor="b">
            <a:noAutofit/>
          </a:bodyPr>
          <a:lstStyle>
            <a:lvl1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1pPr>
            <a:lvl2pPr marL="5429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2pPr>
            <a:lvl3pPr marL="8096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3pPr>
            <a:lvl4pPr marL="10763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4pPr>
            <a:lvl5pPr marL="1343025" indent="-228600" algn="l" defTabSz="914400" rtl="0" eaLnBrk="1" latinLnBrk="0" hangingPunct="1">
              <a:lnSpc>
                <a:spcPct val="100000"/>
              </a:lnSpc>
              <a:spcBef>
                <a:spcPts val="5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Arial" panose="020B0604020202020204" pitchFamily="34" charset="0"/>
                <a:cs typeface="Arial" panose="020B0604020202020204" pitchFamily="34" charset="0"/>
              </a:rPr>
              <a:t>PHLs and You</a:t>
            </a:r>
            <a:endParaRPr lang="en-US" sz="2000" i="1" dirty="0">
              <a:latin typeface="Arial" panose="020B0604020202020204" pitchFamily="34" charset="0"/>
              <a:cs typeface="Arial" panose="020B0604020202020204" pitchFamily="34" charset="0"/>
            </a:endParaRPr>
          </a:p>
        </p:txBody>
      </p:sp>
      <p:sp>
        <p:nvSpPr>
          <p:cNvPr id="3" name="Grafika 30" descr="Slide Usage and Content" title="Item 1">
            <a:extLst>
              <a:ext uri="{FF2B5EF4-FFF2-40B4-BE49-F238E27FC236}">
                <a16:creationId xmlns:a16="http://schemas.microsoft.com/office/drawing/2014/main" id="{718F2DEB-EBF2-7711-7E93-FA9A8AC21A16}"/>
              </a:ext>
            </a:extLst>
          </p:cNvPr>
          <p:cNvSpPr/>
          <p:nvPr/>
        </p:nvSpPr>
        <p:spPr>
          <a:xfrm rot="1920966">
            <a:off x="2946219" y="5267112"/>
            <a:ext cx="649683" cy="649683"/>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5" name="Freeform 26">
            <a:extLst>
              <a:ext uri="{FF2B5EF4-FFF2-40B4-BE49-F238E27FC236}">
                <a16:creationId xmlns:a16="http://schemas.microsoft.com/office/drawing/2014/main" id="{31496507-D9C9-F215-5313-58B8C68A5A1F}"/>
              </a:ext>
            </a:extLst>
          </p:cNvPr>
          <p:cNvSpPr>
            <a:spLocks noEditPoints="1"/>
          </p:cNvSpPr>
          <p:nvPr/>
        </p:nvSpPr>
        <p:spPr bwMode="auto">
          <a:xfrm>
            <a:off x="3004429" y="5320555"/>
            <a:ext cx="525491" cy="525491"/>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6</a:t>
            </a:r>
          </a:p>
        </p:txBody>
      </p:sp>
    </p:spTree>
    <p:extLst>
      <p:ext uri="{BB962C8B-B14F-4D97-AF65-F5344CB8AC3E}">
        <p14:creationId xmlns:p14="http://schemas.microsoft.com/office/powerpoint/2010/main" val="2241402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326" y="286654"/>
            <a:ext cx="10801351" cy="854075"/>
          </a:xfrm>
        </p:spPr>
        <p:txBody>
          <a:bodyPr/>
          <a:lstStyle/>
          <a:p>
            <a:r>
              <a:rPr lang="en-US" dirty="0"/>
              <a:t>Wrap-up</a:t>
            </a:r>
          </a:p>
        </p:txBody>
      </p:sp>
      <p:sp>
        <p:nvSpPr>
          <p:cNvPr id="5" name="Rectangle 4"/>
          <p:cNvSpPr/>
          <p:nvPr/>
        </p:nvSpPr>
        <p:spPr>
          <a:xfrm>
            <a:off x="848656" y="990601"/>
            <a:ext cx="10648018" cy="6217087"/>
          </a:xfrm>
          <a:prstGeom prst="rect">
            <a:avLst/>
          </a:prstGeom>
        </p:spPr>
        <p:txBody>
          <a:bodyPr wrap="square" lIns="91440" tIns="45720" rIns="91440" bIns="45720" anchor="t">
            <a:spAutoFit/>
          </a:bodyPr>
          <a:lstStyle/>
          <a:p>
            <a:pPr marL="285750" indent="-285750">
              <a:spcAft>
                <a:spcPts val="1200"/>
              </a:spcAft>
              <a:buFont typeface="Arial" panose="020B0604020202020204" pitchFamily="34" charset="0"/>
              <a:buChar char="•"/>
            </a:pPr>
            <a:r>
              <a:rPr lang="en-US" sz="2400" dirty="0">
                <a:latin typeface="Arial"/>
                <a:cs typeface="Arial"/>
              </a:rPr>
              <a:t>Questions and Answers</a:t>
            </a:r>
          </a:p>
          <a:p>
            <a:pPr marL="285750" indent="-285750">
              <a:spcAft>
                <a:spcPts val="1200"/>
              </a:spcAft>
              <a:buFont typeface="Arial" panose="020B0604020202020204" pitchFamily="34" charset="0"/>
              <a:buChar char="•"/>
            </a:pPr>
            <a:endParaRPr lang="en-US" sz="2400" dirty="0">
              <a:highlight>
                <a:srgbClr val="FFFF00"/>
              </a:highlight>
              <a:latin typeface="Arial"/>
              <a:cs typeface="Arial"/>
            </a:endParaRPr>
          </a:p>
          <a:p>
            <a:pPr marL="285750" indent="-285750">
              <a:spcAft>
                <a:spcPts val="1200"/>
              </a:spcAft>
              <a:buFont typeface="Arial" panose="020B0604020202020204" pitchFamily="34" charset="0"/>
              <a:buChar char="•"/>
            </a:pPr>
            <a:r>
              <a:rPr lang="en-US" sz="2400" dirty="0">
                <a:highlight>
                  <a:srgbClr val="FFFF00"/>
                </a:highlight>
                <a:latin typeface="Arial"/>
                <a:cs typeface="Arial"/>
              </a:rPr>
              <a:t>Contact information</a:t>
            </a:r>
          </a:p>
          <a:p>
            <a:pPr marL="742950" lvl="1" indent="-285750">
              <a:spcAft>
                <a:spcPts val="1200"/>
              </a:spcAft>
              <a:buFont typeface="Arial" panose="020B0604020202020204" pitchFamily="34" charset="0"/>
              <a:buChar char="•"/>
            </a:pPr>
            <a:r>
              <a:rPr lang="en-US" sz="2400" i="1" dirty="0">
                <a:highlight>
                  <a:srgbClr val="FFFF00"/>
                </a:highlight>
                <a:latin typeface="Arial"/>
                <a:cs typeface="Arial"/>
              </a:rPr>
              <a:t>[Ambassador’s name]</a:t>
            </a:r>
          </a:p>
          <a:p>
            <a:pPr marL="742950" lvl="1" indent="-285750">
              <a:spcAft>
                <a:spcPts val="1200"/>
              </a:spcAft>
              <a:buFont typeface="Arial" panose="020B0604020202020204" pitchFamily="34" charset="0"/>
              <a:buChar char="•"/>
            </a:pPr>
            <a:r>
              <a:rPr lang="en-US" sz="2400" i="1" dirty="0">
                <a:highlight>
                  <a:srgbClr val="FFFF00"/>
                </a:highlight>
                <a:latin typeface="Arial"/>
                <a:cs typeface="Arial"/>
              </a:rPr>
              <a:t>[Ambassador’s email]</a:t>
            </a:r>
          </a:p>
          <a:p>
            <a:pPr marL="742950" lvl="1" indent="-285750">
              <a:spcAft>
                <a:spcPts val="1200"/>
              </a:spcAft>
              <a:buFont typeface="Arial" panose="020B0604020202020204" pitchFamily="34" charset="0"/>
              <a:buChar char="•"/>
            </a:pPr>
            <a:r>
              <a:rPr lang="en-US" sz="2400" i="1" dirty="0">
                <a:highlight>
                  <a:srgbClr val="FFFF00"/>
                </a:highlight>
                <a:latin typeface="Arial"/>
                <a:cs typeface="Arial"/>
              </a:rPr>
              <a:t>[Ambassador’s phone number (optional)]</a:t>
            </a:r>
          </a:p>
          <a:p>
            <a:pPr marL="285750" indent="-285750" algn="ctr">
              <a:spcAft>
                <a:spcPts val="1200"/>
              </a:spcAft>
              <a:buFont typeface="Arial" panose="020B0604020202020204" pitchFamily="34" charset="0"/>
              <a:buChar char="•"/>
            </a:pPr>
            <a:endParaRPr lang="en-US" sz="1600" dirty="0">
              <a:cs typeface="Arial"/>
            </a:endParaRPr>
          </a:p>
          <a:p>
            <a:pPr marL="285750" indent="-285750">
              <a:spcAft>
                <a:spcPts val="1200"/>
              </a:spcAft>
              <a:buFont typeface="Arial" panose="020B0604020202020204" pitchFamily="34" charset="0"/>
              <a:buChar char="•"/>
            </a:pPr>
            <a:endParaRPr lang="en-US" sz="1600" dirty="0">
              <a:cs typeface="Arial"/>
            </a:endParaRPr>
          </a:p>
          <a:p>
            <a:pPr>
              <a:spcAft>
                <a:spcPts val="1200"/>
              </a:spcAft>
            </a:pPr>
            <a:endParaRPr lang="en-US" sz="1600" dirty="0">
              <a:cs typeface="Arial"/>
            </a:endParaRPr>
          </a:p>
          <a:p>
            <a:pPr>
              <a:spcAft>
                <a:spcPts val="1200"/>
              </a:spcAft>
            </a:pPr>
            <a:r>
              <a:rPr lang="en-US" sz="1400" dirty="0">
                <a:effectLst/>
                <a:ea typeface="Calibri" panose="020F0502020204030204" pitchFamily="34" charset="0"/>
              </a:rPr>
              <a:t>This project was supported by Cooperative Agreement #NU60OE000104 from the US Centers for Disease Control and Prevention (CDC). Its contents are solely the responsibility of the authors and do not necessarily represent the official views of CDC or the Department of Health and Human Services</a:t>
            </a:r>
            <a:r>
              <a:rPr lang="en-US" sz="1600" dirty="0">
                <a:effectLst/>
                <a:ea typeface="Calibri" panose="020F0502020204030204" pitchFamily="34" charset="0"/>
              </a:rPr>
              <a:t>.</a:t>
            </a:r>
          </a:p>
          <a:p>
            <a:pPr marL="285750" indent="-285750">
              <a:spcAft>
                <a:spcPts val="1200"/>
              </a:spcAft>
              <a:buFont typeface="Arial" panose="020B0604020202020204" pitchFamily="34" charset="0"/>
              <a:buChar char="•"/>
            </a:pPr>
            <a:endParaRPr lang="en-US" sz="2400" dirty="0">
              <a:latin typeface="Arial"/>
              <a:cs typeface="Arial"/>
            </a:endParaRPr>
          </a:p>
          <a:p>
            <a:pPr marL="285750" indent="-285750">
              <a:spcAft>
                <a:spcPts val="1200"/>
              </a:spcAft>
              <a:buFont typeface="Arial" panose="020B0604020202020204" pitchFamily="34" charset="0"/>
              <a:buChar char="•"/>
            </a:pPr>
            <a:endParaRPr lang="en-US" sz="2400" dirty="0">
              <a:latin typeface="Arial"/>
              <a:cs typeface="Arial"/>
            </a:endParaRPr>
          </a:p>
        </p:txBody>
      </p:sp>
      <p:sp>
        <p:nvSpPr>
          <p:cNvPr id="3" name="Slide Number Placeholder 2"/>
          <p:cNvSpPr>
            <a:spLocks noGrp="1"/>
          </p:cNvSpPr>
          <p:nvPr>
            <p:ph type="sldNum" sz="quarter" idx="12"/>
          </p:nvPr>
        </p:nvSpPr>
        <p:spPr/>
        <p:txBody>
          <a:bodyPr/>
          <a:lstStyle/>
          <a:p>
            <a:fld id="{FFA67747-A1D0-4850-AF9A-570B1A0E3F7F}" type="slidenum">
              <a:rPr lang="en-US" smtClean="0"/>
              <a:pPr/>
              <a:t>20</a:t>
            </a:fld>
            <a:endParaRPr lang="en-US" dirty="0"/>
          </a:p>
        </p:txBody>
      </p:sp>
      <p:sp>
        <p:nvSpPr>
          <p:cNvPr id="66" name="Freeform 37" title="hands holding person icon">
            <a:extLst>
              <a:ext uri="{FF2B5EF4-FFF2-40B4-BE49-F238E27FC236}">
                <a16:creationId xmlns:a16="http://schemas.microsoft.com/office/drawing/2014/main" id="{BB9099D0-DE89-5677-5C1B-D72AECBDE348}"/>
              </a:ext>
            </a:extLst>
          </p:cNvPr>
          <p:cNvSpPr>
            <a:spLocks noChangeAspect="1" noEditPoints="1"/>
          </p:cNvSpPr>
          <p:nvPr/>
        </p:nvSpPr>
        <p:spPr bwMode="auto">
          <a:xfrm>
            <a:off x="10717881" y="402256"/>
            <a:ext cx="587700" cy="529872"/>
          </a:xfrm>
          <a:custGeom>
            <a:avLst/>
            <a:gdLst>
              <a:gd name="T0" fmla="*/ 133 w 313"/>
              <a:gd name="T1" fmla="*/ 22 h 282"/>
              <a:gd name="T2" fmla="*/ 155 w 313"/>
              <a:gd name="T3" fmla="*/ 0 h 282"/>
              <a:gd name="T4" fmla="*/ 177 w 313"/>
              <a:gd name="T5" fmla="*/ 22 h 282"/>
              <a:gd name="T6" fmla="*/ 155 w 313"/>
              <a:gd name="T7" fmla="*/ 45 h 282"/>
              <a:gd name="T8" fmla="*/ 133 w 313"/>
              <a:gd name="T9" fmla="*/ 22 h 282"/>
              <a:gd name="T10" fmla="*/ 111 w 313"/>
              <a:gd name="T11" fmla="*/ 121 h 282"/>
              <a:gd name="T12" fmla="*/ 202 w 313"/>
              <a:gd name="T13" fmla="*/ 121 h 282"/>
              <a:gd name="T14" fmla="*/ 206 w 313"/>
              <a:gd name="T15" fmla="*/ 82 h 282"/>
              <a:gd name="T16" fmla="*/ 185 w 313"/>
              <a:gd name="T17" fmla="*/ 58 h 282"/>
              <a:gd name="T18" fmla="*/ 166 w 313"/>
              <a:gd name="T19" fmla="*/ 58 h 282"/>
              <a:gd name="T20" fmla="*/ 161 w 313"/>
              <a:gd name="T21" fmla="*/ 102 h 282"/>
              <a:gd name="T22" fmla="*/ 156 w 313"/>
              <a:gd name="T23" fmla="*/ 107 h 282"/>
              <a:gd name="T24" fmla="*/ 152 w 313"/>
              <a:gd name="T25" fmla="*/ 102 h 282"/>
              <a:gd name="T26" fmla="*/ 146 w 313"/>
              <a:gd name="T27" fmla="*/ 58 h 282"/>
              <a:gd name="T28" fmla="*/ 128 w 313"/>
              <a:gd name="T29" fmla="*/ 58 h 282"/>
              <a:gd name="T30" fmla="*/ 106 w 313"/>
              <a:gd name="T31" fmla="*/ 82 h 282"/>
              <a:gd name="T32" fmla="*/ 111 w 313"/>
              <a:gd name="T33" fmla="*/ 121 h 282"/>
              <a:gd name="T34" fmla="*/ 226 w 313"/>
              <a:gd name="T35" fmla="*/ 282 h 282"/>
              <a:gd name="T36" fmla="*/ 235 w 313"/>
              <a:gd name="T37" fmla="*/ 252 h 282"/>
              <a:gd name="T38" fmla="*/ 290 w 313"/>
              <a:gd name="T39" fmla="*/ 191 h 282"/>
              <a:gd name="T40" fmla="*/ 311 w 313"/>
              <a:gd name="T41" fmla="*/ 115 h 282"/>
              <a:gd name="T42" fmla="*/ 296 w 313"/>
              <a:gd name="T43" fmla="*/ 59 h 282"/>
              <a:gd name="T44" fmla="*/ 281 w 313"/>
              <a:gd name="T45" fmla="*/ 51 h 282"/>
              <a:gd name="T46" fmla="*/ 276 w 313"/>
              <a:gd name="T47" fmla="*/ 71 h 282"/>
              <a:gd name="T48" fmla="*/ 275 w 313"/>
              <a:gd name="T49" fmla="*/ 131 h 282"/>
              <a:gd name="T50" fmla="*/ 242 w 313"/>
              <a:gd name="T51" fmla="*/ 168 h 282"/>
              <a:gd name="T52" fmla="*/ 256 w 313"/>
              <a:gd name="T53" fmla="*/ 127 h 282"/>
              <a:gd name="T54" fmla="*/ 252 w 313"/>
              <a:gd name="T55" fmla="*/ 92 h 282"/>
              <a:gd name="T56" fmla="*/ 213 w 313"/>
              <a:gd name="T57" fmla="*/ 151 h 282"/>
              <a:gd name="T58" fmla="*/ 181 w 313"/>
              <a:gd name="T59" fmla="*/ 190 h 282"/>
              <a:gd name="T60" fmla="*/ 170 w 313"/>
              <a:gd name="T61" fmla="*/ 244 h 282"/>
              <a:gd name="T62" fmla="*/ 170 w 313"/>
              <a:gd name="T63" fmla="*/ 282 h 282"/>
              <a:gd name="T64" fmla="*/ 226 w 313"/>
              <a:gd name="T65" fmla="*/ 282 h 282"/>
              <a:gd name="T66" fmla="*/ 142 w 313"/>
              <a:gd name="T67" fmla="*/ 282 h 282"/>
              <a:gd name="T68" fmla="*/ 142 w 313"/>
              <a:gd name="T69" fmla="*/ 244 h 282"/>
              <a:gd name="T70" fmla="*/ 131 w 313"/>
              <a:gd name="T71" fmla="*/ 190 h 282"/>
              <a:gd name="T72" fmla="*/ 99 w 313"/>
              <a:gd name="T73" fmla="*/ 151 h 282"/>
              <a:gd name="T74" fmla="*/ 61 w 313"/>
              <a:gd name="T75" fmla="*/ 92 h 282"/>
              <a:gd name="T76" fmla="*/ 56 w 313"/>
              <a:gd name="T77" fmla="*/ 127 h 282"/>
              <a:gd name="T78" fmla="*/ 71 w 313"/>
              <a:gd name="T79" fmla="*/ 168 h 282"/>
              <a:gd name="T80" fmla="*/ 38 w 313"/>
              <a:gd name="T81" fmla="*/ 131 h 282"/>
              <a:gd name="T82" fmla="*/ 37 w 313"/>
              <a:gd name="T83" fmla="*/ 71 h 282"/>
              <a:gd name="T84" fmla="*/ 31 w 313"/>
              <a:gd name="T85" fmla="*/ 51 h 282"/>
              <a:gd name="T86" fmla="*/ 16 w 313"/>
              <a:gd name="T87" fmla="*/ 59 h 282"/>
              <a:gd name="T88" fmla="*/ 1 w 313"/>
              <a:gd name="T89" fmla="*/ 115 h 282"/>
              <a:gd name="T90" fmla="*/ 23 w 313"/>
              <a:gd name="T91" fmla="*/ 191 h 282"/>
              <a:gd name="T92" fmla="*/ 78 w 313"/>
              <a:gd name="T93" fmla="*/ 252 h 282"/>
              <a:gd name="T94" fmla="*/ 86 w 313"/>
              <a:gd name="T95" fmla="*/ 282 h 282"/>
              <a:gd name="T96" fmla="*/ 142 w 313"/>
              <a:gd name="T97" fmla="*/ 28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13" h="282">
                <a:moveTo>
                  <a:pt x="133" y="22"/>
                </a:moveTo>
                <a:cubicBezTo>
                  <a:pt x="133" y="10"/>
                  <a:pt x="143" y="0"/>
                  <a:pt x="155" y="0"/>
                </a:cubicBezTo>
                <a:cubicBezTo>
                  <a:pt x="167" y="0"/>
                  <a:pt x="177" y="10"/>
                  <a:pt x="177" y="22"/>
                </a:cubicBezTo>
                <a:cubicBezTo>
                  <a:pt x="177" y="35"/>
                  <a:pt x="167" y="45"/>
                  <a:pt x="155" y="45"/>
                </a:cubicBezTo>
                <a:cubicBezTo>
                  <a:pt x="143" y="45"/>
                  <a:pt x="133" y="35"/>
                  <a:pt x="133" y="22"/>
                </a:cubicBezTo>
                <a:close/>
                <a:moveTo>
                  <a:pt x="111" y="121"/>
                </a:moveTo>
                <a:cubicBezTo>
                  <a:pt x="158" y="139"/>
                  <a:pt x="202" y="121"/>
                  <a:pt x="202" y="121"/>
                </a:cubicBezTo>
                <a:cubicBezTo>
                  <a:pt x="205" y="97"/>
                  <a:pt x="206" y="82"/>
                  <a:pt x="206" y="82"/>
                </a:cubicBezTo>
                <a:cubicBezTo>
                  <a:pt x="208" y="69"/>
                  <a:pt x="198" y="58"/>
                  <a:pt x="185" y="58"/>
                </a:cubicBezTo>
                <a:cubicBezTo>
                  <a:pt x="166" y="58"/>
                  <a:pt x="166" y="58"/>
                  <a:pt x="166" y="58"/>
                </a:cubicBezTo>
                <a:cubicBezTo>
                  <a:pt x="161" y="110"/>
                  <a:pt x="161" y="102"/>
                  <a:pt x="161" y="102"/>
                </a:cubicBezTo>
                <a:cubicBezTo>
                  <a:pt x="156" y="107"/>
                  <a:pt x="156" y="107"/>
                  <a:pt x="156" y="107"/>
                </a:cubicBezTo>
                <a:cubicBezTo>
                  <a:pt x="152" y="102"/>
                  <a:pt x="152" y="102"/>
                  <a:pt x="152" y="102"/>
                </a:cubicBezTo>
                <a:cubicBezTo>
                  <a:pt x="147" y="66"/>
                  <a:pt x="146" y="58"/>
                  <a:pt x="146" y="58"/>
                </a:cubicBezTo>
                <a:cubicBezTo>
                  <a:pt x="128" y="58"/>
                  <a:pt x="128" y="58"/>
                  <a:pt x="128" y="58"/>
                </a:cubicBezTo>
                <a:cubicBezTo>
                  <a:pt x="114" y="58"/>
                  <a:pt x="105" y="69"/>
                  <a:pt x="106" y="82"/>
                </a:cubicBezTo>
                <a:cubicBezTo>
                  <a:pt x="108" y="104"/>
                  <a:pt x="110" y="107"/>
                  <a:pt x="111" y="121"/>
                </a:cubicBezTo>
                <a:close/>
                <a:moveTo>
                  <a:pt x="226" y="282"/>
                </a:moveTo>
                <a:cubicBezTo>
                  <a:pt x="226" y="282"/>
                  <a:pt x="227" y="267"/>
                  <a:pt x="235" y="252"/>
                </a:cubicBezTo>
                <a:cubicBezTo>
                  <a:pt x="241" y="242"/>
                  <a:pt x="279" y="203"/>
                  <a:pt x="290" y="191"/>
                </a:cubicBezTo>
                <a:cubicBezTo>
                  <a:pt x="302" y="177"/>
                  <a:pt x="313" y="124"/>
                  <a:pt x="311" y="115"/>
                </a:cubicBezTo>
                <a:cubicBezTo>
                  <a:pt x="310" y="103"/>
                  <a:pt x="300" y="67"/>
                  <a:pt x="296" y="59"/>
                </a:cubicBezTo>
                <a:cubicBezTo>
                  <a:pt x="292" y="51"/>
                  <a:pt x="286" y="48"/>
                  <a:pt x="281" y="51"/>
                </a:cubicBezTo>
                <a:cubicBezTo>
                  <a:pt x="277" y="53"/>
                  <a:pt x="273" y="61"/>
                  <a:pt x="276" y="71"/>
                </a:cubicBezTo>
                <a:cubicBezTo>
                  <a:pt x="280" y="84"/>
                  <a:pt x="283" y="111"/>
                  <a:pt x="275" y="131"/>
                </a:cubicBezTo>
                <a:cubicBezTo>
                  <a:pt x="267" y="150"/>
                  <a:pt x="242" y="168"/>
                  <a:pt x="242" y="168"/>
                </a:cubicBezTo>
                <a:cubicBezTo>
                  <a:pt x="241" y="165"/>
                  <a:pt x="248" y="140"/>
                  <a:pt x="256" y="127"/>
                </a:cubicBezTo>
                <a:cubicBezTo>
                  <a:pt x="267" y="110"/>
                  <a:pt x="263" y="93"/>
                  <a:pt x="252" y="92"/>
                </a:cubicBezTo>
                <a:cubicBezTo>
                  <a:pt x="238" y="90"/>
                  <a:pt x="227" y="135"/>
                  <a:pt x="213" y="151"/>
                </a:cubicBezTo>
                <a:cubicBezTo>
                  <a:pt x="202" y="165"/>
                  <a:pt x="196" y="169"/>
                  <a:pt x="181" y="190"/>
                </a:cubicBezTo>
                <a:cubicBezTo>
                  <a:pt x="170" y="207"/>
                  <a:pt x="170" y="233"/>
                  <a:pt x="170" y="244"/>
                </a:cubicBezTo>
                <a:cubicBezTo>
                  <a:pt x="170" y="247"/>
                  <a:pt x="170" y="282"/>
                  <a:pt x="170" y="282"/>
                </a:cubicBezTo>
                <a:lnTo>
                  <a:pt x="226" y="282"/>
                </a:lnTo>
                <a:close/>
                <a:moveTo>
                  <a:pt x="142" y="282"/>
                </a:moveTo>
                <a:cubicBezTo>
                  <a:pt x="142" y="282"/>
                  <a:pt x="142" y="247"/>
                  <a:pt x="142" y="244"/>
                </a:cubicBezTo>
                <a:cubicBezTo>
                  <a:pt x="143" y="233"/>
                  <a:pt x="143" y="207"/>
                  <a:pt x="131" y="190"/>
                </a:cubicBezTo>
                <a:cubicBezTo>
                  <a:pt x="116" y="169"/>
                  <a:pt x="111" y="165"/>
                  <a:pt x="99" y="151"/>
                </a:cubicBezTo>
                <a:cubicBezTo>
                  <a:pt x="85" y="135"/>
                  <a:pt x="74" y="90"/>
                  <a:pt x="61" y="92"/>
                </a:cubicBezTo>
                <a:cubicBezTo>
                  <a:pt x="50" y="93"/>
                  <a:pt x="46" y="110"/>
                  <a:pt x="56" y="127"/>
                </a:cubicBezTo>
                <a:cubicBezTo>
                  <a:pt x="64" y="140"/>
                  <a:pt x="71" y="165"/>
                  <a:pt x="71" y="168"/>
                </a:cubicBezTo>
                <a:cubicBezTo>
                  <a:pt x="71" y="168"/>
                  <a:pt x="45" y="150"/>
                  <a:pt x="38" y="131"/>
                </a:cubicBezTo>
                <a:cubicBezTo>
                  <a:pt x="29" y="111"/>
                  <a:pt x="33" y="84"/>
                  <a:pt x="37" y="71"/>
                </a:cubicBezTo>
                <a:cubicBezTo>
                  <a:pt x="39" y="61"/>
                  <a:pt x="36" y="53"/>
                  <a:pt x="31" y="51"/>
                </a:cubicBezTo>
                <a:cubicBezTo>
                  <a:pt x="27" y="48"/>
                  <a:pt x="20" y="51"/>
                  <a:pt x="16" y="59"/>
                </a:cubicBezTo>
                <a:cubicBezTo>
                  <a:pt x="13" y="67"/>
                  <a:pt x="3" y="103"/>
                  <a:pt x="1" y="115"/>
                </a:cubicBezTo>
                <a:cubicBezTo>
                  <a:pt x="0" y="124"/>
                  <a:pt x="11" y="177"/>
                  <a:pt x="23" y="191"/>
                </a:cubicBezTo>
                <a:cubicBezTo>
                  <a:pt x="33" y="203"/>
                  <a:pt x="72" y="242"/>
                  <a:pt x="78" y="252"/>
                </a:cubicBezTo>
                <a:cubicBezTo>
                  <a:pt x="86" y="267"/>
                  <a:pt x="86" y="282"/>
                  <a:pt x="86" y="282"/>
                </a:cubicBezTo>
                <a:lnTo>
                  <a:pt x="142" y="28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70" title="binnocular icon">
            <a:extLst>
              <a:ext uri="{FF2B5EF4-FFF2-40B4-BE49-F238E27FC236}">
                <a16:creationId xmlns:a16="http://schemas.microsoft.com/office/drawing/2014/main" id="{5CEBDB8B-3792-E5EA-EC93-51F1CDA8E00E}"/>
              </a:ext>
            </a:extLst>
          </p:cNvPr>
          <p:cNvSpPr>
            <a:spLocks noChangeAspect="1" noEditPoints="1"/>
          </p:cNvSpPr>
          <p:nvPr/>
        </p:nvSpPr>
        <p:spPr bwMode="auto">
          <a:xfrm>
            <a:off x="10212996" y="2578570"/>
            <a:ext cx="490921" cy="372263"/>
          </a:xfrm>
          <a:custGeom>
            <a:avLst/>
            <a:gdLst>
              <a:gd name="T0" fmla="*/ 234 w 302"/>
              <a:gd name="T1" fmla="*/ 44 h 229"/>
              <a:gd name="T2" fmla="*/ 289 w 302"/>
              <a:gd name="T3" fmla="*/ 148 h 229"/>
              <a:gd name="T4" fmla="*/ 292 w 302"/>
              <a:gd name="T5" fmla="*/ 155 h 229"/>
              <a:gd name="T6" fmla="*/ 264 w 302"/>
              <a:gd name="T7" fmla="*/ 219 h 229"/>
              <a:gd name="T8" fmla="*/ 199 w 302"/>
              <a:gd name="T9" fmla="*/ 190 h 229"/>
              <a:gd name="T10" fmla="*/ 197 w 302"/>
              <a:gd name="T11" fmla="*/ 182 h 229"/>
              <a:gd name="T12" fmla="*/ 182 w 302"/>
              <a:gd name="T13" fmla="*/ 122 h 229"/>
              <a:gd name="T14" fmla="*/ 120 w 302"/>
              <a:gd name="T15" fmla="*/ 121 h 229"/>
              <a:gd name="T16" fmla="*/ 105 w 302"/>
              <a:gd name="T17" fmla="*/ 182 h 229"/>
              <a:gd name="T18" fmla="*/ 103 w 302"/>
              <a:gd name="T19" fmla="*/ 190 h 229"/>
              <a:gd name="T20" fmla="*/ 39 w 302"/>
              <a:gd name="T21" fmla="*/ 219 h 229"/>
              <a:gd name="T22" fmla="*/ 10 w 302"/>
              <a:gd name="T23" fmla="*/ 155 h 229"/>
              <a:gd name="T24" fmla="*/ 13 w 302"/>
              <a:gd name="T25" fmla="*/ 148 h 229"/>
              <a:gd name="T26" fmla="*/ 80 w 302"/>
              <a:gd name="T27" fmla="*/ 22 h 229"/>
              <a:gd name="T28" fmla="*/ 80 w 302"/>
              <a:gd name="T29" fmla="*/ 22 h 229"/>
              <a:gd name="T30" fmla="*/ 120 w 302"/>
              <a:gd name="T31" fmla="*/ 5 h 229"/>
              <a:gd name="T32" fmla="*/ 139 w 302"/>
              <a:gd name="T33" fmla="*/ 44 h 229"/>
              <a:gd name="T34" fmla="*/ 139 w 302"/>
              <a:gd name="T35" fmla="*/ 44 h 229"/>
              <a:gd name="T36" fmla="*/ 133 w 302"/>
              <a:gd name="T37" fmla="*/ 69 h 229"/>
              <a:gd name="T38" fmla="*/ 170 w 302"/>
              <a:gd name="T39" fmla="*/ 69 h 229"/>
              <a:gd name="T40" fmla="*/ 163 w 302"/>
              <a:gd name="T41" fmla="*/ 44 h 229"/>
              <a:gd name="T42" fmla="*/ 164 w 302"/>
              <a:gd name="T43" fmla="*/ 44 h 229"/>
              <a:gd name="T44" fmla="*/ 183 w 302"/>
              <a:gd name="T45" fmla="*/ 5 h 229"/>
              <a:gd name="T46" fmla="*/ 222 w 302"/>
              <a:gd name="T47" fmla="*/ 22 h 229"/>
              <a:gd name="T48" fmla="*/ 222 w 302"/>
              <a:gd name="T49" fmla="*/ 22 h 229"/>
              <a:gd name="T50" fmla="*/ 83 w 302"/>
              <a:gd name="T51" fmla="*/ 58 h 229"/>
              <a:gd name="T52" fmla="*/ 61 w 302"/>
              <a:gd name="T53" fmla="*/ 100 h 229"/>
              <a:gd name="T54" fmla="*/ 68 w 302"/>
              <a:gd name="T55" fmla="*/ 143 h 229"/>
              <a:gd name="T56" fmla="*/ 27 w 302"/>
              <a:gd name="T57" fmla="*/ 161 h 229"/>
              <a:gd name="T58" fmla="*/ 45 w 302"/>
              <a:gd name="T59" fmla="*/ 202 h 229"/>
              <a:gd name="T60" fmla="*/ 86 w 302"/>
              <a:gd name="T61" fmla="*/ 184 h 229"/>
              <a:gd name="T62" fmla="*/ 68 w 302"/>
              <a:gd name="T63" fmla="*/ 143 h 229"/>
              <a:gd name="T64" fmla="*/ 275 w 302"/>
              <a:gd name="T65" fmla="*/ 161 h 229"/>
              <a:gd name="T66" fmla="*/ 235 w 302"/>
              <a:gd name="T67" fmla="*/ 143 h 229"/>
              <a:gd name="T68" fmla="*/ 216 w 302"/>
              <a:gd name="T69" fmla="*/ 184 h 229"/>
              <a:gd name="T70" fmla="*/ 257 w 302"/>
              <a:gd name="T71" fmla="*/ 202 h 229"/>
              <a:gd name="T72" fmla="*/ 275 w 302"/>
              <a:gd name="T73" fmla="*/ 161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02" h="229">
                <a:moveTo>
                  <a:pt x="234" y="44"/>
                </a:moveTo>
                <a:cubicBezTo>
                  <a:pt x="289" y="148"/>
                  <a:pt x="289" y="148"/>
                  <a:pt x="289" y="148"/>
                </a:cubicBezTo>
                <a:cubicBezTo>
                  <a:pt x="290" y="150"/>
                  <a:pt x="291" y="152"/>
                  <a:pt x="292" y="155"/>
                </a:cubicBezTo>
                <a:cubicBezTo>
                  <a:pt x="302" y="181"/>
                  <a:pt x="289" y="209"/>
                  <a:pt x="264" y="219"/>
                </a:cubicBezTo>
                <a:cubicBezTo>
                  <a:pt x="238" y="229"/>
                  <a:pt x="209" y="216"/>
                  <a:pt x="199" y="190"/>
                </a:cubicBezTo>
                <a:cubicBezTo>
                  <a:pt x="198" y="187"/>
                  <a:pt x="198" y="185"/>
                  <a:pt x="197" y="182"/>
                </a:cubicBezTo>
                <a:cubicBezTo>
                  <a:pt x="182" y="122"/>
                  <a:pt x="182" y="122"/>
                  <a:pt x="182" y="122"/>
                </a:cubicBezTo>
                <a:cubicBezTo>
                  <a:pt x="164" y="109"/>
                  <a:pt x="139" y="109"/>
                  <a:pt x="120" y="121"/>
                </a:cubicBezTo>
                <a:cubicBezTo>
                  <a:pt x="105" y="182"/>
                  <a:pt x="105" y="182"/>
                  <a:pt x="105" y="182"/>
                </a:cubicBezTo>
                <a:cubicBezTo>
                  <a:pt x="105" y="185"/>
                  <a:pt x="104" y="187"/>
                  <a:pt x="103" y="190"/>
                </a:cubicBezTo>
                <a:cubicBezTo>
                  <a:pt x="93" y="216"/>
                  <a:pt x="65" y="229"/>
                  <a:pt x="39" y="219"/>
                </a:cubicBezTo>
                <a:cubicBezTo>
                  <a:pt x="13" y="209"/>
                  <a:pt x="0" y="181"/>
                  <a:pt x="10" y="155"/>
                </a:cubicBezTo>
                <a:cubicBezTo>
                  <a:pt x="11" y="152"/>
                  <a:pt x="12" y="150"/>
                  <a:pt x="13" y="148"/>
                </a:cubicBezTo>
                <a:cubicBezTo>
                  <a:pt x="80" y="22"/>
                  <a:pt x="80" y="22"/>
                  <a:pt x="80" y="22"/>
                </a:cubicBezTo>
                <a:cubicBezTo>
                  <a:pt x="80" y="22"/>
                  <a:pt x="80" y="22"/>
                  <a:pt x="80" y="22"/>
                </a:cubicBezTo>
                <a:cubicBezTo>
                  <a:pt x="87" y="7"/>
                  <a:pt x="104" y="0"/>
                  <a:pt x="120" y="5"/>
                </a:cubicBezTo>
                <a:cubicBezTo>
                  <a:pt x="135" y="11"/>
                  <a:pt x="144" y="28"/>
                  <a:pt x="139" y="44"/>
                </a:cubicBezTo>
                <a:cubicBezTo>
                  <a:pt x="139" y="44"/>
                  <a:pt x="139" y="44"/>
                  <a:pt x="139" y="44"/>
                </a:cubicBezTo>
                <a:cubicBezTo>
                  <a:pt x="133" y="69"/>
                  <a:pt x="133" y="69"/>
                  <a:pt x="133" y="69"/>
                </a:cubicBezTo>
                <a:cubicBezTo>
                  <a:pt x="145" y="67"/>
                  <a:pt x="158" y="67"/>
                  <a:pt x="170" y="69"/>
                </a:cubicBezTo>
                <a:cubicBezTo>
                  <a:pt x="163" y="44"/>
                  <a:pt x="163" y="44"/>
                  <a:pt x="163" y="44"/>
                </a:cubicBezTo>
                <a:cubicBezTo>
                  <a:pt x="164" y="44"/>
                  <a:pt x="164" y="44"/>
                  <a:pt x="164" y="44"/>
                </a:cubicBezTo>
                <a:cubicBezTo>
                  <a:pt x="159" y="28"/>
                  <a:pt x="167" y="11"/>
                  <a:pt x="183" y="5"/>
                </a:cubicBezTo>
                <a:cubicBezTo>
                  <a:pt x="198" y="0"/>
                  <a:pt x="215" y="7"/>
                  <a:pt x="222" y="22"/>
                </a:cubicBezTo>
                <a:cubicBezTo>
                  <a:pt x="222" y="22"/>
                  <a:pt x="222" y="22"/>
                  <a:pt x="222" y="22"/>
                </a:cubicBezTo>
                <a:moveTo>
                  <a:pt x="83" y="58"/>
                </a:moveTo>
                <a:cubicBezTo>
                  <a:pt x="61" y="100"/>
                  <a:pt x="61" y="100"/>
                  <a:pt x="61" y="100"/>
                </a:cubicBezTo>
                <a:moveTo>
                  <a:pt x="68" y="143"/>
                </a:moveTo>
                <a:cubicBezTo>
                  <a:pt x="51" y="137"/>
                  <a:pt x="33" y="145"/>
                  <a:pt x="27" y="161"/>
                </a:cubicBezTo>
                <a:cubicBezTo>
                  <a:pt x="21" y="178"/>
                  <a:pt x="29" y="196"/>
                  <a:pt x="45" y="202"/>
                </a:cubicBezTo>
                <a:cubicBezTo>
                  <a:pt x="62" y="208"/>
                  <a:pt x="80" y="200"/>
                  <a:pt x="86" y="184"/>
                </a:cubicBezTo>
                <a:cubicBezTo>
                  <a:pt x="92" y="167"/>
                  <a:pt x="84" y="149"/>
                  <a:pt x="68" y="143"/>
                </a:cubicBezTo>
                <a:close/>
                <a:moveTo>
                  <a:pt x="275" y="161"/>
                </a:moveTo>
                <a:cubicBezTo>
                  <a:pt x="269" y="145"/>
                  <a:pt x="251" y="137"/>
                  <a:pt x="235" y="143"/>
                </a:cubicBezTo>
                <a:cubicBezTo>
                  <a:pt x="218" y="149"/>
                  <a:pt x="210" y="167"/>
                  <a:pt x="216" y="184"/>
                </a:cubicBezTo>
                <a:cubicBezTo>
                  <a:pt x="223" y="200"/>
                  <a:pt x="241" y="208"/>
                  <a:pt x="257" y="202"/>
                </a:cubicBezTo>
                <a:cubicBezTo>
                  <a:pt x="273" y="196"/>
                  <a:pt x="282" y="178"/>
                  <a:pt x="275" y="161"/>
                </a:cubicBez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68" name="Group 14" title="organism icon">
            <a:extLst>
              <a:ext uri="{FF2B5EF4-FFF2-40B4-BE49-F238E27FC236}">
                <a16:creationId xmlns:a16="http://schemas.microsoft.com/office/drawing/2014/main" id="{56B2993E-B336-A227-CB6A-5ABD6F6E3F85}"/>
              </a:ext>
            </a:extLst>
          </p:cNvPr>
          <p:cNvGrpSpPr>
            <a:grpSpLocks noChangeAspect="1"/>
          </p:cNvGrpSpPr>
          <p:nvPr/>
        </p:nvGrpSpPr>
        <p:grpSpPr bwMode="auto">
          <a:xfrm>
            <a:off x="10643767" y="4551870"/>
            <a:ext cx="619248" cy="596391"/>
            <a:chOff x="3542" y="1873"/>
            <a:chExt cx="596" cy="574"/>
          </a:xfrm>
        </p:grpSpPr>
        <p:sp>
          <p:nvSpPr>
            <p:cNvPr id="69" name="Freeform 15">
              <a:extLst>
                <a:ext uri="{FF2B5EF4-FFF2-40B4-BE49-F238E27FC236}">
                  <a16:creationId xmlns:a16="http://schemas.microsoft.com/office/drawing/2014/main" id="{7BA54454-BFD8-D1F2-7E4B-859A515DFAA6}"/>
                </a:ext>
              </a:extLst>
            </p:cNvPr>
            <p:cNvSpPr>
              <a:spLocks/>
            </p:cNvSpPr>
            <p:nvPr/>
          </p:nvSpPr>
          <p:spPr bwMode="auto">
            <a:xfrm>
              <a:off x="3636" y="1959"/>
              <a:ext cx="382" cy="384"/>
            </a:xfrm>
            <a:custGeom>
              <a:avLst/>
              <a:gdLst>
                <a:gd name="T0" fmla="*/ 382 w 382"/>
                <a:gd name="T1" fmla="*/ 192 h 384"/>
                <a:gd name="T2" fmla="*/ 378 w 382"/>
                <a:gd name="T3" fmla="*/ 230 h 384"/>
                <a:gd name="T4" fmla="*/ 366 w 382"/>
                <a:gd name="T5" fmla="*/ 266 h 384"/>
                <a:gd name="T6" fmla="*/ 351 w 382"/>
                <a:gd name="T7" fmla="*/ 300 h 384"/>
                <a:gd name="T8" fmla="*/ 327 w 382"/>
                <a:gd name="T9" fmla="*/ 328 h 384"/>
                <a:gd name="T10" fmla="*/ 299 w 382"/>
                <a:gd name="T11" fmla="*/ 352 h 384"/>
                <a:gd name="T12" fmla="*/ 265 w 382"/>
                <a:gd name="T13" fmla="*/ 368 h 384"/>
                <a:gd name="T14" fmla="*/ 229 w 382"/>
                <a:gd name="T15" fmla="*/ 380 h 384"/>
                <a:gd name="T16" fmla="*/ 191 w 382"/>
                <a:gd name="T17" fmla="*/ 384 h 384"/>
                <a:gd name="T18" fmla="*/ 171 w 382"/>
                <a:gd name="T19" fmla="*/ 382 h 384"/>
                <a:gd name="T20" fmla="*/ 135 w 382"/>
                <a:gd name="T21" fmla="*/ 376 h 384"/>
                <a:gd name="T22" fmla="*/ 99 w 382"/>
                <a:gd name="T23" fmla="*/ 360 h 384"/>
                <a:gd name="T24" fmla="*/ 69 w 382"/>
                <a:gd name="T25" fmla="*/ 340 h 384"/>
                <a:gd name="T26" fmla="*/ 44 w 382"/>
                <a:gd name="T27" fmla="*/ 314 h 384"/>
                <a:gd name="T28" fmla="*/ 24 w 382"/>
                <a:gd name="T29" fmla="*/ 284 h 384"/>
                <a:gd name="T30" fmla="*/ 8 w 382"/>
                <a:gd name="T31" fmla="*/ 250 h 384"/>
                <a:gd name="T32" fmla="*/ 2 w 382"/>
                <a:gd name="T33" fmla="*/ 212 h 384"/>
                <a:gd name="T34" fmla="*/ 0 w 382"/>
                <a:gd name="T35" fmla="*/ 192 h 384"/>
                <a:gd name="T36" fmla="*/ 4 w 382"/>
                <a:gd name="T37" fmla="*/ 154 h 384"/>
                <a:gd name="T38" fmla="*/ 16 w 382"/>
                <a:gd name="T39" fmla="*/ 118 h 384"/>
                <a:gd name="T40" fmla="*/ 34 w 382"/>
                <a:gd name="T41" fmla="*/ 84 h 384"/>
                <a:gd name="T42" fmla="*/ 55 w 382"/>
                <a:gd name="T43" fmla="*/ 56 h 384"/>
                <a:gd name="T44" fmla="*/ 83 w 382"/>
                <a:gd name="T45" fmla="*/ 34 h 384"/>
                <a:gd name="T46" fmla="*/ 117 w 382"/>
                <a:gd name="T47" fmla="*/ 16 h 384"/>
                <a:gd name="T48" fmla="*/ 153 w 382"/>
                <a:gd name="T49" fmla="*/ 4 h 384"/>
                <a:gd name="T50" fmla="*/ 191 w 382"/>
                <a:gd name="T51" fmla="*/ 0 h 384"/>
                <a:gd name="T52" fmla="*/ 211 w 382"/>
                <a:gd name="T53" fmla="*/ 2 h 384"/>
                <a:gd name="T54" fmla="*/ 249 w 382"/>
                <a:gd name="T55" fmla="*/ 8 h 384"/>
                <a:gd name="T56" fmla="*/ 283 w 382"/>
                <a:gd name="T57" fmla="*/ 24 h 384"/>
                <a:gd name="T58" fmla="*/ 313 w 382"/>
                <a:gd name="T59" fmla="*/ 44 h 384"/>
                <a:gd name="T60" fmla="*/ 339 w 382"/>
                <a:gd name="T61" fmla="*/ 70 h 384"/>
                <a:gd name="T62" fmla="*/ 359 w 382"/>
                <a:gd name="T63" fmla="*/ 100 h 384"/>
                <a:gd name="T64" fmla="*/ 374 w 382"/>
                <a:gd name="T65" fmla="*/ 136 h 384"/>
                <a:gd name="T66" fmla="*/ 380 w 382"/>
                <a:gd name="T67" fmla="*/ 172 h 384"/>
                <a:gd name="T68" fmla="*/ 382 w 382"/>
                <a:gd name="T69" fmla="*/ 19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2" h="384">
                  <a:moveTo>
                    <a:pt x="382" y="192"/>
                  </a:moveTo>
                  <a:lnTo>
                    <a:pt x="382" y="192"/>
                  </a:lnTo>
                  <a:lnTo>
                    <a:pt x="380" y="212"/>
                  </a:lnTo>
                  <a:lnTo>
                    <a:pt x="378" y="230"/>
                  </a:lnTo>
                  <a:lnTo>
                    <a:pt x="374" y="250"/>
                  </a:lnTo>
                  <a:lnTo>
                    <a:pt x="366" y="266"/>
                  </a:lnTo>
                  <a:lnTo>
                    <a:pt x="359" y="284"/>
                  </a:lnTo>
                  <a:lnTo>
                    <a:pt x="351" y="300"/>
                  </a:lnTo>
                  <a:lnTo>
                    <a:pt x="339" y="314"/>
                  </a:lnTo>
                  <a:lnTo>
                    <a:pt x="327" y="328"/>
                  </a:lnTo>
                  <a:lnTo>
                    <a:pt x="313" y="340"/>
                  </a:lnTo>
                  <a:lnTo>
                    <a:pt x="299" y="352"/>
                  </a:lnTo>
                  <a:lnTo>
                    <a:pt x="283" y="360"/>
                  </a:lnTo>
                  <a:lnTo>
                    <a:pt x="265" y="368"/>
                  </a:lnTo>
                  <a:lnTo>
                    <a:pt x="249" y="376"/>
                  </a:lnTo>
                  <a:lnTo>
                    <a:pt x="229" y="380"/>
                  </a:lnTo>
                  <a:lnTo>
                    <a:pt x="211" y="382"/>
                  </a:lnTo>
                  <a:lnTo>
                    <a:pt x="191" y="384"/>
                  </a:lnTo>
                  <a:lnTo>
                    <a:pt x="191" y="384"/>
                  </a:lnTo>
                  <a:lnTo>
                    <a:pt x="171" y="382"/>
                  </a:lnTo>
                  <a:lnTo>
                    <a:pt x="153" y="380"/>
                  </a:lnTo>
                  <a:lnTo>
                    <a:pt x="135" y="376"/>
                  </a:lnTo>
                  <a:lnTo>
                    <a:pt x="117" y="368"/>
                  </a:lnTo>
                  <a:lnTo>
                    <a:pt x="99" y="360"/>
                  </a:lnTo>
                  <a:lnTo>
                    <a:pt x="83" y="352"/>
                  </a:lnTo>
                  <a:lnTo>
                    <a:pt x="69" y="340"/>
                  </a:lnTo>
                  <a:lnTo>
                    <a:pt x="55" y="328"/>
                  </a:lnTo>
                  <a:lnTo>
                    <a:pt x="44" y="314"/>
                  </a:lnTo>
                  <a:lnTo>
                    <a:pt x="34" y="300"/>
                  </a:lnTo>
                  <a:lnTo>
                    <a:pt x="24" y="284"/>
                  </a:lnTo>
                  <a:lnTo>
                    <a:pt x="16" y="266"/>
                  </a:lnTo>
                  <a:lnTo>
                    <a:pt x="8" y="250"/>
                  </a:lnTo>
                  <a:lnTo>
                    <a:pt x="4" y="230"/>
                  </a:lnTo>
                  <a:lnTo>
                    <a:pt x="2" y="212"/>
                  </a:lnTo>
                  <a:lnTo>
                    <a:pt x="0" y="192"/>
                  </a:lnTo>
                  <a:lnTo>
                    <a:pt x="0" y="192"/>
                  </a:lnTo>
                  <a:lnTo>
                    <a:pt x="2" y="172"/>
                  </a:lnTo>
                  <a:lnTo>
                    <a:pt x="4" y="154"/>
                  </a:lnTo>
                  <a:lnTo>
                    <a:pt x="8" y="136"/>
                  </a:lnTo>
                  <a:lnTo>
                    <a:pt x="16" y="118"/>
                  </a:lnTo>
                  <a:lnTo>
                    <a:pt x="24" y="100"/>
                  </a:lnTo>
                  <a:lnTo>
                    <a:pt x="34" y="84"/>
                  </a:lnTo>
                  <a:lnTo>
                    <a:pt x="44" y="70"/>
                  </a:lnTo>
                  <a:lnTo>
                    <a:pt x="55" y="56"/>
                  </a:lnTo>
                  <a:lnTo>
                    <a:pt x="69" y="44"/>
                  </a:lnTo>
                  <a:lnTo>
                    <a:pt x="83" y="34"/>
                  </a:lnTo>
                  <a:lnTo>
                    <a:pt x="99" y="24"/>
                  </a:lnTo>
                  <a:lnTo>
                    <a:pt x="117" y="16"/>
                  </a:lnTo>
                  <a:lnTo>
                    <a:pt x="135" y="8"/>
                  </a:lnTo>
                  <a:lnTo>
                    <a:pt x="153" y="4"/>
                  </a:lnTo>
                  <a:lnTo>
                    <a:pt x="171" y="2"/>
                  </a:lnTo>
                  <a:lnTo>
                    <a:pt x="191" y="0"/>
                  </a:lnTo>
                  <a:lnTo>
                    <a:pt x="191" y="0"/>
                  </a:lnTo>
                  <a:lnTo>
                    <a:pt x="211" y="2"/>
                  </a:lnTo>
                  <a:lnTo>
                    <a:pt x="229" y="4"/>
                  </a:lnTo>
                  <a:lnTo>
                    <a:pt x="249" y="8"/>
                  </a:lnTo>
                  <a:lnTo>
                    <a:pt x="265" y="16"/>
                  </a:lnTo>
                  <a:lnTo>
                    <a:pt x="283" y="24"/>
                  </a:lnTo>
                  <a:lnTo>
                    <a:pt x="299" y="34"/>
                  </a:lnTo>
                  <a:lnTo>
                    <a:pt x="313" y="44"/>
                  </a:lnTo>
                  <a:lnTo>
                    <a:pt x="327" y="56"/>
                  </a:lnTo>
                  <a:lnTo>
                    <a:pt x="339" y="70"/>
                  </a:lnTo>
                  <a:lnTo>
                    <a:pt x="351" y="84"/>
                  </a:lnTo>
                  <a:lnTo>
                    <a:pt x="359" y="100"/>
                  </a:lnTo>
                  <a:lnTo>
                    <a:pt x="366" y="118"/>
                  </a:lnTo>
                  <a:lnTo>
                    <a:pt x="374" y="136"/>
                  </a:lnTo>
                  <a:lnTo>
                    <a:pt x="378" y="154"/>
                  </a:lnTo>
                  <a:lnTo>
                    <a:pt x="380" y="172"/>
                  </a:lnTo>
                  <a:lnTo>
                    <a:pt x="382" y="192"/>
                  </a:lnTo>
                  <a:lnTo>
                    <a:pt x="382" y="192"/>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0" name="Line 16">
              <a:extLst>
                <a:ext uri="{FF2B5EF4-FFF2-40B4-BE49-F238E27FC236}">
                  <a16:creationId xmlns:a16="http://schemas.microsoft.com/office/drawing/2014/main" id="{96BFFEF6-CD21-1310-43BB-14C4E05A0FF5}"/>
                </a:ext>
              </a:extLst>
            </p:cNvPr>
            <p:cNvSpPr>
              <a:spLocks noChangeShapeType="1"/>
            </p:cNvSpPr>
            <p:nvPr/>
          </p:nvSpPr>
          <p:spPr bwMode="auto">
            <a:xfrm flipH="1" flipV="1">
              <a:off x="3666" y="1959"/>
              <a:ext cx="37" cy="42"/>
            </a:xfrm>
            <a:prstGeom prst="line">
              <a:avLst/>
            </a:prstGeom>
            <a:noFill/>
            <a:ln w="190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1" name="Line 17">
              <a:extLst>
                <a:ext uri="{FF2B5EF4-FFF2-40B4-BE49-F238E27FC236}">
                  <a16:creationId xmlns:a16="http://schemas.microsoft.com/office/drawing/2014/main" id="{B35F278D-79C9-E25C-9431-5D7B2D639924}"/>
                </a:ext>
              </a:extLst>
            </p:cNvPr>
            <p:cNvSpPr>
              <a:spLocks noChangeShapeType="1"/>
            </p:cNvSpPr>
            <p:nvPr/>
          </p:nvSpPr>
          <p:spPr bwMode="auto">
            <a:xfrm flipV="1">
              <a:off x="3913" y="1925"/>
              <a:ext cx="30" cy="54"/>
            </a:xfrm>
            <a:prstGeom prst="line">
              <a:avLst/>
            </a:prstGeom>
            <a:noFill/>
            <a:ln w="190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2" name="Line 18">
              <a:extLst>
                <a:ext uri="{FF2B5EF4-FFF2-40B4-BE49-F238E27FC236}">
                  <a16:creationId xmlns:a16="http://schemas.microsoft.com/office/drawing/2014/main" id="{1AD1BFBD-F388-0C34-CD81-BD478F02A9DD}"/>
                </a:ext>
              </a:extLst>
            </p:cNvPr>
            <p:cNvSpPr>
              <a:spLocks noChangeShapeType="1"/>
            </p:cNvSpPr>
            <p:nvPr/>
          </p:nvSpPr>
          <p:spPr bwMode="auto">
            <a:xfrm>
              <a:off x="4010" y="2169"/>
              <a:ext cx="76" cy="0"/>
            </a:xfrm>
            <a:prstGeom prst="line">
              <a:avLst/>
            </a:prstGeom>
            <a:noFill/>
            <a:ln w="190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3" name="Line 19">
              <a:extLst>
                <a:ext uri="{FF2B5EF4-FFF2-40B4-BE49-F238E27FC236}">
                  <a16:creationId xmlns:a16="http://schemas.microsoft.com/office/drawing/2014/main" id="{093D5419-ABB3-2759-C8E3-5AFEB2A9DDC1}"/>
                </a:ext>
              </a:extLst>
            </p:cNvPr>
            <p:cNvSpPr>
              <a:spLocks noChangeShapeType="1"/>
            </p:cNvSpPr>
            <p:nvPr/>
          </p:nvSpPr>
          <p:spPr bwMode="auto">
            <a:xfrm>
              <a:off x="3857" y="2337"/>
              <a:ext cx="8" cy="58"/>
            </a:xfrm>
            <a:prstGeom prst="line">
              <a:avLst/>
            </a:prstGeom>
            <a:noFill/>
            <a:ln w="190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4" name="Line 20">
              <a:extLst>
                <a:ext uri="{FF2B5EF4-FFF2-40B4-BE49-F238E27FC236}">
                  <a16:creationId xmlns:a16="http://schemas.microsoft.com/office/drawing/2014/main" id="{1926891B-8E85-6078-BFB6-EFC3FD8C415A}"/>
                </a:ext>
              </a:extLst>
            </p:cNvPr>
            <p:cNvSpPr>
              <a:spLocks noChangeShapeType="1"/>
            </p:cNvSpPr>
            <p:nvPr/>
          </p:nvSpPr>
          <p:spPr bwMode="auto">
            <a:xfrm flipH="1">
              <a:off x="3594" y="2221"/>
              <a:ext cx="64" cy="30"/>
            </a:xfrm>
            <a:prstGeom prst="line">
              <a:avLst/>
            </a:prstGeom>
            <a:noFill/>
            <a:ln w="190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1">
              <a:extLst>
                <a:ext uri="{FF2B5EF4-FFF2-40B4-BE49-F238E27FC236}">
                  <a16:creationId xmlns:a16="http://schemas.microsoft.com/office/drawing/2014/main" id="{E09B108C-8AA1-1A20-EA07-470BB7D1865E}"/>
                </a:ext>
              </a:extLst>
            </p:cNvPr>
            <p:cNvSpPr>
              <a:spLocks/>
            </p:cNvSpPr>
            <p:nvPr/>
          </p:nvSpPr>
          <p:spPr bwMode="auto">
            <a:xfrm>
              <a:off x="3923" y="1873"/>
              <a:ext cx="62" cy="62"/>
            </a:xfrm>
            <a:custGeom>
              <a:avLst/>
              <a:gdLst>
                <a:gd name="T0" fmla="*/ 62 w 62"/>
                <a:gd name="T1" fmla="*/ 32 h 62"/>
                <a:gd name="T2" fmla="*/ 62 w 62"/>
                <a:gd name="T3" fmla="*/ 32 h 62"/>
                <a:gd name="T4" fmla="*/ 62 w 62"/>
                <a:gd name="T5" fmla="*/ 38 h 62"/>
                <a:gd name="T6" fmla="*/ 60 w 62"/>
                <a:gd name="T7" fmla="*/ 44 h 62"/>
                <a:gd name="T8" fmla="*/ 52 w 62"/>
                <a:gd name="T9" fmla="*/ 54 h 62"/>
                <a:gd name="T10" fmla="*/ 42 w 62"/>
                <a:gd name="T11" fmla="*/ 60 h 62"/>
                <a:gd name="T12" fmla="*/ 36 w 62"/>
                <a:gd name="T13" fmla="*/ 62 h 62"/>
                <a:gd name="T14" fmla="*/ 30 w 62"/>
                <a:gd name="T15" fmla="*/ 62 h 62"/>
                <a:gd name="T16" fmla="*/ 30 w 62"/>
                <a:gd name="T17" fmla="*/ 62 h 62"/>
                <a:gd name="T18" fmla="*/ 24 w 62"/>
                <a:gd name="T19" fmla="*/ 62 h 62"/>
                <a:gd name="T20" fmla="*/ 18 w 62"/>
                <a:gd name="T21" fmla="*/ 60 h 62"/>
                <a:gd name="T22" fmla="*/ 8 w 62"/>
                <a:gd name="T23" fmla="*/ 54 h 62"/>
                <a:gd name="T24" fmla="*/ 2 w 62"/>
                <a:gd name="T25" fmla="*/ 44 h 62"/>
                <a:gd name="T26" fmla="*/ 0 w 62"/>
                <a:gd name="T27" fmla="*/ 38 h 62"/>
                <a:gd name="T28" fmla="*/ 0 w 62"/>
                <a:gd name="T29" fmla="*/ 32 h 62"/>
                <a:gd name="T30" fmla="*/ 0 w 62"/>
                <a:gd name="T31" fmla="*/ 32 h 62"/>
                <a:gd name="T32" fmla="*/ 0 w 62"/>
                <a:gd name="T33" fmla="*/ 26 h 62"/>
                <a:gd name="T34" fmla="*/ 2 w 62"/>
                <a:gd name="T35" fmla="*/ 20 h 62"/>
                <a:gd name="T36" fmla="*/ 8 w 62"/>
                <a:gd name="T37" fmla="*/ 10 h 62"/>
                <a:gd name="T38" fmla="*/ 18 w 62"/>
                <a:gd name="T39" fmla="*/ 4 h 62"/>
                <a:gd name="T40" fmla="*/ 24 w 62"/>
                <a:gd name="T41" fmla="*/ 2 h 62"/>
                <a:gd name="T42" fmla="*/ 30 w 62"/>
                <a:gd name="T43" fmla="*/ 0 h 62"/>
                <a:gd name="T44" fmla="*/ 30 w 62"/>
                <a:gd name="T45" fmla="*/ 0 h 62"/>
                <a:gd name="T46" fmla="*/ 36 w 62"/>
                <a:gd name="T47" fmla="*/ 2 h 62"/>
                <a:gd name="T48" fmla="*/ 42 w 62"/>
                <a:gd name="T49" fmla="*/ 4 h 62"/>
                <a:gd name="T50" fmla="*/ 52 w 62"/>
                <a:gd name="T51" fmla="*/ 10 h 62"/>
                <a:gd name="T52" fmla="*/ 60 w 62"/>
                <a:gd name="T53" fmla="*/ 20 h 62"/>
                <a:gd name="T54" fmla="*/ 62 w 62"/>
                <a:gd name="T55" fmla="*/ 26 h 62"/>
                <a:gd name="T56" fmla="*/ 62 w 62"/>
                <a:gd name="T57" fmla="*/ 32 h 62"/>
                <a:gd name="T58" fmla="*/ 62 w 62"/>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2"/>
                  </a:moveTo>
                  <a:lnTo>
                    <a:pt x="62" y="32"/>
                  </a:lnTo>
                  <a:lnTo>
                    <a:pt x="62" y="38"/>
                  </a:lnTo>
                  <a:lnTo>
                    <a:pt x="60" y="44"/>
                  </a:lnTo>
                  <a:lnTo>
                    <a:pt x="52" y="54"/>
                  </a:lnTo>
                  <a:lnTo>
                    <a:pt x="42" y="60"/>
                  </a:lnTo>
                  <a:lnTo>
                    <a:pt x="36" y="62"/>
                  </a:lnTo>
                  <a:lnTo>
                    <a:pt x="30" y="62"/>
                  </a:lnTo>
                  <a:lnTo>
                    <a:pt x="30" y="62"/>
                  </a:lnTo>
                  <a:lnTo>
                    <a:pt x="24" y="62"/>
                  </a:lnTo>
                  <a:lnTo>
                    <a:pt x="18" y="60"/>
                  </a:lnTo>
                  <a:lnTo>
                    <a:pt x="8" y="54"/>
                  </a:lnTo>
                  <a:lnTo>
                    <a:pt x="2" y="44"/>
                  </a:lnTo>
                  <a:lnTo>
                    <a:pt x="0" y="38"/>
                  </a:lnTo>
                  <a:lnTo>
                    <a:pt x="0" y="32"/>
                  </a:lnTo>
                  <a:lnTo>
                    <a:pt x="0" y="32"/>
                  </a:lnTo>
                  <a:lnTo>
                    <a:pt x="0" y="26"/>
                  </a:lnTo>
                  <a:lnTo>
                    <a:pt x="2" y="20"/>
                  </a:lnTo>
                  <a:lnTo>
                    <a:pt x="8" y="10"/>
                  </a:lnTo>
                  <a:lnTo>
                    <a:pt x="18" y="4"/>
                  </a:lnTo>
                  <a:lnTo>
                    <a:pt x="24" y="2"/>
                  </a:lnTo>
                  <a:lnTo>
                    <a:pt x="30" y="0"/>
                  </a:lnTo>
                  <a:lnTo>
                    <a:pt x="30" y="0"/>
                  </a:lnTo>
                  <a:lnTo>
                    <a:pt x="36" y="2"/>
                  </a:lnTo>
                  <a:lnTo>
                    <a:pt x="42" y="4"/>
                  </a:lnTo>
                  <a:lnTo>
                    <a:pt x="52" y="10"/>
                  </a:lnTo>
                  <a:lnTo>
                    <a:pt x="60" y="20"/>
                  </a:lnTo>
                  <a:lnTo>
                    <a:pt x="62" y="26"/>
                  </a:lnTo>
                  <a:lnTo>
                    <a:pt x="62" y="32"/>
                  </a:lnTo>
                  <a:lnTo>
                    <a:pt x="62" y="32"/>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2">
              <a:extLst>
                <a:ext uri="{FF2B5EF4-FFF2-40B4-BE49-F238E27FC236}">
                  <a16:creationId xmlns:a16="http://schemas.microsoft.com/office/drawing/2014/main" id="{D9025BC1-9131-C366-4845-BC9ED39231AC}"/>
                </a:ext>
              </a:extLst>
            </p:cNvPr>
            <p:cNvSpPr>
              <a:spLocks/>
            </p:cNvSpPr>
            <p:nvPr/>
          </p:nvSpPr>
          <p:spPr bwMode="auto">
            <a:xfrm>
              <a:off x="3837" y="2385"/>
              <a:ext cx="62" cy="62"/>
            </a:xfrm>
            <a:custGeom>
              <a:avLst/>
              <a:gdLst>
                <a:gd name="T0" fmla="*/ 62 w 62"/>
                <a:gd name="T1" fmla="*/ 30 h 62"/>
                <a:gd name="T2" fmla="*/ 62 w 62"/>
                <a:gd name="T3" fmla="*/ 30 h 62"/>
                <a:gd name="T4" fmla="*/ 60 w 62"/>
                <a:gd name="T5" fmla="*/ 38 h 62"/>
                <a:gd name="T6" fmla="*/ 60 w 62"/>
                <a:gd name="T7" fmla="*/ 42 h 62"/>
                <a:gd name="T8" fmla="*/ 52 w 62"/>
                <a:gd name="T9" fmla="*/ 52 h 62"/>
                <a:gd name="T10" fmla="*/ 42 w 62"/>
                <a:gd name="T11" fmla="*/ 60 h 62"/>
                <a:gd name="T12" fmla="*/ 36 w 62"/>
                <a:gd name="T13" fmla="*/ 62 h 62"/>
                <a:gd name="T14" fmla="*/ 30 w 62"/>
                <a:gd name="T15" fmla="*/ 62 h 62"/>
                <a:gd name="T16" fmla="*/ 30 w 62"/>
                <a:gd name="T17" fmla="*/ 62 h 62"/>
                <a:gd name="T18" fmla="*/ 24 w 62"/>
                <a:gd name="T19" fmla="*/ 62 h 62"/>
                <a:gd name="T20" fmla="*/ 18 w 62"/>
                <a:gd name="T21" fmla="*/ 60 h 62"/>
                <a:gd name="T22" fmla="*/ 8 w 62"/>
                <a:gd name="T23" fmla="*/ 52 h 62"/>
                <a:gd name="T24" fmla="*/ 2 w 62"/>
                <a:gd name="T25" fmla="*/ 42 h 62"/>
                <a:gd name="T26" fmla="*/ 0 w 62"/>
                <a:gd name="T27" fmla="*/ 38 h 62"/>
                <a:gd name="T28" fmla="*/ 0 w 62"/>
                <a:gd name="T29" fmla="*/ 30 h 62"/>
                <a:gd name="T30" fmla="*/ 0 w 62"/>
                <a:gd name="T31" fmla="*/ 30 h 62"/>
                <a:gd name="T32" fmla="*/ 0 w 62"/>
                <a:gd name="T33" fmla="*/ 24 h 62"/>
                <a:gd name="T34" fmla="*/ 2 w 62"/>
                <a:gd name="T35" fmla="*/ 18 h 62"/>
                <a:gd name="T36" fmla="*/ 8 w 62"/>
                <a:gd name="T37" fmla="*/ 8 h 62"/>
                <a:gd name="T38" fmla="*/ 18 w 62"/>
                <a:gd name="T39" fmla="*/ 2 h 62"/>
                <a:gd name="T40" fmla="*/ 24 w 62"/>
                <a:gd name="T41" fmla="*/ 0 h 62"/>
                <a:gd name="T42" fmla="*/ 30 w 62"/>
                <a:gd name="T43" fmla="*/ 0 h 62"/>
                <a:gd name="T44" fmla="*/ 30 w 62"/>
                <a:gd name="T45" fmla="*/ 0 h 62"/>
                <a:gd name="T46" fmla="*/ 36 w 62"/>
                <a:gd name="T47" fmla="*/ 0 h 62"/>
                <a:gd name="T48" fmla="*/ 42 w 62"/>
                <a:gd name="T49" fmla="*/ 2 h 62"/>
                <a:gd name="T50" fmla="*/ 52 w 62"/>
                <a:gd name="T51" fmla="*/ 8 h 62"/>
                <a:gd name="T52" fmla="*/ 60 w 62"/>
                <a:gd name="T53" fmla="*/ 18 h 62"/>
                <a:gd name="T54" fmla="*/ 60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0" y="38"/>
                  </a:lnTo>
                  <a:lnTo>
                    <a:pt x="60" y="42"/>
                  </a:lnTo>
                  <a:lnTo>
                    <a:pt x="52" y="52"/>
                  </a:lnTo>
                  <a:lnTo>
                    <a:pt x="42" y="60"/>
                  </a:lnTo>
                  <a:lnTo>
                    <a:pt x="36" y="62"/>
                  </a:lnTo>
                  <a:lnTo>
                    <a:pt x="30" y="62"/>
                  </a:lnTo>
                  <a:lnTo>
                    <a:pt x="30" y="62"/>
                  </a:lnTo>
                  <a:lnTo>
                    <a:pt x="24" y="62"/>
                  </a:lnTo>
                  <a:lnTo>
                    <a:pt x="18" y="60"/>
                  </a:lnTo>
                  <a:lnTo>
                    <a:pt x="8" y="52"/>
                  </a:lnTo>
                  <a:lnTo>
                    <a:pt x="2" y="42"/>
                  </a:lnTo>
                  <a:lnTo>
                    <a:pt x="0" y="38"/>
                  </a:lnTo>
                  <a:lnTo>
                    <a:pt x="0" y="30"/>
                  </a:lnTo>
                  <a:lnTo>
                    <a:pt x="0" y="30"/>
                  </a:lnTo>
                  <a:lnTo>
                    <a:pt x="0" y="24"/>
                  </a:lnTo>
                  <a:lnTo>
                    <a:pt x="2" y="18"/>
                  </a:lnTo>
                  <a:lnTo>
                    <a:pt x="8" y="8"/>
                  </a:lnTo>
                  <a:lnTo>
                    <a:pt x="18" y="2"/>
                  </a:lnTo>
                  <a:lnTo>
                    <a:pt x="24" y="0"/>
                  </a:lnTo>
                  <a:lnTo>
                    <a:pt x="30" y="0"/>
                  </a:lnTo>
                  <a:lnTo>
                    <a:pt x="30" y="0"/>
                  </a:lnTo>
                  <a:lnTo>
                    <a:pt x="36" y="0"/>
                  </a:lnTo>
                  <a:lnTo>
                    <a:pt x="42" y="2"/>
                  </a:lnTo>
                  <a:lnTo>
                    <a:pt x="52" y="8"/>
                  </a:lnTo>
                  <a:lnTo>
                    <a:pt x="60" y="18"/>
                  </a:lnTo>
                  <a:lnTo>
                    <a:pt x="60" y="24"/>
                  </a:lnTo>
                  <a:lnTo>
                    <a:pt x="62" y="30"/>
                  </a:lnTo>
                  <a:lnTo>
                    <a:pt x="62" y="3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3">
              <a:extLst>
                <a:ext uri="{FF2B5EF4-FFF2-40B4-BE49-F238E27FC236}">
                  <a16:creationId xmlns:a16="http://schemas.microsoft.com/office/drawing/2014/main" id="{78027A55-5030-B4B0-10DC-54589AD7DC41}"/>
                </a:ext>
              </a:extLst>
            </p:cNvPr>
            <p:cNvSpPr>
              <a:spLocks/>
            </p:cNvSpPr>
            <p:nvPr/>
          </p:nvSpPr>
          <p:spPr bwMode="auto">
            <a:xfrm>
              <a:off x="3542" y="2227"/>
              <a:ext cx="62" cy="62"/>
            </a:xfrm>
            <a:custGeom>
              <a:avLst/>
              <a:gdLst>
                <a:gd name="T0" fmla="*/ 62 w 62"/>
                <a:gd name="T1" fmla="*/ 30 h 62"/>
                <a:gd name="T2" fmla="*/ 62 w 62"/>
                <a:gd name="T3" fmla="*/ 30 h 62"/>
                <a:gd name="T4" fmla="*/ 62 w 62"/>
                <a:gd name="T5" fmla="*/ 38 h 62"/>
                <a:gd name="T6" fmla="*/ 60 w 62"/>
                <a:gd name="T7" fmla="*/ 44 h 62"/>
                <a:gd name="T8" fmla="*/ 54 w 62"/>
                <a:gd name="T9" fmla="*/ 52 h 62"/>
                <a:gd name="T10" fmla="*/ 44 w 62"/>
                <a:gd name="T11" fmla="*/ 60 h 62"/>
                <a:gd name="T12" fmla="*/ 38 w 62"/>
                <a:gd name="T13" fmla="*/ 62 h 62"/>
                <a:gd name="T14" fmla="*/ 32 w 62"/>
                <a:gd name="T15" fmla="*/ 62 h 62"/>
                <a:gd name="T16" fmla="*/ 32 w 62"/>
                <a:gd name="T17" fmla="*/ 62 h 62"/>
                <a:gd name="T18" fmla="*/ 26 w 62"/>
                <a:gd name="T19" fmla="*/ 62 h 62"/>
                <a:gd name="T20" fmla="*/ 20 w 62"/>
                <a:gd name="T21" fmla="*/ 60 h 62"/>
                <a:gd name="T22" fmla="*/ 10 w 62"/>
                <a:gd name="T23" fmla="*/ 52 h 62"/>
                <a:gd name="T24" fmla="*/ 4 w 62"/>
                <a:gd name="T25" fmla="*/ 44 h 62"/>
                <a:gd name="T26" fmla="*/ 2 w 62"/>
                <a:gd name="T27" fmla="*/ 38 h 62"/>
                <a:gd name="T28" fmla="*/ 0 w 62"/>
                <a:gd name="T29" fmla="*/ 30 h 62"/>
                <a:gd name="T30" fmla="*/ 0 w 62"/>
                <a:gd name="T31" fmla="*/ 30 h 62"/>
                <a:gd name="T32" fmla="*/ 2 w 62"/>
                <a:gd name="T33" fmla="*/ 24 h 62"/>
                <a:gd name="T34" fmla="*/ 4 w 62"/>
                <a:gd name="T35" fmla="*/ 18 h 62"/>
                <a:gd name="T36" fmla="*/ 10 w 62"/>
                <a:gd name="T37" fmla="*/ 10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10 h 62"/>
                <a:gd name="T52" fmla="*/ 60 w 62"/>
                <a:gd name="T53" fmla="*/ 18 h 62"/>
                <a:gd name="T54" fmla="*/ 62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2" y="38"/>
                  </a:lnTo>
                  <a:lnTo>
                    <a:pt x="60" y="44"/>
                  </a:lnTo>
                  <a:lnTo>
                    <a:pt x="54" y="52"/>
                  </a:lnTo>
                  <a:lnTo>
                    <a:pt x="44" y="60"/>
                  </a:lnTo>
                  <a:lnTo>
                    <a:pt x="38" y="62"/>
                  </a:lnTo>
                  <a:lnTo>
                    <a:pt x="32" y="62"/>
                  </a:lnTo>
                  <a:lnTo>
                    <a:pt x="32" y="62"/>
                  </a:lnTo>
                  <a:lnTo>
                    <a:pt x="26" y="62"/>
                  </a:lnTo>
                  <a:lnTo>
                    <a:pt x="20" y="60"/>
                  </a:lnTo>
                  <a:lnTo>
                    <a:pt x="10" y="52"/>
                  </a:lnTo>
                  <a:lnTo>
                    <a:pt x="4" y="44"/>
                  </a:lnTo>
                  <a:lnTo>
                    <a:pt x="2" y="38"/>
                  </a:lnTo>
                  <a:lnTo>
                    <a:pt x="0" y="30"/>
                  </a:lnTo>
                  <a:lnTo>
                    <a:pt x="0" y="30"/>
                  </a:lnTo>
                  <a:lnTo>
                    <a:pt x="2" y="24"/>
                  </a:lnTo>
                  <a:lnTo>
                    <a:pt x="4" y="18"/>
                  </a:lnTo>
                  <a:lnTo>
                    <a:pt x="10" y="10"/>
                  </a:lnTo>
                  <a:lnTo>
                    <a:pt x="20" y="2"/>
                  </a:lnTo>
                  <a:lnTo>
                    <a:pt x="26" y="0"/>
                  </a:lnTo>
                  <a:lnTo>
                    <a:pt x="32" y="0"/>
                  </a:lnTo>
                  <a:lnTo>
                    <a:pt x="32" y="0"/>
                  </a:lnTo>
                  <a:lnTo>
                    <a:pt x="38" y="0"/>
                  </a:lnTo>
                  <a:lnTo>
                    <a:pt x="44" y="2"/>
                  </a:lnTo>
                  <a:lnTo>
                    <a:pt x="54" y="10"/>
                  </a:lnTo>
                  <a:lnTo>
                    <a:pt x="60" y="18"/>
                  </a:lnTo>
                  <a:lnTo>
                    <a:pt x="62" y="24"/>
                  </a:lnTo>
                  <a:lnTo>
                    <a:pt x="62" y="30"/>
                  </a:lnTo>
                  <a:lnTo>
                    <a:pt x="62" y="3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24">
              <a:extLst>
                <a:ext uri="{FF2B5EF4-FFF2-40B4-BE49-F238E27FC236}">
                  <a16:creationId xmlns:a16="http://schemas.microsoft.com/office/drawing/2014/main" id="{DAC382EE-EDE5-3974-E5D5-672B7CBAAA2A}"/>
                </a:ext>
              </a:extLst>
            </p:cNvPr>
            <p:cNvSpPr>
              <a:spLocks/>
            </p:cNvSpPr>
            <p:nvPr/>
          </p:nvSpPr>
          <p:spPr bwMode="auto">
            <a:xfrm>
              <a:off x="3618" y="1911"/>
              <a:ext cx="62" cy="62"/>
            </a:xfrm>
            <a:custGeom>
              <a:avLst/>
              <a:gdLst>
                <a:gd name="T0" fmla="*/ 62 w 62"/>
                <a:gd name="T1" fmla="*/ 32 h 62"/>
                <a:gd name="T2" fmla="*/ 62 w 62"/>
                <a:gd name="T3" fmla="*/ 32 h 62"/>
                <a:gd name="T4" fmla="*/ 62 w 62"/>
                <a:gd name="T5" fmla="*/ 38 h 62"/>
                <a:gd name="T6" fmla="*/ 60 w 62"/>
                <a:gd name="T7" fmla="*/ 44 h 62"/>
                <a:gd name="T8" fmla="*/ 54 w 62"/>
                <a:gd name="T9" fmla="*/ 52 h 62"/>
                <a:gd name="T10" fmla="*/ 44 w 62"/>
                <a:gd name="T11" fmla="*/ 60 h 62"/>
                <a:gd name="T12" fmla="*/ 38 w 62"/>
                <a:gd name="T13" fmla="*/ 62 h 62"/>
                <a:gd name="T14" fmla="*/ 32 w 62"/>
                <a:gd name="T15" fmla="*/ 62 h 62"/>
                <a:gd name="T16" fmla="*/ 32 w 62"/>
                <a:gd name="T17" fmla="*/ 62 h 62"/>
                <a:gd name="T18" fmla="*/ 26 w 62"/>
                <a:gd name="T19" fmla="*/ 62 h 62"/>
                <a:gd name="T20" fmla="*/ 20 w 62"/>
                <a:gd name="T21" fmla="*/ 60 h 62"/>
                <a:gd name="T22" fmla="*/ 10 w 62"/>
                <a:gd name="T23" fmla="*/ 52 h 62"/>
                <a:gd name="T24" fmla="*/ 4 w 62"/>
                <a:gd name="T25" fmla="*/ 44 h 62"/>
                <a:gd name="T26" fmla="*/ 2 w 62"/>
                <a:gd name="T27" fmla="*/ 38 h 62"/>
                <a:gd name="T28" fmla="*/ 0 w 62"/>
                <a:gd name="T29" fmla="*/ 32 h 62"/>
                <a:gd name="T30" fmla="*/ 0 w 62"/>
                <a:gd name="T31" fmla="*/ 32 h 62"/>
                <a:gd name="T32" fmla="*/ 2 w 62"/>
                <a:gd name="T33" fmla="*/ 24 h 62"/>
                <a:gd name="T34" fmla="*/ 4 w 62"/>
                <a:gd name="T35" fmla="*/ 18 h 62"/>
                <a:gd name="T36" fmla="*/ 10 w 62"/>
                <a:gd name="T37" fmla="*/ 10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10 h 62"/>
                <a:gd name="T52" fmla="*/ 60 w 62"/>
                <a:gd name="T53" fmla="*/ 18 h 62"/>
                <a:gd name="T54" fmla="*/ 62 w 62"/>
                <a:gd name="T55" fmla="*/ 24 h 62"/>
                <a:gd name="T56" fmla="*/ 62 w 62"/>
                <a:gd name="T57" fmla="*/ 32 h 62"/>
                <a:gd name="T58" fmla="*/ 62 w 62"/>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2"/>
                  </a:moveTo>
                  <a:lnTo>
                    <a:pt x="62" y="32"/>
                  </a:lnTo>
                  <a:lnTo>
                    <a:pt x="62" y="38"/>
                  </a:lnTo>
                  <a:lnTo>
                    <a:pt x="60" y="44"/>
                  </a:lnTo>
                  <a:lnTo>
                    <a:pt x="54" y="52"/>
                  </a:lnTo>
                  <a:lnTo>
                    <a:pt x="44" y="60"/>
                  </a:lnTo>
                  <a:lnTo>
                    <a:pt x="38" y="62"/>
                  </a:lnTo>
                  <a:lnTo>
                    <a:pt x="32" y="62"/>
                  </a:lnTo>
                  <a:lnTo>
                    <a:pt x="32" y="62"/>
                  </a:lnTo>
                  <a:lnTo>
                    <a:pt x="26" y="62"/>
                  </a:lnTo>
                  <a:lnTo>
                    <a:pt x="20" y="60"/>
                  </a:lnTo>
                  <a:lnTo>
                    <a:pt x="10" y="52"/>
                  </a:lnTo>
                  <a:lnTo>
                    <a:pt x="4" y="44"/>
                  </a:lnTo>
                  <a:lnTo>
                    <a:pt x="2" y="38"/>
                  </a:lnTo>
                  <a:lnTo>
                    <a:pt x="0" y="32"/>
                  </a:lnTo>
                  <a:lnTo>
                    <a:pt x="0" y="32"/>
                  </a:lnTo>
                  <a:lnTo>
                    <a:pt x="2" y="24"/>
                  </a:lnTo>
                  <a:lnTo>
                    <a:pt x="4" y="18"/>
                  </a:lnTo>
                  <a:lnTo>
                    <a:pt x="10" y="10"/>
                  </a:lnTo>
                  <a:lnTo>
                    <a:pt x="20" y="2"/>
                  </a:lnTo>
                  <a:lnTo>
                    <a:pt x="26" y="0"/>
                  </a:lnTo>
                  <a:lnTo>
                    <a:pt x="32" y="0"/>
                  </a:lnTo>
                  <a:lnTo>
                    <a:pt x="32" y="0"/>
                  </a:lnTo>
                  <a:lnTo>
                    <a:pt x="38" y="0"/>
                  </a:lnTo>
                  <a:lnTo>
                    <a:pt x="44" y="2"/>
                  </a:lnTo>
                  <a:lnTo>
                    <a:pt x="54" y="10"/>
                  </a:lnTo>
                  <a:lnTo>
                    <a:pt x="60" y="18"/>
                  </a:lnTo>
                  <a:lnTo>
                    <a:pt x="62" y="24"/>
                  </a:lnTo>
                  <a:lnTo>
                    <a:pt x="62" y="32"/>
                  </a:lnTo>
                  <a:lnTo>
                    <a:pt x="62" y="32"/>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25">
              <a:extLst>
                <a:ext uri="{FF2B5EF4-FFF2-40B4-BE49-F238E27FC236}">
                  <a16:creationId xmlns:a16="http://schemas.microsoft.com/office/drawing/2014/main" id="{8084F7AE-9BB0-C94F-FFE1-5C638AFB09E1}"/>
                </a:ext>
              </a:extLst>
            </p:cNvPr>
            <p:cNvSpPr>
              <a:spLocks/>
            </p:cNvSpPr>
            <p:nvPr/>
          </p:nvSpPr>
          <p:spPr bwMode="auto">
            <a:xfrm>
              <a:off x="4076" y="2133"/>
              <a:ext cx="62" cy="62"/>
            </a:xfrm>
            <a:custGeom>
              <a:avLst/>
              <a:gdLst>
                <a:gd name="T0" fmla="*/ 62 w 62"/>
                <a:gd name="T1" fmla="*/ 30 h 62"/>
                <a:gd name="T2" fmla="*/ 62 w 62"/>
                <a:gd name="T3" fmla="*/ 30 h 62"/>
                <a:gd name="T4" fmla="*/ 62 w 62"/>
                <a:gd name="T5" fmla="*/ 36 h 62"/>
                <a:gd name="T6" fmla="*/ 60 w 62"/>
                <a:gd name="T7" fmla="*/ 42 h 62"/>
                <a:gd name="T8" fmla="*/ 54 w 62"/>
                <a:gd name="T9" fmla="*/ 52 h 62"/>
                <a:gd name="T10" fmla="*/ 44 w 62"/>
                <a:gd name="T11" fmla="*/ 60 h 62"/>
                <a:gd name="T12" fmla="*/ 38 w 62"/>
                <a:gd name="T13" fmla="*/ 60 h 62"/>
                <a:gd name="T14" fmla="*/ 32 w 62"/>
                <a:gd name="T15" fmla="*/ 62 h 62"/>
                <a:gd name="T16" fmla="*/ 32 w 62"/>
                <a:gd name="T17" fmla="*/ 62 h 62"/>
                <a:gd name="T18" fmla="*/ 26 w 62"/>
                <a:gd name="T19" fmla="*/ 60 h 62"/>
                <a:gd name="T20" fmla="*/ 20 w 62"/>
                <a:gd name="T21" fmla="*/ 60 h 62"/>
                <a:gd name="T22" fmla="*/ 10 w 62"/>
                <a:gd name="T23" fmla="*/ 52 h 62"/>
                <a:gd name="T24" fmla="*/ 4 w 62"/>
                <a:gd name="T25" fmla="*/ 42 h 62"/>
                <a:gd name="T26" fmla="*/ 2 w 62"/>
                <a:gd name="T27" fmla="*/ 36 h 62"/>
                <a:gd name="T28" fmla="*/ 0 w 62"/>
                <a:gd name="T29" fmla="*/ 30 h 62"/>
                <a:gd name="T30" fmla="*/ 0 w 62"/>
                <a:gd name="T31" fmla="*/ 30 h 62"/>
                <a:gd name="T32" fmla="*/ 2 w 62"/>
                <a:gd name="T33" fmla="*/ 24 h 62"/>
                <a:gd name="T34" fmla="*/ 4 w 62"/>
                <a:gd name="T35" fmla="*/ 18 h 62"/>
                <a:gd name="T36" fmla="*/ 10 w 62"/>
                <a:gd name="T37" fmla="*/ 8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8 h 62"/>
                <a:gd name="T52" fmla="*/ 60 w 62"/>
                <a:gd name="T53" fmla="*/ 18 h 62"/>
                <a:gd name="T54" fmla="*/ 62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2" y="36"/>
                  </a:lnTo>
                  <a:lnTo>
                    <a:pt x="60" y="42"/>
                  </a:lnTo>
                  <a:lnTo>
                    <a:pt x="54" y="52"/>
                  </a:lnTo>
                  <a:lnTo>
                    <a:pt x="44" y="60"/>
                  </a:lnTo>
                  <a:lnTo>
                    <a:pt x="38" y="60"/>
                  </a:lnTo>
                  <a:lnTo>
                    <a:pt x="32" y="62"/>
                  </a:lnTo>
                  <a:lnTo>
                    <a:pt x="32" y="62"/>
                  </a:lnTo>
                  <a:lnTo>
                    <a:pt x="26" y="60"/>
                  </a:lnTo>
                  <a:lnTo>
                    <a:pt x="20" y="60"/>
                  </a:lnTo>
                  <a:lnTo>
                    <a:pt x="10" y="52"/>
                  </a:lnTo>
                  <a:lnTo>
                    <a:pt x="4" y="42"/>
                  </a:lnTo>
                  <a:lnTo>
                    <a:pt x="2" y="36"/>
                  </a:lnTo>
                  <a:lnTo>
                    <a:pt x="0" y="30"/>
                  </a:lnTo>
                  <a:lnTo>
                    <a:pt x="0" y="30"/>
                  </a:lnTo>
                  <a:lnTo>
                    <a:pt x="2" y="24"/>
                  </a:lnTo>
                  <a:lnTo>
                    <a:pt x="4" y="18"/>
                  </a:lnTo>
                  <a:lnTo>
                    <a:pt x="10" y="8"/>
                  </a:lnTo>
                  <a:lnTo>
                    <a:pt x="20" y="2"/>
                  </a:lnTo>
                  <a:lnTo>
                    <a:pt x="26" y="0"/>
                  </a:lnTo>
                  <a:lnTo>
                    <a:pt x="32" y="0"/>
                  </a:lnTo>
                  <a:lnTo>
                    <a:pt x="32" y="0"/>
                  </a:lnTo>
                  <a:lnTo>
                    <a:pt x="38" y="0"/>
                  </a:lnTo>
                  <a:lnTo>
                    <a:pt x="44" y="2"/>
                  </a:lnTo>
                  <a:lnTo>
                    <a:pt x="54" y="8"/>
                  </a:lnTo>
                  <a:lnTo>
                    <a:pt x="60" y="18"/>
                  </a:lnTo>
                  <a:lnTo>
                    <a:pt x="62" y="24"/>
                  </a:lnTo>
                  <a:lnTo>
                    <a:pt x="62" y="30"/>
                  </a:lnTo>
                  <a:lnTo>
                    <a:pt x="62" y="3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26">
              <a:extLst>
                <a:ext uri="{FF2B5EF4-FFF2-40B4-BE49-F238E27FC236}">
                  <a16:creationId xmlns:a16="http://schemas.microsoft.com/office/drawing/2014/main" id="{1DB156A3-20C4-433E-02E0-BCE6BD60C62E}"/>
                </a:ext>
              </a:extLst>
            </p:cNvPr>
            <p:cNvSpPr>
              <a:spLocks/>
            </p:cNvSpPr>
            <p:nvPr/>
          </p:nvSpPr>
          <p:spPr bwMode="auto">
            <a:xfrm>
              <a:off x="3775" y="2095"/>
              <a:ext cx="92" cy="92"/>
            </a:xfrm>
            <a:custGeom>
              <a:avLst/>
              <a:gdLst>
                <a:gd name="T0" fmla="*/ 92 w 92"/>
                <a:gd name="T1" fmla="*/ 46 h 92"/>
                <a:gd name="T2" fmla="*/ 92 w 92"/>
                <a:gd name="T3" fmla="*/ 46 h 92"/>
                <a:gd name="T4" fmla="*/ 92 w 92"/>
                <a:gd name="T5" fmla="*/ 56 h 92"/>
                <a:gd name="T6" fmla="*/ 88 w 92"/>
                <a:gd name="T7" fmla="*/ 64 h 92"/>
                <a:gd name="T8" fmla="*/ 84 w 92"/>
                <a:gd name="T9" fmla="*/ 72 h 92"/>
                <a:gd name="T10" fmla="*/ 78 w 92"/>
                <a:gd name="T11" fmla="*/ 78 h 92"/>
                <a:gd name="T12" fmla="*/ 72 w 92"/>
                <a:gd name="T13" fmla="*/ 84 h 92"/>
                <a:gd name="T14" fmla="*/ 64 w 92"/>
                <a:gd name="T15" fmla="*/ 88 h 92"/>
                <a:gd name="T16" fmla="*/ 56 w 92"/>
                <a:gd name="T17" fmla="*/ 92 h 92"/>
                <a:gd name="T18" fmla="*/ 46 w 92"/>
                <a:gd name="T19" fmla="*/ 92 h 92"/>
                <a:gd name="T20" fmla="*/ 46 w 92"/>
                <a:gd name="T21" fmla="*/ 92 h 92"/>
                <a:gd name="T22" fmla="*/ 36 w 92"/>
                <a:gd name="T23" fmla="*/ 92 h 92"/>
                <a:gd name="T24" fmla="*/ 28 w 92"/>
                <a:gd name="T25" fmla="*/ 88 h 92"/>
                <a:gd name="T26" fmla="*/ 20 w 92"/>
                <a:gd name="T27" fmla="*/ 84 h 92"/>
                <a:gd name="T28" fmla="*/ 14 w 92"/>
                <a:gd name="T29" fmla="*/ 78 h 92"/>
                <a:gd name="T30" fmla="*/ 8 w 92"/>
                <a:gd name="T31" fmla="*/ 72 h 92"/>
                <a:gd name="T32" fmla="*/ 4 w 92"/>
                <a:gd name="T33" fmla="*/ 64 h 92"/>
                <a:gd name="T34" fmla="*/ 0 w 92"/>
                <a:gd name="T35" fmla="*/ 56 h 92"/>
                <a:gd name="T36" fmla="*/ 0 w 92"/>
                <a:gd name="T37" fmla="*/ 46 h 92"/>
                <a:gd name="T38" fmla="*/ 0 w 92"/>
                <a:gd name="T39" fmla="*/ 46 h 92"/>
                <a:gd name="T40" fmla="*/ 0 w 92"/>
                <a:gd name="T41" fmla="*/ 36 h 92"/>
                <a:gd name="T42" fmla="*/ 4 w 92"/>
                <a:gd name="T43" fmla="*/ 28 h 92"/>
                <a:gd name="T44" fmla="*/ 8 w 92"/>
                <a:gd name="T45" fmla="*/ 20 h 92"/>
                <a:gd name="T46" fmla="*/ 14 w 92"/>
                <a:gd name="T47" fmla="*/ 12 h 92"/>
                <a:gd name="T48" fmla="*/ 20 w 92"/>
                <a:gd name="T49" fmla="*/ 8 h 92"/>
                <a:gd name="T50" fmla="*/ 28 w 92"/>
                <a:gd name="T51" fmla="*/ 2 h 92"/>
                <a:gd name="T52" fmla="*/ 36 w 92"/>
                <a:gd name="T53" fmla="*/ 0 h 92"/>
                <a:gd name="T54" fmla="*/ 46 w 92"/>
                <a:gd name="T55" fmla="*/ 0 h 92"/>
                <a:gd name="T56" fmla="*/ 46 w 92"/>
                <a:gd name="T57" fmla="*/ 0 h 92"/>
                <a:gd name="T58" fmla="*/ 56 w 92"/>
                <a:gd name="T59" fmla="*/ 0 h 92"/>
                <a:gd name="T60" fmla="*/ 64 w 92"/>
                <a:gd name="T61" fmla="*/ 2 h 92"/>
                <a:gd name="T62" fmla="*/ 72 w 92"/>
                <a:gd name="T63" fmla="*/ 8 h 92"/>
                <a:gd name="T64" fmla="*/ 78 w 92"/>
                <a:gd name="T65" fmla="*/ 12 h 92"/>
                <a:gd name="T66" fmla="*/ 84 w 92"/>
                <a:gd name="T67" fmla="*/ 20 h 92"/>
                <a:gd name="T68" fmla="*/ 88 w 92"/>
                <a:gd name="T69" fmla="*/ 28 h 92"/>
                <a:gd name="T70" fmla="*/ 92 w 92"/>
                <a:gd name="T71" fmla="*/ 36 h 92"/>
                <a:gd name="T72" fmla="*/ 92 w 92"/>
                <a:gd name="T73" fmla="*/ 46 h 92"/>
                <a:gd name="T74" fmla="*/ 92 w 92"/>
                <a:gd name="T75"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2">
                  <a:moveTo>
                    <a:pt x="92" y="46"/>
                  </a:moveTo>
                  <a:lnTo>
                    <a:pt x="92" y="46"/>
                  </a:lnTo>
                  <a:lnTo>
                    <a:pt x="92" y="56"/>
                  </a:lnTo>
                  <a:lnTo>
                    <a:pt x="88" y="64"/>
                  </a:lnTo>
                  <a:lnTo>
                    <a:pt x="84" y="72"/>
                  </a:lnTo>
                  <a:lnTo>
                    <a:pt x="78" y="78"/>
                  </a:lnTo>
                  <a:lnTo>
                    <a:pt x="72" y="84"/>
                  </a:lnTo>
                  <a:lnTo>
                    <a:pt x="64" y="88"/>
                  </a:lnTo>
                  <a:lnTo>
                    <a:pt x="56" y="92"/>
                  </a:lnTo>
                  <a:lnTo>
                    <a:pt x="46" y="92"/>
                  </a:lnTo>
                  <a:lnTo>
                    <a:pt x="46" y="92"/>
                  </a:lnTo>
                  <a:lnTo>
                    <a:pt x="36" y="92"/>
                  </a:lnTo>
                  <a:lnTo>
                    <a:pt x="28" y="88"/>
                  </a:lnTo>
                  <a:lnTo>
                    <a:pt x="20" y="84"/>
                  </a:lnTo>
                  <a:lnTo>
                    <a:pt x="14" y="78"/>
                  </a:lnTo>
                  <a:lnTo>
                    <a:pt x="8" y="72"/>
                  </a:lnTo>
                  <a:lnTo>
                    <a:pt x="4" y="64"/>
                  </a:lnTo>
                  <a:lnTo>
                    <a:pt x="0" y="56"/>
                  </a:lnTo>
                  <a:lnTo>
                    <a:pt x="0" y="46"/>
                  </a:lnTo>
                  <a:lnTo>
                    <a:pt x="0" y="46"/>
                  </a:lnTo>
                  <a:lnTo>
                    <a:pt x="0" y="36"/>
                  </a:lnTo>
                  <a:lnTo>
                    <a:pt x="4" y="28"/>
                  </a:lnTo>
                  <a:lnTo>
                    <a:pt x="8" y="20"/>
                  </a:lnTo>
                  <a:lnTo>
                    <a:pt x="14" y="12"/>
                  </a:lnTo>
                  <a:lnTo>
                    <a:pt x="20" y="8"/>
                  </a:lnTo>
                  <a:lnTo>
                    <a:pt x="28" y="2"/>
                  </a:lnTo>
                  <a:lnTo>
                    <a:pt x="36" y="0"/>
                  </a:lnTo>
                  <a:lnTo>
                    <a:pt x="46" y="0"/>
                  </a:lnTo>
                  <a:lnTo>
                    <a:pt x="46" y="0"/>
                  </a:lnTo>
                  <a:lnTo>
                    <a:pt x="56" y="0"/>
                  </a:lnTo>
                  <a:lnTo>
                    <a:pt x="64" y="2"/>
                  </a:lnTo>
                  <a:lnTo>
                    <a:pt x="72" y="8"/>
                  </a:lnTo>
                  <a:lnTo>
                    <a:pt x="78" y="12"/>
                  </a:lnTo>
                  <a:lnTo>
                    <a:pt x="84" y="20"/>
                  </a:lnTo>
                  <a:lnTo>
                    <a:pt x="88" y="28"/>
                  </a:lnTo>
                  <a:lnTo>
                    <a:pt x="92" y="36"/>
                  </a:lnTo>
                  <a:lnTo>
                    <a:pt x="92" y="46"/>
                  </a:lnTo>
                  <a:lnTo>
                    <a:pt x="92" y="46"/>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27">
              <a:extLst>
                <a:ext uri="{FF2B5EF4-FFF2-40B4-BE49-F238E27FC236}">
                  <a16:creationId xmlns:a16="http://schemas.microsoft.com/office/drawing/2014/main" id="{1C41911F-14E8-83FC-1B6D-A4F271A0C664}"/>
                </a:ext>
              </a:extLst>
            </p:cNvPr>
            <p:cNvSpPr>
              <a:spLocks/>
            </p:cNvSpPr>
            <p:nvPr/>
          </p:nvSpPr>
          <p:spPr bwMode="auto">
            <a:xfrm>
              <a:off x="3891" y="2053"/>
              <a:ext cx="62" cy="72"/>
            </a:xfrm>
            <a:custGeom>
              <a:avLst/>
              <a:gdLst>
                <a:gd name="T0" fmla="*/ 52 w 62"/>
                <a:gd name="T1" fmla="*/ 20 h 72"/>
                <a:gd name="T2" fmla="*/ 52 w 62"/>
                <a:gd name="T3" fmla="*/ 20 h 72"/>
                <a:gd name="T4" fmla="*/ 60 w 62"/>
                <a:gd name="T5" fmla="*/ 34 h 72"/>
                <a:gd name="T6" fmla="*/ 62 w 62"/>
                <a:gd name="T7" fmla="*/ 48 h 72"/>
                <a:gd name="T8" fmla="*/ 60 w 62"/>
                <a:gd name="T9" fmla="*/ 54 h 72"/>
                <a:gd name="T10" fmla="*/ 60 w 62"/>
                <a:gd name="T11" fmla="*/ 60 h 72"/>
                <a:gd name="T12" fmla="*/ 56 w 62"/>
                <a:gd name="T13" fmla="*/ 64 h 72"/>
                <a:gd name="T14" fmla="*/ 52 w 62"/>
                <a:gd name="T15" fmla="*/ 68 h 72"/>
                <a:gd name="T16" fmla="*/ 52 w 62"/>
                <a:gd name="T17" fmla="*/ 68 h 72"/>
                <a:gd name="T18" fmla="*/ 48 w 62"/>
                <a:gd name="T19" fmla="*/ 70 h 72"/>
                <a:gd name="T20" fmla="*/ 42 w 62"/>
                <a:gd name="T21" fmla="*/ 72 h 72"/>
                <a:gd name="T22" fmla="*/ 36 w 62"/>
                <a:gd name="T23" fmla="*/ 70 h 72"/>
                <a:gd name="T24" fmla="*/ 30 w 62"/>
                <a:gd name="T25" fmla="*/ 70 h 72"/>
                <a:gd name="T26" fmla="*/ 18 w 62"/>
                <a:gd name="T27" fmla="*/ 62 h 72"/>
                <a:gd name="T28" fmla="*/ 8 w 62"/>
                <a:gd name="T29" fmla="*/ 50 h 72"/>
                <a:gd name="T30" fmla="*/ 8 w 62"/>
                <a:gd name="T31" fmla="*/ 50 h 72"/>
                <a:gd name="T32" fmla="*/ 2 w 62"/>
                <a:gd name="T33" fmla="*/ 36 h 72"/>
                <a:gd name="T34" fmla="*/ 0 w 62"/>
                <a:gd name="T35" fmla="*/ 24 h 72"/>
                <a:gd name="T36" fmla="*/ 0 w 62"/>
                <a:gd name="T37" fmla="*/ 18 h 72"/>
                <a:gd name="T38" fmla="*/ 2 w 62"/>
                <a:gd name="T39" fmla="*/ 12 h 72"/>
                <a:gd name="T40" fmla="*/ 4 w 62"/>
                <a:gd name="T41" fmla="*/ 8 h 72"/>
                <a:gd name="T42" fmla="*/ 10 w 62"/>
                <a:gd name="T43" fmla="*/ 4 h 72"/>
                <a:gd name="T44" fmla="*/ 10 w 62"/>
                <a:gd name="T45" fmla="*/ 4 h 72"/>
                <a:gd name="T46" fmla="*/ 14 w 62"/>
                <a:gd name="T47" fmla="*/ 2 h 72"/>
                <a:gd name="T48" fmla="*/ 20 w 62"/>
                <a:gd name="T49" fmla="*/ 0 h 72"/>
                <a:gd name="T50" fmla="*/ 26 w 62"/>
                <a:gd name="T51" fmla="*/ 0 h 72"/>
                <a:gd name="T52" fmla="*/ 32 w 62"/>
                <a:gd name="T53" fmla="*/ 2 h 72"/>
                <a:gd name="T54" fmla="*/ 42 w 62"/>
                <a:gd name="T55" fmla="*/ 10 h 72"/>
                <a:gd name="T56" fmla="*/ 52 w 62"/>
                <a:gd name="T57" fmla="*/ 20 h 72"/>
                <a:gd name="T58" fmla="*/ 52 w 62"/>
                <a:gd name="T59" fmla="*/ 2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72">
                  <a:moveTo>
                    <a:pt x="52" y="20"/>
                  </a:moveTo>
                  <a:lnTo>
                    <a:pt x="52" y="20"/>
                  </a:lnTo>
                  <a:lnTo>
                    <a:pt x="60" y="34"/>
                  </a:lnTo>
                  <a:lnTo>
                    <a:pt x="62" y="48"/>
                  </a:lnTo>
                  <a:lnTo>
                    <a:pt x="60" y="54"/>
                  </a:lnTo>
                  <a:lnTo>
                    <a:pt x="60" y="60"/>
                  </a:lnTo>
                  <a:lnTo>
                    <a:pt x="56" y="64"/>
                  </a:lnTo>
                  <a:lnTo>
                    <a:pt x="52" y="68"/>
                  </a:lnTo>
                  <a:lnTo>
                    <a:pt x="52" y="68"/>
                  </a:lnTo>
                  <a:lnTo>
                    <a:pt x="48" y="70"/>
                  </a:lnTo>
                  <a:lnTo>
                    <a:pt x="42" y="72"/>
                  </a:lnTo>
                  <a:lnTo>
                    <a:pt x="36" y="70"/>
                  </a:lnTo>
                  <a:lnTo>
                    <a:pt x="30" y="70"/>
                  </a:lnTo>
                  <a:lnTo>
                    <a:pt x="18" y="62"/>
                  </a:lnTo>
                  <a:lnTo>
                    <a:pt x="8" y="50"/>
                  </a:lnTo>
                  <a:lnTo>
                    <a:pt x="8" y="50"/>
                  </a:lnTo>
                  <a:lnTo>
                    <a:pt x="2" y="36"/>
                  </a:lnTo>
                  <a:lnTo>
                    <a:pt x="0" y="24"/>
                  </a:lnTo>
                  <a:lnTo>
                    <a:pt x="0" y="18"/>
                  </a:lnTo>
                  <a:lnTo>
                    <a:pt x="2" y="12"/>
                  </a:lnTo>
                  <a:lnTo>
                    <a:pt x="4" y="8"/>
                  </a:lnTo>
                  <a:lnTo>
                    <a:pt x="10" y="4"/>
                  </a:lnTo>
                  <a:lnTo>
                    <a:pt x="10" y="4"/>
                  </a:lnTo>
                  <a:lnTo>
                    <a:pt x="14" y="2"/>
                  </a:lnTo>
                  <a:lnTo>
                    <a:pt x="20" y="0"/>
                  </a:lnTo>
                  <a:lnTo>
                    <a:pt x="26" y="0"/>
                  </a:lnTo>
                  <a:lnTo>
                    <a:pt x="32" y="2"/>
                  </a:lnTo>
                  <a:lnTo>
                    <a:pt x="42" y="10"/>
                  </a:lnTo>
                  <a:lnTo>
                    <a:pt x="52" y="20"/>
                  </a:lnTo>
                  <a:lnTo>
                    <a:pt x="52" y="2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28">
              <a:extLst>
                <a:ext uri="{FF2B5EF4-FFF2-40B4-BE49-F238E27FC236}">
                  <a16:creationId xmlns:a16="http://schemas.microsoft.com/office/drawing/2014/main" id="{D75ADC6E-27E2-F3D5-6D91-B763AACBA14C}"/>
                </a:ext>
              </a:extLst>
            </p:cNvPr>
            <p:cNvSpPr>
              <a:spLocks/>
            </p:cNvSpPr>
            <p:nvPr/>
          </p:nvSpPr>
          <p:spPr bwMode="auto">
            <a:xfrm>
              <a:off x="3763" y="2005"/>
              <a:ext cx="74" cy="56"/>
            </a:xfrm>
            <a:custGeom>
              <a:avLst/>
              <a:gdLst>
                <a:gd name="T0" fmla="*/ 28 w 74"/>
                <a:gd name="T1" fmla="*/ 4 h 56"/>
                <a:gd name="T2" fmla="*/ 28 w 74"/>
                <a:gd name="T3" fmla="*/ 4 h 56"/>
                <a:gd name="T4" fmla="*/ 44 w 74"/>
                <a:gd name="T5" fmla="*/ 0 h 56"/>
                <a:gd name="T6" fmla="*/ 56 w 74"/>
                <a:gd name="T7" fmla="*/ 2 h 56"/>
                <a:gd name="T8" fmla="*/ 62 w 74"/>
                <a:gd name="T9" fmla="*/ 4 h 56"/>
                <a:gd name="T10" fmla="*/ 68 w 74"/>
                <a:gd name="T11" fmla="*/ 8 h 56"/>
                <a:gd name="T12" fmla="*/ 72 w 74"/>
                <a:gd name="T13" fmla="*/ 12 h 56"/>
                <a:gd name="T14" fmla="*/ 74 w 74"/>
                <a:gd name="T15" fmla="*/ 16 h 56"/>
                <a:gd name="T16" fmla="*/ 74 w 74"/>
                <a:gd name="T17" fmla="*/ 16 h 56"/>
                <a:gd name="T18" fmla="*/ 74 w 74"/>
                <a:gd name="T19" fmla="*/ 22 h 56"/>
                <a:gd name="T20" fmla="*/ 74 w 74"/>
                <a:gd name="T21" fmla="*/ 28 h 56"/>
                <a:gd name="T22" fmla="*/ 72 w 74"/>
                <a:gd name="T23" fmla="*/ 32 h 56"/>
                <a:gd name="T24" fmla="*/ 68 w 74"/>
                <a:gd name="T25" fmla="*/ 38 h 56"/>
                <a:gd name="T26" fmla="*/ 60 w 74"/>
                <a:gd name="T27" fmla="*/ 48 h 56"/>
                <a:gd name="T28" fmla="*/ 46 w 74"/>
                <a:gd name="T29" fmla="*/ 54 h 56"/>
                <a:gd name="T30" fmla="*/ 46 w 74"/>
                <a:gd name="T31" fmla="*/ 54 h 56"/>
                <a:gd name="T32" fmla="*/ 30 w 74"/>
                <a:gd name="T33" fmla="*/ 56 h 56"/>
                <a:gd name="T34" fmla="*/ 18 w 74"/>
                <a:gd name="T35" fmla="*/ 56 h 56"/>
                <a:gd name="T36" fmla="*/ 12 w 74"/>
                <a:gd name="T37" fmla="*/ 54 h 56"/>
                <a:gd name="T38" fmla="*/ 6 w 74"/>
                <a:gd name="T39" fmla="*/ 50 h 56"/>
                <a:gd name="T40" fmla="*/ 2 w 74"/>
                <a:gd name="T41" fmla="*/ 46 h 56"/>
                <a:gd name="T42" fmla="*/ 0 w 74"/>
                <a:gd name="T43" fmla="*/ 42 h 56"/>
                <a:gd name="T44" fmla="*/ 0 w 74"/>
                <a:gd name="T45" fmla="*/ 42 h 56"/>
                <a:gd name="T46" fmla="*/ 0 w 74"/>
                <a:gd name="T47" fmla="*/ 36 h 56"/>
                <a:gd name="T48" fmla="*/ 0 w 74"/>
                <a:gd name="T49" fmla="*/ 30 h 56"/>
                <a:gd name="T50" fmla="*/ 2 w 74"/>
                <a:gd name="T51" fmla="*/ 24 h 56"/>
                <a:gd name="T52" fmla="*/ 4 w 74"/>
                <a:gd name="T53" fmla="*/ 20 h 56"/>
                <a:gd name="T54" fmla="*/ 14 w 74"/>
                <a:gd name="T55" fmla="*/ 10 h 56"/>
                <a:gd name="T56" fmla="*/ 28 w 74"/>
                <a:gd name="T57" fmla="*/ 4 h 56"/>
                <a:gd name="T58" fmla="*/ 28 w 74"/>
                <a:gd name="T59" fmla="*/ 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4" h="56">
                  <a:moveTo>
                    <a:pt x="28" y="4"/>
                  </a:moveTo>
                  <a:lnTo>
                    <a:pt x="28" y="4"/>
                  </a:lnTo>
                  <a:lnTo>
                    <a:pt x="44" y="0"/>
                  </a:lnTo>
                  <a:lnTo>
                    <a:pt x="56" y="2"/>
                  </a:lnTo>
                  <a:lnTo>
                    <a:pt x="62" y="4"/>
                  </a:lnTo>
                  <a:lnTo>
                    <a:pt x="68" y="8"/>
                  </a:lnTo>
                  <a:lnTo>
                    <a:pt x="72" y="12"/>
                  </a:lnTo>
                  <a:lnTo>
                    <a:pt x="74" y="16"/>
                  </a:lnTo>
                  <a:lnTo>
                    <a:pt x="74" y="16"/>
                  </a:lnTo>
                  <a:lnTo>
                    <a:pt x="74" y="22"/>
                  </a:lnTo>
                  <a:lnTo>
                    <a:pt x="74" y="28"/>
                  </a:lnTo>
                  <a:lnTo>
                    <a:pt x="72" y="32"/>
                  </a:lnTo>
                  <a:lnTo>
                    <a:pt x="68" y="38"/>
                  </a:lnTo>
                  <a:lnTo>
                    <a:pt x="60" y="48"/>
                  </a:lnTo>
                  <a:lnTo>
                    <a:pt x="46" y="54"/>
                  </a:lnTo>
                  <a:lnTo>
                    <a:pt x="46" y="54"/>
                  </a:lnTo>
                  <a:lnTo>
                    <a:pt x="30" y="56"/>
                  </a:lnTo>
                  <a:lnTo>
                    <a:pt x="18" y="56"/>
                  </a:lnTo>
                  <a:lnTo>
                    <a:pt x="12" y="54"/>
                  </a:lnTo>
                  <a:lnTo>
                    <a:pt x="6" y="50"/>
                  </a:lnTo>
                  <a:lnTo>
                    <a:pt x="2" y="46"/>
                  </a:lnTo>
                  <a:lnTo>
                    <a:pt x="0" y="42"/>
                  </a:lnTo>
                  <a:lnTo>
                    <a:pt x="0" y="42"/>
                  </a:lnTo>
                  <a:lnTo>
                    <a:pt x="0" y="36"/>
                  </a:lnTo>
                  <a:lnTo>
                    <a:pt x="0" y="30"/>
                  </a:lnTo>
                  <a:lnTo>
                    <a:pt x="2" y="24"/>
                  </a:lnTo>
                  <a:lnTo>
                    <a:pt x="4" y="20"/>
                  </a:lnTo>
                  <a:lnTo>
                    <a:pt x="14" y="10"/>
                  </a:lnTo>
                  <a:lnTo>
                    <a:pt x="28" y="4"/>
                  </a:lnTo>
                  <a:lnTo>
                    <a:pt x="28" y="4"/>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29">
              <a:extLst>
                <a:ext uri="{FF2B5EF4-FFF2-40B4-BE49-F238E27FC236}">
                  <a16:creationId xmlns:a16="http://schemas.microsoft.com/office/drawing/2014/main" id="{8ADDE3DF-9073-EC1E-A698-65E738C195B7}"/>
                </a:ext>
              </a:extLst>
            </p:cNvPr>
            <p:cNvSpPr>
              <a:spLocks/>
            </p:cNvSpPr>
            <p:nvPr/>
          </p:nvSpPr>
          <p:spPr bwMode="auto">
            <a:xfrm>
              <a:off x="3685" y="2079"/>
              <a:ext cx="54" cy="76"/>
            </a:xfrm>
            <a:custGeom>
              <a:avLst/>
              <a:gdLst>
                <a:gd name="T0" fmla="*/ 54 w 54"/>
                <a:gd name="T1" fmla="*/ 40 h 76"/>
                <a:gd name="T2" fmla="*/ 54 w 54"/>
                <a:gd name="T3" fmla="*/ 40 h 76"/>
                <a:gd name="T4" fmla="*/ 52 w 54"/>
                <a:gd name="T5" fmla="*/ 54 h 76"/>
                <a:gd name="T6" fmla="*/ 44 w 54"/>
                <a:gd name="T7" fmla="*/ 66 h 76"/>
                <a:gd name="T8" fmla="*/ 40 w 54"/>
                <a:gd name="T9" fmla="*/ 72 h 76"/>
                <a:gd name="T10" fmla="*/ 36 w 54"/>
                <a:gd name="T11" fmla="*/ 74 h 76"/>
                <a:gd name="T12" fmla="*/ 30 w 54"/>
                <a:gd name="T13" fmla="*/ 76 h 76"/>
                <a:gd name="T14" fmla="*/ 24 w 54"/>
                <a:gd name="T15" fmla="*/ 76 h 76"/>
                <a:gd name="T16" fmla="*/ 24 w 54"/>
                <a:gd name="T17" fmla="*/ 76 h 76"/>
                <a:gd name="T18" fmla="*/ 20 w 54"/>
                <a:gd name="T19" fmla="*/ 76 h 76"/>
                <a:gd name="T20" fmla="*/ 14 w 54"/>
                <a:gd name="T21" fmla="*/ 72 h 76"/>
                <a:gd name="T22" fmla="*/ 10 w 54"/>
                <a:gd name="T23" fmla="*/ 68 h 76"/>
                <a:gd name="T24" fmla="*/ 6 w 54"/>
                <a:gd name="T25" fmla="*/ 64 h 76"/>
                <a:gd name="T26" fmla="*/ 2 w 54"/>
                <a:gd name="T27" fmla="*/ 52 h 76"/>
                <a:gd name="T28" fmla="*/ 0 w 54"/>
                <a:gd name="T29" fmla="*/ 36 h 76"/>
                <a:gd name="T30" fmla="*/ 0 w 54"/>
                <a:gd name="T31" fmla="*/ 36 h 76"/>
                <a:gd name="T32" fmla="*/ 4 w 54"/>
                <a:gd name="T33" fmla="*/ 22 h 76"/>
                <a:gd name="T34" fmla="*/ 10 w 54"/>
                <a:gd name="T35" fmla="*/ 10 h 76"/>
                <a:gd name="T36" fmla="*/ 14 w 54"/>
                <a:gd name="T37" fmla="*/ 4 h 76"/>
                <a:gd name="T38" fmla="*/ 20 w 54"/>
                <a:gd name="T39" fmla="*/ 2 h 76"/>
                <a:gd name="T40" fmla="*/ 24 w 54"/>
                <a:gd name="T41" fmla="*/ 0 h 76"/>
                <a:gd name="T42" fmla="*/ 30 w 54"/>
                <a:gd name="T43" fmla="*/ 0 h 76"/>
                <a:gd name="T44" fmla="*/ 30 w 54"/>
                <a:gd name="T45" fmla="*/ 0 h 76"/>
                <a:gd name="T46" fmla="*/ 36 w 54"/>
                <a:gd name="T47" fmla="*/ 0 h 76"/>
                <a:gd name="T48" fmla="*/ 40 w 54"/>
                <a:gd name="T49" fmla="*/ 2 h 76"/>
                <a:gd name="T50" fmla="*/ 44 w 54"/>
                <a:gd name="T51" fmla="*/ 6 h 76"/>
                <a:gd name="T52" fmla="*/ 48 w 54"/>
                <a:gd name="T53" fmla="*/ 12 h 76"/>
                <a:gd name="T54" fmla="*/ 54 w 54"/>
                <a:gd name="T55" fmla="*/ 24 h 76"/>
                <a:gd name="T56" fmla="*/ 54 w 54"/>
                <a:gd name="T57" fmla="*/ 40 h 76"/>
                <a:gd name="T58" fmla="*/ 54 w 54"/>
                <a:gd name="T59" fmla="*/ 4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 h="76">
                  <a:moveTo>
                    <a:pt x="54" y="40"/>
                  </a:moveTo>
                  <a:lnTo>
                    <a:pt x="54" y="40"/>
                  </a:lnTo>
                  <a:lnTo>
                    <a:pt x="52" y="54"/>
                  </a:lnTo>
                  <a:lnTo>
                    <a:pt x="44" y="66"/>
                  </a:lnTo>
                  <a:lnTo>
                    <a:pt x="40" y="72"/>
                  </a:lnTo>
                  <a:lnTo>
                    <a:pt x="36" y="74"/>
                  </a:lnTo>
                  <a:lnTo>
                    <a:pt x="30" y="76"/>
                  </a:lnTo>
                  <a:lnTo>
                    <a:pt x="24" y="76"/>
                  </a:lnTo>
                  <a:lnTo>
                    <a:pt x="24" y="76"/>
                  </a:lnTo>
                  <a:lnTo>
                    <a:pt x="20" y="76"/>
                  </a:lnTo>
                  <a:lnTo>
                    <a:pt x="14" y="72"/>
                  </a:lnTo>
                  <a:lnTo>
                    <a:pt x="10" y="68"/>
                  </a:lnTo>
                  <a:lnTo>
                    <a:pt x="6" y="64"/>
                  </a:lnTo>
                  <a:lnTo>
                    <a:pt x="2" y="52"/>
                  </a:lnTo>
                  <a:lnTo>
                    <a:pt x="0" y="36"/>
                  </a:lnTo>
                  <a:lnTo>
                    <a:pt x="0" y="36"/>
                  </a:lnTo>
                  <a:lnTo>
                    <a:pt x="4" y="22"/>
                  </a:lnTo>
                  <a:lnTo>
                    <a:pt x="10" y="10"/>
                  </a:lnTo>
                  <a:lnTo>
                    <a:pt x="14" y="4"/>
                  </a:lnTo>
                  <a:lnTo>
                    <a:pt x="20" y="2"/>
                  </a:lnTo>
                  <a:lnTo>
                    <a:pt x="24" y="0"/>
                  </a:lnTo>
                  <a:lnTo>
                    <a:pt x="30" y="0"/>
                  </a:lnTo>
                  <a:lnTo>
                    <a:pt x="30" y="0"/>
                  </a:lnTo>
                  <a:lnTo>
                    <a:pt x="36" y="0"/>
                  </a:lnTo>
                  <a:lnTo>
                    <a:pt x="40" y="2"/>
                  </a:lnTo>
                  <a:lnTo>
                    <a:pt x="44" y="6"/>
                  </a:lnTo>
                  <a:lnTo>
                    <a:pt x="48" y="12"/>
                  </a:lnTo>
                  <a:lnTo>
                    <a:pt x="54" y="24"/>
                  </a:lnTo>
                  <a:lnTo>
                    <a:pt x="54" y="40"/>
                  </a:lnTo>
                  <a:lnTo>
                    <a:pt x="54" y="4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30">
              <a:extLst>
                <a:ext uri="{FF2B5EF4-FFF2-40B4-BE49-F238E27FC236}">
                  <a16:creationId xmlns:a16="http://schemas.microsoft.com/office/drawing/2014/main" id="{17838CC4-152B-06A8-9924-59D84B1D6EB7}"/>
                </a:ext>
              </a:extLst>
            </p:cNvPr>
            <p:cNvSpPr>
              <a:spLocks/>
            </p:cNvSpPr>
            <p:nvPr/>
          </p:nvSpPr>
          <p:spPr bwMode="auto">
            <a:xfrm>
              <a:off x="3733" y="2221"/>
              <a:ext cx="74" cy="56"/>
            </a:xfrm>
            <a:custGeom>
              <a:avLst/>
              <a:gdLst>
                <a:gd name="T0" fmla="*/ 48 w 74"/>
                <a:gd name="T1" fmla="*/ 4 h 56"/>
                <a:gd name="T2" fmla="*/ 48 w 74"/>
                <a:gd name="T3" fmla="*/ 4 h 56"/>
                <a:gd name="T4" fmla="*/ 62 w 74"/>
                <a:gd name="T5" fmla="*/ 12 h 56"/>
                <a:gd name="T6" fmla="*/ 70 w 74"/>
                <a:gd name="T7" fmla="*/ 22 h 56"/>
                <a:gd name="T8" fmla="*/ 72 w 74"/>
                <a:gd name="T9" fmla="*/ 28 h 56"/>
                <a:gd name="T10" fmla="*/ 74 w 74"/>
                <a:gd name="T11" fmla="*/ 34 h 56"/>
                <a:gd name="T12" fmla="*/ 74 w 74"/>
                <a:gd name="T13" fmla="*/ 40 h 56"/>
                <a:gd name="T14" fmla="*/ 72 w 74"/>
                <a:gd name="T15" fmla="*/ 44 h 56"/>
                <a:gd name="T16" fmla="*/ 72 w 74"/>
                <a:gd name="T17" fmla="*/ 44 h 56"/>
                <a:gd name="T18" fmla="*/ 70 w 74"/>
                <a:gd name="T19" fmla="*/ 50 h 56"/>
                <a:gd name="T20" fmla="*/ 66 w 74"/>
                <a:gd name="T21" fmla="*/ 52 h 56"/>
                <a:gd name="T22" fmla="*/ 60 w 74"/>
                <a:gd name="T23" fmla="*/ 56 h 56"/>
                <a:gd name="T24" fmla="*/ 54 w 74"/>
                <a:gd name="T25" fmla="*/ 56 h 56"/>
                <a:gd name="T26" fmla="*/ 40 w 74"/>
                <a:gd name="T27" fmla="*/ 56 h 56"/>
                <a:gd name="T28" fmla="*/ 26 w 74"/>
                <a:gd name="T29" fmla="*/ 52 h 56"/>
                <a:gd name="T30" fmla="*/ 26 w 74"/>
                <a:gd name="T31" fmla="*/ 52 h 56"/>
                <a:gd name="T32" fmla="*/ 14 w 74"/>
                <a:gd name="T33" fmla="*/ 44 h 56"/>
                <a:gd name="T34" fmla="*/ 4 w 74"/>
                <a:gd name="T35" fmla="*/ 34 h 56"/>
                <a:gd name="T36" fmla="*/ 2 w 74"/>
                <a:gd name="T37" fmla="*/ 28 h 56"/>
                <a:gd name="T38" fmla="*/ 0 w 74"/>
                <a:gd name="T39" fmla="*/ 22 h 56"/>
                <a:gd name="T40" fmla="*/ 0 w 74"/>
                <a:gd name="T41" fmla="*/ 16 h 56"/>
                <a:gd name="T42" fmla="*/ 2 w 74"/>
                <a:gd name="T43" fmla="*/ 12 h 56"/>
                <a:gd name="T44" fmla="*/ 2 w 74"/>
                <a:gd name="T45" fmla="*/ 12 h 56"/>
                <a:gd name="T46" fmla="*/ 6 w 74"/>
                <a:gd name="T47" fmla="*/ 6 h 56"/>
                <a:gd name="T48" fmla="*/ 10 w 74"/>
                <a:gd name="T49" fmla="*/ 4 h 56"/>
                <a:gd name="T50" fmla="*/ 14 w 74"/>
                <a:gd name="T51" fmla="*/ 0 h 56"/>
                <a:gd name="T52" fmla="*/ 20 w 74"/>
                <a:gd name="T53" fmla="*/ 0 h 56"/>
                <a:gd name="T54" fmla="*/ 34 w 74"/>
                <a:gd name="T55" fmla="*/ 0 h 56"/>
                <a:gd name="T56" fmla="*/ 48 w 74"/>
                <a:gd name="T57" fmla="*/ 4 h 56"/>
                <a:gd name="T58" fmla="*/ 48 w 74"/>
                <a:gd name="T59" fmla="*/ 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4" h="56">
                  <a:moveTo>
                    <a:pt x="48" y="4"/>
                  </a:moveTo>
                  <a:lnTo>
                    <a:pt x="48" y="4"/>
                  </a:lnTo>
                  <a:lnTo>
                    <a:pt x="62" y="12"/>
                  </a:lnTo>
                  <a:lnTo>
                    <a:pt x="70" y="22"/>
                  </a:lnTo>
                  <a:lnTo>
                    <a:pt x="72" y="28"/>
                  </a:lnTo>
                  <a:lnTo>
                    <a:pt x="74" y="34"/>
                  </a:lnTo>
                  <a:lnTo>
                    <a:pt x="74" y="40"/>
                  </a:lnTo>
                  <a:lnTo>
                    <a:pt x="72" y="44"/>
                  </a:lnTo>
                  <a:lnTo>
                    <a:pt x="72" y="44"/>
                  </a:lnTo>
                  <a:lnTo>
                    <a:pt x="70" y="50"/>
                  </a:lnTo>
                  <a:lnTo>
                    <a:pt x="66" y="52"/>
                  </a:lnTo>
                  <a:lnTo>
                    <a:pt x="60" y="56"/>
                  </a:lnTo>
                  <a:lnTo>
                    <a:pt x="54" y="56"/>
                  </a:lnTo>
                  <a:lnTo>
                    <a:pt x="40" y="56"/>
                  </a:lnTo>
                  <a:lnTo>
                    <a:pt x="26" y="52"/>
                  </a:lnTo>
                  <a:lnTo>
                    <a:pt x="26" y="52"/>
                  </a:lnTo>
                  <a:lnTo>
                    <a:pt x="14" y="44"/>
                  </a:lnTo>
                  <a:lnTo>
                    <a:pt x="4" y="34"/>
                  </a:lnTo>
                  <a:lnTo>
                    <a:pt x="2" y="28"/>
                  </a:lnTo>
                  <a:lnTo>
                    <a:pt x="0" y="22"/>
                  </a:lnTo>
                  <a:lnTo>
                    <a:pt x="0" y="16"/>
                  </a:lnTo>
                  <a:lnTo>
                    <a:pt x="2" y="12"/>
                  </a:lnTo>
                  <a:lnTo>
                    <a:pt x="2" y="12"/>
                  </a:lnTo>
                  <a:lnTo>
                    <a:pt x="6" y="6"/>
                  </a:lnTo>
                  <a:lnTo>
                    <a:pt x="10" y="4"/>
                  </a:lnTo>
                  <a:lnTo>
                    <a:pt x="14" y="0"/>
                  </a:lnTo>
                  <a:lnTo>
                    <a:pt x="20" y="0"/>
                  </a:lnTo>
                  <a:lnTo>
                    <a:pt x="34" y="0"/>
                  </a:lnTo>
                  <a:lnTo>
                    <a:pt x="48" y="4"/>
                  </a:lnTo>
                  <a:lnTo>
                    <a:pt x="48" y="4"/>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31">
              <a:extLst>
                <a:ext uri="{FF2B5EF4-FFF2-40B4-BE49-F238E27FC236}">
                  <a16:creationId xmlns:a16="http://schemas.microsoft.com/office/drawing/2014/main" id="{FDEC0131-7119-F61F-4922-DC3EC700991D}"/>
                </a:ext>
              </a:extLst>
            </p:cNvPr>
            <p:cNvSpPr>
              <a:spLocks/>
            </p:cNvSpPr>
            <p:nvPr/>
          </p:nvSpPr>
          <p:spPr bwMode="auto">
            <a:xfrm>
              <a:off x="3873" y="2191"/>
              <a:ext cx="64" cy="70"/>
            </a:xfrm>
            <a:custGeom>
              <a:avLst/>
              <a:gdLst>
                <a:gd name="T0" fmla="*/ 54 w 64"/>
                <a:gd name="T1" fmla="*/ 50 h 70"/>
                <a:gd name="T2" fmla="*/ 54 w 64"/>
                <a:gd name="T3" fmla="*/ 50 h 70"/>
                <a:gd name="T4" fmla="*/ 44 w 64"/>
                <a:gd name="T5" fmla="*/ 62 h 70"/>
                <a:gd name="T6" fmla="*/ 32 w 64"/>
                <a:gd name="T7" fmla="*/ 68 h 70"/>
                <a:gd name="T8" fmla="*/ 26 w 64"/>
                <a:gd name="T9" fmla="*/ 70 h 70"/>
                <a:gd name="T10" fmla="*/ 20 w 64"/>
                <a:gd name="T11" fmla="*/ 70 h 70"/>
                <a:gd name="T12" fmla="*/ 14 w 64"/>
                <a:gd name="T13" fmla="*/ 68 h 70"/>
                <a:gd name="T14" fmla="*/ 10 w 64"/>
                <a:gd name="T15" fmla="*/ 66 h 70"/>
                <a:gd name="T16" fmla="*/ 10 w 64"/>
                <a:gd name="T17" fmla="*/ 66 h 70"/>
                <a:gd name="T18" fmla="*/ 6 w 64"/>
                <a:gd name="T19" fmla="*/ 62 h 70"/>
                <a:gd name="T20" fmla="*/ 2 w 64"/>
                <a:gd name="T21" fmla="*/ 56 h 70"/>
                <a:gd name="T22" fmla="*/ 2 w 64"/>
                <a:gd name="T23" fmla="*/ 52 h 70"/>
                <a:gd name="T24" fmla="*/ 0 w 64"/>
                <a:gd name="T25" fmla="*/ 44 h 70"/>
                <a:gd name="T26" fmla="*/ 4 w 64"/>
                <a:gd name="T27" fmla="*/ 32 h 70"/>
                <a:gd name="T28" fmla="*/ 12 w 64"/>
                <a:gd name="T29" fmla="*/ 18 h 70"/>
                <a:gd name="T30" fmla="*/ 12 w 64"/>
                <a:gd name="T31" fmla="*/ 18 h 70"/>
                <a:gd name="T32" fmla="*/ 22 w 64"/>
                <a:gd name="T33" fmla="*/ 8 h 70"/>
                <a:gd name="T34" fmla="*/ 34 w 64"/>
                <a:gd name="T35" fmla="*/ 2 h 70"/>
                <a:gd name="T36" fmla="*/ 40 w 64"/>
                <a:gd name="T37" fmla="*/ 0 h 70"/>
                <a:gd name="T38" fmla="*/ 46 w 64"/>
                <a:gd name="T39" fmla="*/ 0 h 70"/>
                <a:gd name="T40" fmla="*/ 52 w 64"/>
                <a:gd name="T41" fmla="*/ 0 h 70"/>
                <a:gd name="T42" fmla="*/ 56 w 64"/>
                <a:gd name="T43" fmla="*/ 4 h 70"/>
                <a:gd name="T44" fmla="*/ 56 w 64"/>
                <a:gd name="T45" fmla="*/ 4 h 70"/>
                <a:gd name="T46" fmla="*/ 60 w 64"/>
                <a:gd name="T47" fmla="*/ 8 h 70"/>
                <a:gd name="T48" fmla="*/ 62 w 64"/>
                <a:gd name="T49" fmla="*/ 12 h 70"/>
                <a:gd name="T50" fmla="*/ 64 w 64"/>
                <a:gd name="T51" fmla="*/ 18 h 70"/>
                <a:gd name="T52" fmla="*/ 64 w 64"/>
                <a:gd name="T53" fmla="*/ 24 h 70"/>
                <a:gd name="T54" fmla="*/ 62 w 64"/>
                <a:gd name="T55" fmla="*/ 38 h 70"/>
                <a:gd name="T56" fmla="*/ 54 w 64"/>
                <a:gd name="T57" fmla="*/ 50 h 70"/>
                <a:gd name="T58" fmla="*/ 54 w 64"/>
                <a:gd name="T59" fmla="*/ 5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4" h="70">
                  <a:moveTo>
                    <a:pt x="54" y="50"/>
                  </a:moveTo>
                  <a:lnTo>
                    <a:pt x="54" y="50"/>
                  </a:lnTo>
                  <a:lnTo>
                    <a:pt x="44" y="62"/>
                  </a:lnTo>
                  <a:lnTo>
                    <a:pt x="32" y="68"/>
                  </a:lnTo>
                  <a:lnTo>
                    <a:pt x="26" y="70"/>
                  </a:lnTo>
                  <a:lnTo>
                    <a:pt x="20" y="70"/>
                  </a:lnTo>
                  <a:lnTo>
                    <a:pt x="14" y="68"/>
                  </a:lnTo>
                  <a:lnTo>
                    <a:pt x="10" y="66"/>
                  </a:lnTo>
                  <a:lnTo>
                    <a:pt x="10" y="66"/>
                  </a:lnTo>
                  <a:lnTo>
                    <a:pt x="6" y="62"/>
                  </a:lnTo>
                  <a:lnTo>
                    <a:pt x="2" y="56"/>
                  </a:lnTo>
                  <a:lnTo>
                    <a:pt x="2" y="52"/>
                  </a:lnTo>
                  <a:lnTo>
                    <a:pt x="0" y="44"/>
                  </a:lnTo>
                  <a:lnTo>
                    <a:pt x="4" y="32"/>
                  </a:lnTo>
                  <a:lnTo>
                    <a:pt x="12" y="18"/>
                  </a:lnTo>
                  <a:lnTo>
                    <a:pt x="12" y="18"/>
                  </a:lnTo>
                  <a:lnTo>
                    <a:pt x="22" y="8"/>
                  </a:lnTo>
                  <a:lnTo>
                    <a:pt x="34" y="2"/>
                  </a:lnTo>
                  <a:lnTo>
                    <a:pt x="40" y="0"/>
                  </a:lnTo>
                  <a:lnTo>
                    <a:pt x="46" y="0"/>
                  </a:lnTo>
                  <a:lnTo>
                    <a:pt x="52" y="0"/>
                  </a:lnTo>
                  <a:lnTo>
                    <a:pt x="56" y="4"/>
                  </a:lnTo>
                  <a:lnTo>
                    <a:pt x="56" y="4"/>
                  </a:lnTo>
                  <a:lnTo>
                    <a:pt x="60" y="8"/>
                  </a:lnTo>
                  <a:lnTo>
                    <a:pt x="62" y="12"/>
                  </a:lnTo>
                  <a:lnTo>
                    <a:pt x="64" y="18"/>
                  </a:lnTo>
                  <a:lnTo>
                    <a:pt x="64" y="24"/>
                  </a:lnTo>
                  <a:lnTo>
                    <a:pt x="62" y="38"/>
                  </a:lnTo>
                  <a:lnTo>
                    <a:pt x="54" y="50"/>
                  </a:lnTo>
                  <a:lnTo>
                    <a:pt x="54" y="5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32">
              <a:extLst>
                <a:ext uri="{FF2B5EF4-FFF2-40B4-BE49-F238E27FC236}">
                  <a16:creationId xmlns:a16="http://schemas.microsoft.com/office/drawing/2014/main" id="{76F87AA3-86BF-6F31-0D79-D7CCF543343D}"/>
                </a:ext>
              </a:extLst>
            </p:cNvPr>
            <p:cNvSpPr>
              <a:spLocks/>
            </p:cNvSpPr>
            <p:nvPr/>
          </p:nvSpPr>
          <p:spPr bwMode="auto">
            <a:xfrm>
              <a:off x="3987" y="2005"/>
              <a:ext cx="61" cy="62"/>
            </a:xfrm>
            <a:custGeom>
              <a:avLst/>
              <a:gdLst>
                <a:gd name="T0" fmla="*/ 61 w 61"/>
                <a:gd name="T1" fmla="*/ 30 h 62"/>
                <a:gd name="T2" fmla="*/ 61 w 61"/>
                <a:gd name="T3" fmla="*/ 30 h 62"/>
                <a:gd name="T4" fmla="*/ 61 w 61"/>
                <a:gd name="T5" fmla="*/ 36 h 62"/>
                <a:gd name="T6" fmla="*/ 59 w 61"/>
                <a:gd name="T7" fmla="*/ 42 h 62"/>
                <a:gd name="T8" fmla="*/ 53 w 61"/>
                <a:gd name="T9" fmla="*/ 52 h 62"/>
                <a:gd name="T10" fmla="*/ 43 w 61"/>
                <a:gd name="T11" fmla="*/ 58 h 62"/>
                <a:gd name="T12" fmla="*/ 37 w 61"/>
                <a:gd name="T13" fmla="*/ 60 h 62"/>
                <a:gd name="T14" fmla="*/ 31 w 61"/>
                <a:gd name="T15" fmla="*/ 62 h 62"/>
                <a:gd name="T16" fmla="*/ 31 w 61"/>
                <a:gd name="T17" fmla="*/ 62 h 62"/>
                <a:gd name="T18" fmla="*/ 25 w 61"/>
                <a:gd name="T19" fmla="*/ 60 h 62"/>
                <a:gd name="T20" fmla="*/ 19 w 61"/>
                <a:gd name="T21" fmla="*/ 58 h 62"/>
                <a:gd name="T22" fmla="*/ 9 w 61"/>
                <a:gd name="T23" fmla="*/ 52 h 62"/>
                <a:gd name="T24" fmla="*/ 2 w 61"/>
                <a:gd name="T25" fmla="*/ 42 h 62"/>
                <a:gd name="T26" fmla="*/ 2 w 61"/>
                <a:gd name="T27" fmla="*/ 36 h 62"/>
                <a:gd name="T28" fmla="*/ 0 w 61"/>
                <a:gd name="T29" fmla="*/ 30 h 62"/>
                <a:gd name="T30" fmla="*/ 0 w 61"/>
                <a:gd name="T31" fmla="*/ 30 h 62"/>
                <a:gd name="T32" fmla="*/ 2 w 61"/>
                <a:gd name="T33" fmla="*/ 24 h 62"/>
                <a:gd name="T34" fmla="*/ 2 w 61"/>
                <a:gd name="T35" fmla="*/ 18 h 62"/>
                <a:gd name="T36" fmla="*/ 9 w 61"/>
                <a:gd name="T37" fmla="*/ 8 h 62"/>
                <a:gd name="T38" fmla="*/ 19 w 61"/>
                <a:gd name="T39" fmla="*/ 2 h 62"/>
                <a:gd name="T40" fmla="*/ 25 w 61"/>
                <a:gd name="T41" fmla="*/ 0 h 62"/>
                <a:gd name="T42" fmla="*/ 31 w 61"/>
                <a:gd name="T43" fmla="*/ 0 h 62"/>
                <a:gd name="T44" fmla="*/ 31 w 61"/>
                <a:gd name="T45" fmla="*/ 0 h 62"/>
                <a:gd name="T46" fmla="*/ 37 w 61"/>
                <a:gd name="T47" fmla="*/ 0 h 62"/>
                <a:gd name="T48" fmla="*/ 43 w 61"/>
                <a:gd name="T49" fmla="*/ 2 h 62"/>
                <a:gd name="T50" fmla="*/ 53 w 61"/>
                <a:gd name="T51" fmla="*/ 8 h 62"/>
                <a:gd name="T52" fmla="*/ 59 w 61"/>
                <a:gd name="T53" fmla="*/ 18 h 62"/>
                <a:gd name="T54" fmla="*/ 61 w 61"/>
                <a:gd name="T55" fmla="*/ 24 h 62"/>
                <a:gd name="T56" fmla="*/ 61 w 61"/>
                <a:gd name="T57" fmla="*/ 30 h 62"/>
                <a:gd name="T58" fmla="*/ 61 w 61"/>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62">
                  <a:moveTo>
                    <a:pt x="61" y="30"/>
                  </a:moveTo>
                  <a:lnTo>
                    <a:pt x="61" y="30"/>
                  </a:lnTo>
                  <a:lnTo>
                    <a:pt x="61" y="36"/>
                  </a:lnTo>
                  <a:lnTo>
                    <a:pt x="59" y="42"/>
                  </a:lnTo>
                  <a:lnTo>
                    <a:pt x="53" y="52"/>
                  </a:lnTo>
                  <a:lnTo>
                    <a:pt x="43" y="58"/>
                  </a:lnTo>
                  <a:lnTo>
                    <a:pt x="37" y="60"/>
                  </a:lnTo>
                  <a:lnTo>
                    <a:pt x="31" y="62"/>
                  </a:lnTo>
                  <a:lnTo>
                    <a:pt x="31" y="62"/>
                  </a:lnTo>
                  <a:lnTo>
                    <a:pt x="25" y="60"/>
                  </a:lnTo>
                  <a:lnTo>
                    <a:pt x="19" y="58"/>
                  </a:lnTo>
                  <a:lnTo>
                    <a:pt x="9" y="52"/>
                  </a:lnTo>
                  <a:lnTo>
                    <a:pt x="2" y="42"/>
                  </a:lnTo>
                  <a:lnTo>
                    <a:pt x="2" y="36"/>
                  </a:lnTo>
                  <a:lnTo>
                    <a:pt x="0" y="30"/>
                  </a:lnTo>
                  <a:lnTo>
                    <a:pt x="0" y="30"/>
                  </a:lnTo>
                  <a:lnTo>
                    <a:pt x="2" y="24"/>
                  </a:lnTo>
                  <a:lnTo>
                    <a:pt x="2" y="18"/>
                  </a:lnTo>
                  <a:lnTo>
                    <a:pt x="9" y="8"/>
                  </a:lnTo>
                  <a:lnTo>
                    <a:pt x="19" y="2"/>
                  </a:lnTo>
                  <a:lnTo>
                    <a:pt x="25" y="0"/>
                  </a:lnTo>
                  <a:lnTo>
                    <a:pt x="31" y="0"/>
                  </a:lnTo>
                  <a:lnTo>
                    <a:pt x="31" y="0"/>
                  </a:lnTo>
                  <a:lnTo>
                    <a:pt x="37" y="0"/>
                  </a:lnTo>
                  <a:lnTo>
                    <a:pt x="43" y="2"/>
                  </a:lnTo>
                  <a:lnTo>
                    <a:pt x="53" y="8"/>
                  </a:lnTo>
                  <a:lnTo>
                    <a:pt x="59" y="18"/>
                  </a:lnTo>
                  <a:lnTo>
                    <a:pt x="61" y="24"/>
                  </a:lnTo>
                  <a:lnTo>
                    <a:pt x="61" y="30"/>
                  </a:lnTo>
                  <a:lnTo>
                    <a:pt x="61" y="3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33">
              <a:extLst>
                <a:ext uri="{FF2B5EF4-FFF2-40B4-BE49-F238E27FC236}">
                  <a16:creationId xmlns:a16="http://schemas.microsoft.com/office/drawing/2014/main" id="{0E915BBE-9B3E-35A2-E310-1D8671BA3970}"/>
                </a:ext>
              </a:extLst>
            </p:cNvPr>
            <p:cNvSpPr>
              <a:spLocks/>
            </p:cNvSpPr>
            <p:nvPr/>
          </p:nvSpPr>
          <p:spPr bwMode="auto">
            <a:xfrm>
              <a:off x="3963" y="2267"/>
              <a:ext cx="61" cy="62"/>
            </a:xfrm>
            <a:custGeom>
              <a:avLst/>
              <a:gdLst>
                <a:gd name="T0" fmla="*/ 61 w 61"/>
                <a:gd name="T1" fmla="*/ 32 h 62"/>
                <a:gd name="T2" fmla="*/ 61 w 61"/>
                <a:gd name="T3" fmla="*/ 32 h 62"/>
                <a:gd name="T4" fmla="*/ 61 w 61"/>
                <a:gd name="T5" fmla="*/ 38 h 62"/>
                <a:gd name="T6" fmla="*/ 59 w 61"/>
                <a:gd name="T7" fmla="*/ 44 h 62"/>
                <a:gd name="T8" fmla="*/ 53 w 61"/>
                <a:gd name="T9" fmla="*/ 54 h 62"/>
                <a:gd name="T10" fmla="*/ 43 w 61"/>
                <a:gd name="T11" fmla="*/ 60 h 62"/>
                <a:gd name="T12" fmla="*/ 37 w 61"/>
                <a:gd name="T13" fmla="*/ 62 h 62"/>
                <a:gd name="T14" fmla="*/ 32 w 61"/>
                <a:gd name="T15" fmla="*/ 62 h 62"/>
                <a:gd name="T16" fmla="*/ 32 w 61"/>
                <a:gd name="T17" fmla="*/ 62 h 62"/>
                <a:gd name="T18" fmla="*/ 26 w 61"/>
                <a:gd name="T19" fmla="*/ 62 h 62"/>
                <a:gd name="T20" fmla="*/ 20 w 61"/>
                <a:gd name="T21" fmla="*/ 60 h 62"/>
                <a:gd name="T22" fmla="*/ 10 w 61"/>
                <a:gd name="T23" fmla="*/ 54 h 62"/>
                <a:gd name="T24" fmla="*/ 2 w 61"/>
                <a:gd name="T25" fmla="*/ 44 h 62"/>
                <a:gd name="T26" fmla="*/ 2 w 61"/>
                <a:gd name="T27" fmla="*/ 38 h 62"/>
                <a:gd name="T28" fmla="*/ 0 w 61"/>
                <a:gd name="T29" fmla="*/ 32 h 62"/>
                <a:gd name="T30" fmla="*/ 0 w 61"/>
                <a:gd name="T31" fmla="*/ 32 h 62"/>
                <a:gd name="T32" fmla="*/ 2 w 61"/>
                <a:gd name="T33" fmla="*/ 26 h 62"/>
                <a:gd name="T34" fmla="*/ 2 w 61"/>
                <a:gd name="T35" fmla="*/ 20 h 62"/>
                <a:gd name="T36" fmla="*/ 10 w 61"/>
                <a:gd name="T37" fmla="*/ 10 h 62"/>
                <a:gd name="T38" fmla="*/ 20 w 61"/>
                <a:gd name="T39" fmla="*/ 4 h 62"/>
                <a:gd name="T40" fmla="*/ 26 w 61"/>
                <a:gd name="T41" fmla="*/ 2 h 62"/>
                <a:gd name="T42" fmla="*/ 32 w 61"/>
                <a:gd name="T43" fmla="*/ 0 h 62"/>
                <a:gd name="T44" fmla="*/ 32 w 61"/>
                <a:gd name="T45" fmla="*/ 0 h 62"/>
                <a:gd name="T46" fmla="*/ 37 w 61"/>
                <a:gd name="T47" fmla="*/ 2 h 62"/>
                <a:gd name="T48" fmla="*/ 43 w 61"/>
                <a:gd name="T49" fmla="*/ 4 h 62"/>
                <a:gd name="T50" fmla="*/ 53 w 61"/>
                <a:gd name="T51" fmla="*/ 10 h 62"/>
                <a:gd name="T52" fmla="*/ 59 w 61"/>
                <a:gd name="T53" fmla="*/ 20 h 62"/>
                <a:gd name="T54" fmla="*/ 61 w 61"/>
                <a:gd name="T55" fmla="*/ 26 h 62"/>
                <a:gd name="T56" fmla="*/ 61 w 61"/>
                <a:gd name="T57" fmla="*/ 32 h 62"/>
                <a:gd name="T58" fmla="*/ 61 w 61"/>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62">
                  <a:moveTo>
                    <a:pt x="61" y="32"/>
                  </a:moveTo>
                  <a:lnTo>
                    <a:pt x="61" y="32"/>
                  </a:lnTo>
                  <a:lnTo>
                    <a:pt x="61" y="38"/>
                  </a:lnTo>
                  <a:lnTo>
                    <a:pt x="59" y="44"/>
                  </a:lnTo>
                  <a:lnTo>
                    <a:pt x="53" y="54"/>
                  </a:lnTo>
                  <a:lnTo>
                    <a:pt x="43" y="60"/>
                  </a:lnTo>
                  <a:lnTo>
                    <a:pt x="37" y="62"/>
                  </a:lnTo>
                  <a:lnTo>
                    <a:pt x="32" y="62"/>
                  </a:lnTo>
                  <a:lnTo>
                    <a:pt x="32" y="62"/>
                  </a:lnTo>
                  <a:lnTo>
                    <a:pt x="26" y="62"/>
                  </a:lnTo>
                  <a:lnTo>
                    <a:pt x="20" y="60"/>
                  </a:lnTo>
                  <a:lnTo>
                    <a:pt x="10" y="54"/>
                  </a:lnTo>
                  <a:lnTo>
                    <a:pt x="2" y="44"/>
                  </a:lnTo>
                  <a:lnTo>
                    <a:pt x="2" y="38"/>
                  </a:lnTo>
                  <a:lnTo>
                    <a:pt x="0" y="32"/>
                  </a:lnTo>
                  <a:lnTo>
                    <a:pt x="0" y="32"/>
                  </a:lnTo>
                  <a:lnTo>
                    <a:pt x="2" y="26"/>
                  </a:lnTo>
                  <a:lnTo>
                    <a:pt x="2" y="20"/>
                  </a:lnTo>
                  <a:lnTo>
                    <a:pt x="10" y="10"/>
                  </a:lnTo>
                  <a:lnTo>
                    <a:pt x="20" y="4"/>
                  </a:lnTo>
                  <a:lnTo>
                    <a:pt x="26" y="2"/>
                  </a:lnTo>
                  <a:lnTo>
                    <a:pt x="32" y="0"/>
                  </a:lnTo>
                  <a:lnTo>
                    <a:pt x="32" y="0"/>
                  </a:lnTo>
                  <a:lnTo>
                    <a:pt x="37" y="2"/>
                  </a:lnTo>
                  <a:lnTo>
                    <a:pt x="43" y="4"/>
                  </a:lnTo>
                  <a:lnTo>
                    <a:pt x="53" y="10"/>
                  </a:lnTo>
                  <a:lnTo>
                    <a:pt x="59" y="20"/>
                  </a:lnTo>
                  <a:lnTo>
                    <a:pt x="61" y="26"/>
                  </a:lnTo>
                  <a:lnTo>
                    <a:pt x="61" y="32"/>
                  </a:lnTo>
                  <a:lnTo>
                    <a:pt x="61" y="32"/>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34">
              <a:extLst>
                <a:ext uri="{FF2B5EF4-FFF2-40B4-BE49-F238E27FC236}">
                  <a16:creationId xmlns:a16="http://schemas.microsoft.com/office/drawing/2014/main" id="{398F2799-EB30-91BD-D2E7-27B7041D3DBE}"/>
                </a:ext>
              </a:extLst>
            </p:cNvPr>
            <p:cNvSpPr>
              <a:spLocks/>
            </p:cNvSpPr>
            <p:nvPr/>
          </p:nvSpPr>
          <p:spPr bwMode="auto">
            <a:xfrm>
              <a:off x="3684" y="2313"/>
              <a:ext cx="61" cy="62"/>
            </a:xfrm>
            <a:custGeom>
              <a:avLst/>
              <a:gdLst>
                <a:gd name="T0" fmla="*/ 61 w 61"/>
                <a:gd name="T1" fmla="*/ 30 h 62"/>
                <a:gd name="T2" fmla="*/ 61 w 61"/>
                <a:gd name="T3" fmla="*/ 30 h 62"/>
                <a:gd name="T4" fmla="*/ 61 w 61"/>
                <a:gd name="T5" fmla="*/ 38 h 62"/>
                <a:gd name="T6" fmla="*/ 59 w 61"/>
                <a:gd name="T7" fmla="*/ 44 h 62"/>
                <a:gd name="T8" fmla="*/ 51 w 61"/>
                <a:gd name="T9" fmla="*/ 52 h 62"/>
                <a:gd name="T10" fmla="*/ 41 w 61"/>
                <a:gd name="T11" fmla="*/ 60 h 62"/>
                <a:gd name="T12" fmla="*/ 37 w 61"/>
                <a:gd name="T13" fmla="*/ 62 h 62"/>
                <a:gd name="T14" fmla="*/ 29 w 61"/>
                <a:gd name="T15" fmla="*/ 62 h 62"/>
                <a:gd name="T16" fmla="*/ 29 w 61"/>
                <a:gd name="T17" fmla="*/ 62 h 62"/>
                <a:gd name="T18" fmla="*/ 23 w 61"/>
                <a:gd name="T19" fmla="*/ 62 h 62"/>
                <a:gd name="T20" fmla="*/ 17 w 61"/>
                <a:gd name="T21" fmla="*/ 60 h 62"/>
                <a:gd name="T22" fmla="*/ 7 w 61"/>
                <a:gd name="T23" fmla="*/ 52 h 62"/>
                <a:gd name="T24" fmla="*/ 1 w 61"/>
                <a:gd name="T25" fmla="*/ 44 h 62"/>
                <a:gd name="T26" fmla="*/ 0 w 61"/>
                <a:gd name="T27" fmla="*/ 38 h 62"/>
                <a:gd name="T28" fmla="*/ 0 w 61"/>
                <a:gd name="T29" fmla="*/ 30 h 62"/>
                <a:gd name="T30" fmla="*/ 0 w 61"/>
                <a:gd name="T31" fmla="*/ 30 h 62"/>
                <a:gd name="T32" fmla="*/ 0 w 61"/>
                <a:gd name="T33" fmla="*/ 24 h 62"/>
                <a:gd name="T34" fmla="*/ 1 w 61"/>
                <a:gd name="T35" fmla="*/ 18 h 62"/>
                <a:gd name="T36" fmla="*/ 7 w 61"/>
                <a:gd name="T37" fmla="*/ 10 h 62"/>
                <a:gd name="T38" fmla="*/ 17 w 61"/>
                <a:gd name="T39" fmla="*/ 2 h 62"/>
                <a:gd name="T40" fmla="*/ 23 w 61"/>
                <a:gd name="T41" fmla="*/ 0 h 62"/>
                <a:gd name="T42" fmla="*/ 29 w 61"/>
                <a:gd name="T43" fmla="*/ 0 h 62"/>
                <a:gd name="T44" fmla="*/ 29 w 61"/>
                <a:gd name="T45" fmla="*/ 0 h 62"/>
                <a:gd name="T46" fmla="*/ 37 w 61"/>
                <a:gd name="T47" fmla="*/ 0 h 62"/>
                <a:gd name="T48" fmla="*/ 41 w 61"/>
                <a:gd name="T49" fmla="*/ 2 h 62"/>
                <a:gd name="T50" fmla="*/ 51 w 61"/>
                <a:gd name="T51" fmla="*/ 10 h 62"/>
                <a:gd name="T52" fmla="*/ 59 w 61"/>
                <a:gd name="T53" fmla="*/ 18 h 62"/>
                <a:gd name="T54" fmla="*/ 61 w 61"/>
                <a:gd name="T55" fmla="*/ 24 h 62"/>
                <a:gd name="T56" fmla="*/ 61 w 61"/>
                <a:gd name="T57" fmla="*/ 30 h 62"/>
                <a:gd name="T58" fmla="*/ 61 w 61"/>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62">
                  <a:moveTo>
                    <a:pt x="61" y="30"/>
                  </a:moveTo>
                  <a:lnTo>
                    <a:pt x="61" y="30"/>
                  </a:lnTo>
                  <a:lnTo>
                    <a:pt x="61" y="38"/>
                  </a:lnTo>
                  <a:lnTo>
                    <a:pt x="59" y="44"/>
                  </a:lnTo>
                  <a:lnTo>
                    <a:pt x="51" y="52"/>
                  </a:lnTo>
                  <a:lnTo>
                    <a:pt x="41" y="60"/>
                  </a:lnTo>
                  <a:lnTo>
                    <a:pt x="37" y="62"/>
                  </a:lnTo>
                  <a:lnTo>
                    <a:pt x="29" y="62"/>
                  </a:lnTo>
                  <a:lnTo>
                    <a:pt x="29" y="62"/>
                  </a:lnTo>
                  <a:lnTo>
                    <a:pt x="23" y="62"/>
                  </a:lnTo>
                  <a:lnTo>
                    <a:pt x="17" y="60"/>
                  </a:lnTo>
                  <a:lnTo>
                    <a:pt x="7" y="52"/>
                  </a:lnTo>
                  <a:lnTo>
                    <a:pt x="1" y="44"/>
                  </a:lnTo>
                  <a:lnTo>
                    <a:pt x="0" y="38"/>
                  </a:lnTo>
                  <a:lnTo>
                    <a:pt x="0" y="30"/>
                  </a:lnTo>
                  <a:lnTo>
                    <a:pt x="0" y="30"/>
                  </a:lnTo>
                  <a:lnTo>
                    <a:pt x="0" y="24"/>
                  </a:lnTo>
                  <a:lnTo>
                    <a:pt x="1" y="18"/>
                  </a:lnTo>
                  <a:lnTo>
                    <a:pt x="7" y="10"/>
                  </a:lnTo>
                  <a:lnTo>
                    <a:pt x="17" y="2"/>
                  </a:lnTo>
                  <a:lnTo>
                    <a:pt x="23" y="0"/>
                  </a:lnTo>
                  <a:lnTo>
                    <a:pt x="29" y="0"/>
                  </a:lnTo>
                  <a:lnTo>
                    <a:pt x="29" y="0"/>
                  </a:lnTo>
                  <a:lnTo>
                    <a:pt x="37" y="0"/>
                  </a:lnTo>
                  <a:lnTo>
                    <a:pt x="41" y="2"/>
                  </a:lnTo>
                  <a:lnTo>
                    <a:pt x="51" y="10"/>
                  </a:lnTo>
                  <a:lnTo>
                    <a:pt x="59" y="18"/>
                  </a:lnTo>
                  <a:lnTo>
                    <a:pt x="61" y="24"/>
                  </a:lnTo>
                  <a:lnTo>
                    <a:pt x="61" y="30"/>
                  </a:lnTo>
                  <a:lnTo>
                    <a:pt x="61" y="3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35">
              <a:extLst>
                <a:ext uri="{FF2B5EF4-FFF2-40B4-BE49-F238E27FC236}">
                  <a16:creationId xmlns:a16="http://schemas.microsoft.com/office/drawing/2014/main" id="{F9AFB8AD-9D99-1DDC-5D91-03523AF4A874}"/>
                </a:ext>
              </a:extLst>
            </p:cNvPr>
            <p:cNvSpPr>
              <a:spLocks/>
            </p:cNvSpPr>
            <p:nvPr/>
          </p:nvSpPr>
          <p:spPr bwMode="auto">
            <a:xfrm>
              <a:off x="3582" y="2063"/>
              <a:ext cx="62" cy="62"/>
            </a:xfrm>
            <a:custGeom>
              <a:avLst/>
              <a:gdLst>
                <a:gd name="T0" fmla="*/ 62 w 62"/>
                <a:gd name="T1" fmla="*/ 32 h 62"/>
                <a:gd name="T2" fmla="*/ 62 w 62"/>
                <a:gd name="T3" fmla="*/ 32 h 62"/>
                <a:gd name="T4" fmla="*/ 62 w 62"/>
                <a:gd name="T5" fmla="*/ 38 h 62"/>
                <a:gd name="T6" fmla="*/ 60 w 62"/>
                <a:gd name="T7" fmla="*/ 44 h 62"/>
                <a:gd name="T8" fmla="*/ 54 w 62"/>
                <a:gd name="T9" fmla="*/ 54 h 62"/>
                <a:gd name="T10" fmla="*/ 44 w 62"/>
                <a:gd name="T11" fmla="*/ 60 h 62"/>
                <a:gd name="T12" fmla="*/ 38 w 62"/>
                <a:gd name="T13" fmla="*/ 62 h 62"/>
                <a:gd name="T14" fmla="*/ 32 w 62"/>
                <a:gd name="T15" fmla="*/ 62 h 62"/>
                <a:gd name="T16" fmla="*/ 32 w 62"/>
                <a:gd name="T17" fmla="*/ 62 h 62"/>
                <a:gd name="T18" fmla="*/ 26 w 62"/>
                <a:gd name="T19" fmla="*/ 62 h 62"/>
                <a:gd name="T20" fmla="*/ 20 w 62"/>
                <a:gd name="T21" fmla="*/ 60 h 62"/>
                <a:gd name="T22" fmla="*/ 10 w 62"/>
                <a:gd name="T23" fmla="*/ 54 h 62"/>
                <a:gd name="T24" fmla="*/ 2 w 62"/>
                <a:gd name="T25" fmla="*/ 44 h 62"/>
                <a:gd name="T26" fmla="*/ 0 w 62"/>
                <a:gd name="T27" fmla="*/ 38 h 62"/>
                <a:gd name="T28" fmla="*/ 0 w 62"/>
                <a:gd name="T29" fmla="*/ 32 h 62"/>
                <a:gd name="T30" fmla="*/ 0 w 62"/>
                <a:gd name="T31" fmla="*/ 32 h 62"/>
                <a:gd name="T32" fmla="*/ 0 w 62"/>
                <a:gd name="T33" fmla="*/ 26 h 62"/>
                <a:gd name="T34" fmla="*/ 2 w 62"/>
                <a:gd name="T35" fmla="*/ 20 h 62"/>
                <a:gd name="T36" fmla="*/ 10 w 62"/>
                <a:gd name="T37" fmla="*/ 10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10 h 62"/>
                <a:gd name="T52" fmla="*/ 60 w 62"/>
                <a:gd name="T53" fmla="*/ 20 h 62"/>
                <a:gd name="T54" fmla="*/ 62 w 62"/>
                <a:gd name="T55" fmla="*/ 26 h 62"/>
                <a:gd name="T56" fmla="*/ 62 w 62"/>
                <a:gd name="T57" fmla="*/ 32 h 62"/>
                <a:gd name="T58" fmla="*/ 62 w 62"/>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2"/>
                  </a:moveTo>
                  <a:lnTo>
                    <a:pt x="62" y="32"/>
                  </a:lnTo>
                  <a:lnTo>
                    <a:pt x="62" y="38"/>
                  </a:lnTo>
                  <a:lnTo>
                    <a:pt x="60" y="44"/>
                  </a:lnTo>
                  <a:lnTo>
                    <a:pt x="54" y="54"/>
                  </a:lnTo>
                  <a:lnTo>
                    <a:pt x="44" y="60"/>
                  </a:lnTo>
                  <a:lnTo>
                    <a:pt x="38" y="62"/>
                  </a:lnTo>
                  <a:lnTo>
                    <a:pt x="32" y="62"/>
                  </a:lnTo>
                  <a:lnTo>
                    <a:pt x="32" y="62"/>
                  </a:lnTo>
                  <a:lnTo>
                    <a:pt x="26" y="62"/>
                  </a:lnTo>
                  <a:lnTo>
                    <a:pt x="20" y="60"/>
                  </a:lnTo>
                  <a:lnTo>
                    <a:pt x="10" y="54"/>
                  </a:lnTo>
                  <a:lnTo>
                    <a:pt x="2" y="44"/>
                  </a:lnTo>
                  <a:lnTo>
                    <a:pt x="0" y="38"/>
                  </a:lnTo>
                  <a:lnTo>
                    <a:pt x="0" y="32"/>
                  </a:lnTo>
                  <a:lnTo>
                    <a:pt x="0" y="32"/>
                  </a:lnTo>
                  <a:lnTo>
                    <a:pt x="0" y="26"/>
                  </a:lnTo>
                  <a:lnTo>
                    <a:pt x="2" y="20"/>
                  </a:lnTo>
                  <a:lnTo>
                    <a:pt x="10" y="10"/>
                  </a:lnTo>
                  <a:lnTo>
                    <a:pt x="20" y="2"/>
                  </a:lnTo>
                  <a:lnTo>
                    <a:pt x="26" y="0"/>
                  </a:lnTo>
                  <a:lnTo>
                    <a:pt x="32" y="0"/>
                  </a:lnTo>
                  <a:lnTo>
                    <a:pt x="32" y="0"/>
                  </a:lnTo>
                  <a:lnTo>
                    <a:pt x="38" y="0"/>
                  </a:lnTo>
                  <a:lnTo>
                    <a:pt x="44" y="2"/>
                  </a:lnTo>
                  <a:lnTo>
                    <a:pt x="54" y="10"/>
                  </a:lnTo>
                  <a:lnTo>
                    <a:pt x="60" y="20"/>
                  </a:lnTo>
                  <a:lnTo>
                    <a:pt x="62" y="26"/>
                  </a:lnTo>
                  <a:lnTo>
                    <a:pt x="62" y="32"/>
                  </a:lnTo>
                  <a:lnTo>
                    <a:pt x="62" y="32"/>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36">
              <a:extLst>
                <a:ext uri="{FF2B5EF4-FFF2-40B4-BE49-F238E27FC236}">
                  <a16:creationId xmlns:a16="http://schemas.microsoft.com/office/drawing/2014/main" id="{8F831235-7EB3-03C3-9A04-857DB94478E2}"/>
                </a:ext>
              </a:extLst>
            </p:cNvPr>
            <p:cNvSpPr>
              <a:spLocks/>
            </p:cNvSpPr>
            <p:nvPr/>
          </p:nvSpPr>
          <p:spPr bwMode="auto">
            <a:xfrm>
              <a:off x="3775" y="1895"/>
              <a:ext cx="62" cy="62"/>
            </a:xfrm>
            <a:custGeom>
              <a:avLst/>
              <a:gdLst>
                <a:gd name="T0" fmla="*/ 62 w 62"/>
                <a:gd name="T1" fmla="*/ 30 h 62"/>
                <a:gd name="T2" fmla="*/ 62 w 62"/>
                <a:gd name="T3" fmla="*/ 30 h 62"/>
                <a:gd name="T4" fmla="*/ 60 w 62"/>
                <a:gd name="T5" fmla="*/ 36 h 62"/>
                <a:gd name="T6" fmla="*/ 60 w 62"/>
                <a:gd name="T7" fmla="*/ 42 h 62"/>
                <a:gd name="T8" fmla="*/ 52 w 62"/>
                <a:gd name="T9" fmla="*/ 52 h 62"/>
                <a:gd name="T10" fmla="*/ 42 w 62"/>
                <a:gd name="T11" fmla="*/ 58 h 62"/>
                <a:gd name="T12" fmla="*/ 36 w 62"/>
                <a:gd name="T13" fmla="*/ 60 h 62"/>
                <a:gd name="T14" fmla="*/ 30 w 62"/>
                <a:gd name="T15" fmla="*/ 62 h 62"/>
                <a:gd name="T16" fmla="*/ 30 w 62"/>
                <a:gd name="T17" fmla="*/ 62 h 62"/>
                <a:gd name="T18" fmla="*/ 24 w 62"/>
                <a:gd name="T19" fmla="*/ 60 h 62"/>
                <a:gd name="T20" fmla="*/ 18 w 62"/>
                <a:gd name="T21" fmla="*/ 58 h 62"/>
                <a:gd name="T22" fmla="*/ 8 w 62"/>
                <a:gd name="T23" fmla="*/ 52 h 62"/>
                <a:gd name="T24" fmla="*/ 2 w 62"/>
                <a:gd name="T25" fmla="*/ 42 h 62"/>
                <a:gd name="T26" fmla="*/ 0 w 62"/>
                <a:gd name="T27" fmla="*/ 36 h 62"/>
                <a:gd name="T28" fmla="*/ 0 w 62"/>
                <a:gd name="T29" fmla="*/ 30 h 62"/>
                <a:gd name="T30" fmla="*/ 0 w 62"/>
                <a:gd name="T31" fmla="*/ 30 h 62"/>
                <a:gd name="T32" fmla="*/ 0 w 62"/>
                <a:gd name="T33" fmla="*/ 24 h 62"/>
                <a:gd name="T34" fmla="*/ 2 w 62"/>
                <a:gd name="T35" fmla="*/ 18 h 62"/>
                <a:gd name="T36" fmla="*/ 8 w 62"/>
                <a:gd name="T37" fmla="*/ 8 h 62"/>
                <a:gd name="T38" fmla="*/ 18 w 62"/>
                <a:gd name="T39" fmla="*/ 2 h 62"/>
                <a:gd name="T40" fmla="*/ 24 w 62"/>
                <a:gd name="T41" fmla="*/ 0 h 62"/>
                <a:gd name="T42" fmla="*/ 30 w 62"/>
                <a:gd name="T43" fmla="*/ 0 h 62"/>
                <a:gd name="T44" fmla="*/ 30 w 62"/>
                <a:gd name="T45" fmla="*/ 0 h 62"/>
                <a:gd name="T46" fmla="*/ 36 w 62"/>
                <a:gd name="T47" fmla="*/ 0 h 62"/>
                <a:gd name="T48" fmla="*/ 42 w 62"/>
                <a:gd name="T49" fmla="*/ 2 h 62"/>
                <a:gd name="T50" fmla="*/ 52 w 62"/>
                <a:gd name="T51" fmla="*/ 8 h 62"/>
                <a:gd name="T52" fmla="*/ 60 w 62"/>
                <a:gd name="T53" fmla="*/ 18 h 62"/>
                <a:gd name="T54" fmla="*/ 60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0" y="36"/>
                  </a:lnTo>
                  <a:lnTo>
                    <a:pt x="60" y="42"/>
                  </a:lnTo>
                  <a:lnTo>
                    <a:pt x="52" y="52"/>
                  </a:lnTo>
                  <a:lnTo>
                    <a:pt x="42" y="58"/>
                  </a:lnTo>
                  <a:lnTo>
                    <a:pt x="36" y="60"/>
                  </a:lnTo>
                  <a:lnTo>
                    <a:pt x="30" y="62"/>
                  </a:lnTo>
                  <a:lnTo>
                    <a:pt x="30" y="62"/>
                  </a:lnTo>
                  <a:lnTo>
                    <a:pt x="24" y="60"/>
                  </a:lnTo>
                  <a:lnTo>
                    <a:pt x="18" y="58"/>
                  </a:lnTo>
                  <a:lnTo>
                    <a:pt x="8" y="52"/>
                  </a:lnTo>
                  <a:lnTo>
                    <a:pt x="2" y="42"/>
                  </a:lnTo>
                  <a:lnTo>
                    <a:pt x="0" y="36"/>
                  </a:lnTo>
                  <a:lnTo>
                    <a:pt x="0" y="30"/>
                  </a:lnTo>
                  <a:lnTo>
                    <a:pt x="0" y="30"/>
                  </a:lnTo>
                  <a:lnTo>
                    <a:pt x="0" y="24"/>
                  </a:lnTo>
                  <a:lnTo>
                    <a:pt x="2" y="18"/>
                  </a:lnTo>
                  <a:lnTo>
                    <a:pt x="8" y="8"/>
                  </a:lnTo>
                  <a:lnTo>
                    <a:pt x="18" y="2"/>
                  </a:lnTo>
                  <a:lnTo>
                    <a:pt x="24" y="0"/>
                  </a:lnTo>
                  <a:lnTo>
                    <a:pt x="30" y="0"/>
                  </a:lnTo>
                  <a:lnTo>
                    <a:pt x="30" y="0"/>
                  </a:lnTo>
                  <a:lnTo>
                    <a:pt x="36" y="0"/>
                  </a:lnTo>
                  <a:lnTo>
                    <a:pt x="42" y="2"/>
                  </a:lnTo>
                  <a:lnTo>
                    <a:pt x="52" y="8"/>
                  </a:lnTo>
                  <a:lnTo>
                    <a:pt x="60" y="18"/>
                  </a:lnTo>
                  <a:lnTo>
                    <a:pt x="60" y="24"/>
                  </a:lnTo>
                  <a:lnTo>
                    <a:pt x="62" y="30"/>
                  </a:lnTo>
                  <a:lnTo>
                    <a:pt x="62" y="3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4" name="Freeform 5">
            <a:extLst>
              <a:ext uri="{FF2B5EF4-FFF2-40B4-BE49-F238E27FC236}">
                <a16:creationId xmlns:a16="http://schemas.microsoft.com/office/drawing/2014/main" id="{89728CB4-115C-0097-D1AA-E8179898894E}"/>
              </a:ext>
            </a:extLst>
          </p:cNvPr>
          <p:cNvSpPr>
            <a:spLocks noChangeAspect="1" noEditPoints="1"/>
          </p:cNvSpPr>
          <p:nvPr/>
        </p:nvSpPr>
        <p:spPr bwMode="auto">
          <a:xfrm>
            <a:off x="10336696" y="3397499"/>
            <a:ext cx="775600" cy="1213154"/>
          </a:xfrm>
          <a:custGeom>
            <a:avLst/>
            <a:gdLst>
              <a:gd name="T0" fmla="*/ 45 w 196"/>
              <a:gd name="T1" fmla="*/ 33 h 308"/>
              <a:gd name="T2" fmla="*/ 0 w 196"/>
              <a:gd name="T3" fmla="*/ 33 h 308"/>
              <a:gd name="T4" fmla="*/ 0 w 196"/>
              <a:gd name="T5" fmla="*/ 308 h 308"/>
              <a:gd name="T6" fmla="*/ 196 w 196"/>
              <a:gd name="T7" fmla="*/ 308 h 308"/>
              <a:gd name="T8" fmla="*/ 196 w 196"/>
              <a:gd name="T9" fmla="*/ 33 h 308"/>
              <a:gd name="T10" fmla="*/ 151 w 196"/>
              <a:gd name="T11" fmla="*/ 33 h 308"/>
              <a:gd name="T12" fmla="*/ 134 w 196"/>
              <a:gd name="T13" fmla="*/ 53 h 308"/>
              <a:gd name="T14" fmla="*/ 128 w 196"/>
              <a:gd name="T15" fmla="*/ 26 h 308"/>
              <a:gd name="T16" fmla="*/ 134 w 196"/>
              <a:gd name="T17" fmla="*/ 0 h 308"/>
              <a:gd name="T18" fmla="*/ 61 w 196"/>
              <a:gd name="T19" fmla="*/ 0 h 308"/>
              <a:gd name="T20" fmla="*/ 66 w 196"/>
              <a:gd name="T21" fmla="*/ 26 h 308"/>
              <a:gd name="T22" fmla="*/ 61 w 196"/>
              <a:gd name="T23" fmla="*/ 53 h 308"/>
              <a:gd name="T24" fmla="*/ 134 w 196"/>
              <a:gd name="T25" fmla="*/ 53 h 308"/>
              <a:gd name="T26" fmla="*/ 167 w 196"/>
              <a:gd name="T27" fmla="*/ 105 h 308"/>
              <a:gd name="T28" fmla="*/ 99 w 196"/>
              <a:gd name="T29" fmla="*/ 105 h 308"/>
              <a:gd name="T30" fmla="*/ 38 w 196"/>
              <a:gd name="T31" fmla="*/ 92 h 308"/>
              <a:gd name="T32" fmla="*/ 55 w 196"/>
              <a:gd name="T33" fmla="*/ 82 h 308"/>
              <a:gd name="T34" fmla="*/ 55 w 196"/>
              <a:gd name="T35" fmla="*/ 128 h 308"/>
              <a:gd name="T36" fmla="*/ 167 w 196"/>
              <a:gd name="T37" fmla="*/ 181 h 308"/>
              <a:gd name="T38" fmla="*/ 99 w 196"/>
              <a:gd name="T39" fmla="*/ 181 h 308"/>
              <a:gd name="T40" fmla="*/ 37 w 196"/>
              <a:gd name="T41" fmla="*/ 173 h 308"/>
              <a:gd name="T42" fmla="*/ 49 w 196"/>
              <a:gd name="T43" fmla="*/ 161 h 308"/>
              <a:gd name="T44" fmla="*/ 60 w 196"/>
              <a:gd name="T45" fmla="*/ 173 h 308"/>
              <a:gd name="T46" fmla="*/ 59 w 196"/>
              <a:gd name="T47" fmla="*/ 177 h 308"/>
              <a:gd name="T48" fmla="*/ 39 w 196"/>
              <a:gd name="T49" fmla="*/ 200 h 308"/>
              <a:gd name="T50" fmla="*/ 62 w 196"/>
              <a:gd name="T51" fmla="*/ 200 h 308"/>
              <a:gd name="T52" fmla="*/ 99 w 196"/>
              <a:gd name="T53" fmla="*/ 256 h 308"/>
              <a:gd name="T54" fmla="*/ 167 w 196"/>
              <a:gd name="T55" fmla="*/ 256 h 308"/>
              <a:gd name="T56" fmla="*/ 41 w 196"/>
              <a:gd name="T57" fmla="*/ 237 h 308"/>
              <a:gd name="T58" fmla="*/ 48 w 196"/>
              <a:gd name="T59" fmla="*/ 234 h 308"/>
              <a:gd name="T60" fmla="*/ 60 w 196"/>
              <a:gd name="T61" fmla="*/ 245 h 308"/>
              <a:gd name="T62" fmla="*/ 48 w 196"/>
              <a:gd name="T63" fmla="*/ 256 h 308"/>
              <a:gd name="T64" fmla="*/ 60 w 196"/>
              <a:gd name="T65" fmla="*/ 268 h 308"/>
              <a:gd name="T66" fmla="*/ 48 w 196"/>
              <a:gd name="T67" fmla="*/ 279 h 308"/>
              <a:gd name="T68" fmla="*/ 41 w 196"/>
              <a:gd name="T69" fmla="*/ 276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6" h="308">
                <a:moveTo>
                  <a:pt x="45" y="33"/>
                </a:moveTo>
                <a:cubicBezTo>
                  <a:pt x="0" y="33"/>
                  <a:pt x="0" y="33"/>
                  <a:pt x="0" y="33"/>
                </a:cubicBezTo>
                <a:cubicBezTo>
                  <a:pt x="0" y="308"/>
                  <a:pt x="0" y="308"/>
                  <a:pt x="0" y="308"/>
                </a:cubicBezTo>
                <a:cubicBezTo>
                  <a:pt x="196" y="308"/>
                  <a:pt x="196" y="308"/>
                  <a:pt x="196" y="308"/>
                </a:cubicBezTo>
                <a:cubicBezTo>
                  <a:pt x="196" y="33"/>
                  <a:pt x="196" y="33"/>
                  <a:pt x="196" y="33"/>
                </a:cubicBezTo>
                <a:cubicBezTo>
                  <a:pt x="151" y="33"/>
                  <a:pt x="151" y="33"/>
                  <a:pt x="151" y="33"/>
                </a:cubicBezTo>
                <a:moveTo>
                  <a:pt x="134" y="53"/>
                </a:moveTo>
                <a:cubicBezTo>
                  <a:pt x="128" y="26"/>
                  <a:pt x="128" y="26"/>
                  <a:pt x="128" y="26"/>
                </a:cubicBezTo>
                <a:cubicBezTo>
                  <a:pt x="134" y="0"/>
                  <a:pt x="134" y="0"/>
                  <a:pt x="134" y="0"/>
                </a:cubicBezTo>
                <a:cubicBezTo>
                  <a:pt x="61" y="0"/>
                  <a:pt x="61" y="0"/>
                  <a:pt x="61" y="0"/>
                </a:cubicBezTo>
                <a:cubicBezTo>
                  <a:pt x="66" y="26"/>
                  <a:pt x="66" y="26"/>
                  <a:pt x="66" y="26"/>
                </a:cubicBezTo>
                <a:cubicBezTo>
                  <a:pt x="61" y="53"/>
                  <a:pt x="61" y="53"/>
                  <a:pt x="61" y="53"/>
                </a:cubicBezTo>
                <a:cubicBezTo>
                  <a:pt x="134" y="53"/>
                  <a:pt x="134" y="53"/>
                  <a:pt x="134" y="53"/>
                </a:cubicBezTo>
                <a:moveTo>
                  <a:pt x="167" y="105"/>
                </a:moveTo>
                <a:cubicBezTo>
                  <a:pt x="99" y="105"/>
                  <a:pt x="99" y="105"/>
                  <a:pt x="99" y="105"/>
                </a:cubicBezTo>
                <a:moveTo>
                  <a:pt x="38" y="92"/>
                </a:moveTo>
                <a:cubicBezTo>
                  <a:pt x="55" y="82"/>
                  <a:pt x="55" y="82"/>
                  <a:pt x="55" y="82"/>
                </a:cubicBezTo>
                <a:cubicBezTo>
                  <a:pt x="55" y="128"/>
                  <a:pt x="55" y="128"/>
                  <a:pt x="55" y="128"/>
                </a:cubicBezTo>
                <a:moveTo>
                  <a:pt x="167" y="181"/>
                </a:moveTo>
                <a:cubicBezTo>
                  <a:pt x="99" y="181"/>
                  <a:pt x="99" y="181"/>
                  <a:pt x="99" y="181"/>
                </a:cubicBezTo>
                <a:moveTo>
                  <a:pt x="37" y="173"/>
                </a:moveTo>
                <a:cubicBezTo>
                  <a:pt x="37" y="166"/>
                  <a:pt x="43" y="161"/>
                  <a:pt x="49" y="161"/>
                </a:cubicBezTo>
                <a:cubicBezTo>
                  <a:pt x="55" y="161"/>
                  <a:pt x="60" y="166"/>
                  <a:pt x="60" y="173"/>
                </a:cubicBezTo>
                <a:cubicBezTo>
                  <a:pt x="60" y="173"/>
                  <a:pt x="60" y="176"/>
                  <a:pt x="59" y="177"/>
                </a:cubicBezTo>
                <a:cubicBezTo>
                  <a:pt x="57" y="179"/>
                  <a:pt x="39" y="200"/>
                  <a:pt x="39" y="200"/>
                </a:cubicBezTo>
                <a:cubicBezTo>
                  <a:pt x="62" y="200"/>
                  <a:pt x="62" y="200"/>
                  <a:pt x="62" y="200"/>
                </a:cubicBezTo>
                <a:moveTo>
                  <a:pt x="99" y="256"/>
                </a:moveTo>
                <a:cubicBezTo>
                  <a:pt x="167" y="256"/>
                  <a:pt x="167" y="256"/>
                  <a:pt x="167" y="256"/>
                </a:cubicBezTo>
                <a:moveTo>
                  <a:pt x="41" y="237"/>
                </a:moveTo>
                <a:cubicBezTo>
                  <a:pt x="43" y="235"/>
                  <a:pt x="45" y="234"/>
                  <a:pt x="48" y="234"/>
                </a:cubicBezTo>
                <a:cubicBezTo>
                  <a:pt x="55" y="234"/>
                  <a:pt x="60" y="239"/>
                  <a:pt x="60" y="245"/>
                </a:cubicBezTo>
                <a:cubicBezTo>
                  <a:pt x="60" y="251"/>
                  <a:pt x="55" y="256"/>
                  <a:pt x="48" y="256"/>
                </a:cubicBezTo>
                <a:cubicBezTo>
                  <a:pt x="55" y="256"/>
                  <a:pt x="60" y="261"/>
                  <a:pt x="60" y="268"/>
                </a:cubicBezTo>
                <a:cubicBezTo>
                  <a:pt x="60" y="274"/>
                  <a:pt x="55" y="279"/>
                  <a:pt x="48" y="279"/>
                </a:cubicBezTo>
                <a:cubicBezTo>
                  <a:pt x="45" y="279"/>
                  <a:pt x="43" y="278"/>
                  <a:pt x="41" y="276"/>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82">
            <a:extLst>
              <a:ext uri="{FF2B5EF4-FFF2-40B4-BE49-F238E27FC236}">
                <a16:creationId xmlns:a16="http://schemas.microsoft.com/office/drawing/2014/main" id="{EA18DE94-2E19-BF7F-6A16-4A0627CD3870}"/>
              </a:ext>
            </a:extLst>
          </p:cNvPr>
          <p:cNvSpPr>
            <a:spLocks noChangeAspect="1"/>
          </p:cNvSpPr>
          <p:nvPr/>
        </p:nvSpPr>
        <p:spPr bwMode="auto">
          <a:xfrm>
            <a:off x="10340718" y="2008928"/>
            <a:ext cx="869728" cy="837714"/>
          </a:xfrm>
          <a:custGeom>
            <a:avLst/>
            <a:gdLst>
              <a:gd name="T0" fmla="*/ 228 w 244"/>
              <a:gd name="T1" fmla="*/ 244 h 271"/>
              <a:gd name="T2" fmla="*/ 184 w 244"/>
              <a:gd name="T3" fmla="*/ 264 h 271"/>
              <a:gd name="T4" fmla="*/ 133 w 244"/>
              <a:gd name="T5" fmla="*/ 271 h 271"/>
              <a:gd name="T6" fmla="*/ 81 w 244"/>
              <a:gd name="T7" fmla="*/ 262 h 271"/>
              <a:gd name="T8" fmla="*/ 39 w 244"/>
              <a:gd name="T9" fmla="*/ 236 h 271"/>
              <a:gd name="T10" fmla="*/ 11 w 244"/>
              <a:gd name="T11" fmla="*/ 194 h 271"/>
              <a:gd name="T12" fmla="*/ 0 w 244"/>
              <a:gd name="T13" fmla="*/ 136 h 271"/>
              <a:gd name="T14" fmla="*/ 10 w 244"/>
              <a:gd name="T15" fmla="*/ 81 h 271"/>
              <a:gd name="T16" fmla="*/ 38 w 244"/>
              <a:gd name="T17" fmla="*/ 38 h 271"/>
              <a:gd name="T18" fmla="*/ 79 w 244"/>
              <a:gd name="T19" fmla="*/ 10 h 271"/>
              <a:gd name="T20" fmla="*/ 128 w 244"/>
              <a:gd name="T21" fmla="*/ 0 h 271"/>
              <a:gd name="T22" fmla="*/ 158 w 244"/>
              <a:gd name="T23" fmla="*/ 3 h 271"/>
              <a:gd name="T24" fmla="*/ 185 w 244"/>
              <a:gd name="T25" fmla="*/ 12 h 271"/>
              <a:gd name="T26" fmla="*/ 209 w 244"/>
              <a:gd name="T27" fmla="*/ 27 h 271"/>
              <a:gd name="T28" fmla="*/ 228 w 244"/>
              <a:gd name="T29" fmla="*/ 49 h 271"/>
              <a:gd name="T30" fmla="*/ 240 w 244"/>
              <a:gd name="T31" fmla="*/ 77 h 271"/>
              <a:gd name="T32" fmla="*/ 244 w 244"/>
              <a:gd name="T33" fmla="*/ 111 h 271"/>
              <a:gd name="T34" fmla="*/ 239 w 244"/>
              <a:gd name="T35" fmla="*/ 146 h 271"/>
              <a:gd name="T36" fmla="*/ 226 w 244"/>
              <a:gd name="T37" fmla="*/ 173 h 271"/>
              <a:gd name="T38" fmla="*/ 206 w 244"/>
              <a:gd name="T39" fmla="*/ 190 h 271"/>
              <a:gd name="T40" fmla="*/ 183 w 244"/>
              <a:gd name="T41" fmla="*/ 196 h 271"/>
              <a:gd name="T42" fmla="*/ 160 w 244"/>
              <a:gd name="T43" fmla="*/ 187 h 271"/>
              <a:gd name="T44" fmla="*/ 153 w 244"/>
              <a:gd name="T45" fmla="*/ 165 h 271"/>
              <a:gd name="T46" fmla="*/ 153 w 244"/>
              <a:gd name="T47" fmla="*/ 161 h 271"/>
              <a:gd name="T48" fmla="*/ 154 w 244"/>
              <a:gd name="T49" fmla="*/ 156 h 271"/>
              <a:gd name="T50" fmla="*/ 132 w 244"/>
              <a:gd name="T51" fmla="*/ 185 h 271"/>
              <a:gd name="T52" fmla="*/ 103 w 244"/>
              <a:gd name="T53" fmla="*/ 195 h 271"/>
              <a:gd name="T54" fmla="*/ 87 w 244"/>
              <a:gd name="T55" fmla="*/ 191 h 271"/>
              <a:gd name="T56" fmla="*/ 76 w 244"/>
              <a:gd name="T57" fmla="*/ 183 h 271"/>
              <a:gd name="T58" fmla="*/ 69 w 244"/>
              <a:gd name="T59" fmla="*/ 170 h 271"/>
              <a:gd name="T60" fmla="*/ 67 w 244"/>
              <a:gd name="T61" fmla="*/ 154 h 271"/>
              <a:gd name="T62" fmla="*/ 69 w 244"/>
              <a:gd name="T63" fmla="*/ 134 h 271"/>
              <a:gd name="T64" fmla="*/ 77 w 244"/>
              <a:gd name="T65" fmla="*/ 114 h 271"/>
              <a:gd name="T66" fmla="*/ 89 w 244"/>
              <a:gd name="T67" fmla="*/ 97 h 271"/>
              <a:gd name="T68" fmla="*/ 105 w 244"/>
              <a:gd name="T69" fmla="*/ 83 h 271"/>
              <a:gd name="T70" fmla="*/ 125 w 244"/>
              <a:gd name="T71" fmla="*/ 74 h 271"/>
              <a:gd name="T72" fmla="*/ 149 w 244"/>
              <a:gd name="T73" fmla="*/ 70 h 271"/>
              <a:gd name="T74" fmla="*/ 164 w 244"/>
              <a:gd name="T75" fmla="*/ 72 h 271"/>
              <a:gd name="T76" fmla="*/ 177 w 244"/>
              <a:gd name="T77" fmla="*/ 76 h 271"/>
              <a:gd name="T78" fmla="*/ 154 w 244"/>
              <a:gd name="T79" fmla="*/ 156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4" h="271">
                <a:moveTo>
                  <a:pt x="228" y="244"/>
                </a:moveTo>
                <a:cubicBezTo>
                  <a:pt x="214" y="253"/>
                  <a:pt x="200" y="259"/>
                  <a:pt x="184" y="264"/>
                </a:cubicBezTo>
                <a:cubicBezTo>
                  <a:pt x="169" y="268"/>
                  <a:pt x="152" y="271"/>
                  <a:pt x="133" y="271"/>
                </a:cubicBezTo>
                <a:cubicBezTo>
                  <a:pt x="115" y="271"/>
                  <a:pt x="98" y="268"/>
                  <a:pt x="81" y="262"/>
                </a:cubicBezTo>
                <a:cubicBezTo>
                  <a:pt x="65" y="256"/>
                  <a:pt x="51" y="247"/>
                  <a:pt x="39" y="236"/>
                </a:cubicBezTo>
                <a:cubicBezTo>
                  <a:pt x="27" y="224"/>
                  <a:pt x="18" y="210"/>
                  <a:pt x="11" y="194"/>
                </a:cubicBezTo>
                <a:cubicBezTo>
                  <a:pt x="4" y="177"/>
                  <a:pt x="0" y="158"/>
                  <a:pt x="0" y="136"/>
                </a:cubicBezTo>
                <a:cubicBezTo>
                  <a:pt x="0" y="116"/>
                  <a:pt x="3" y="97"/>
                  <a:pt x="10" y="81"/>
                </a:cubicBezTo>
                <a:cubicBezTo>
                  <a:pt x="17" y="64"/>
                  <a:pt x="26" y="50"/>
                  <a:pt x="38" y="38"/>
                </a:cubicBezTo>
                <a:cubicBezTo>
                  <a:pt x="50" y="26"/>
                  <a:pt x="63" y="16"/>
                  <a:pt x="79" y="10"/>
                </a:cubicBezTo>
                <a:cubicBezTo>
                  <a:pt x="94" y="3"/>
                  <a:pt x="111" y="0"/>
                  <a:pt x="128" y="0"/>
                </a:cubicBezTo>
                <a:cubicBezTo>
                  <a:pt x="138" y="0"/>
                  <a:pt x="148" y="1"/>
                  <a:pt x="158" y="3"/>
                </a:cubicBezTo>
                <a:cubicBezTo>
                  <a:pt x="167" y="5"/>
                  <a:pt x="177" y="8"/>
                  <a:pt x="185" y="12"/>
                </a:cubicBezTo>
                <a:cubicBezTo>
                  <a:pt x="194" y="16"/>
                  <a:pt x="202" y="21"/>
                  <a:pt x="209" y="27"/>
                </a:cubicBezTo>
                <a:cubicBezTo>
                  <a:pt x="216" y="33"/>
                  <a:pt x="222" y="41"/>
                  <a:pt x="228" y="49"/>
                </a:cubicBezTo>
                <a:cubicBezTo>
                  <a:pt x="233" y="57"/>
                  <a:pt x="237" y="67"/>
                  <a:pt x="240" y="77"/>
                </a:cubicBezTo>
                <a:cubicBezTo>
                  <a:pt x="243" y="87"/>
                  <a:pt x="244" y="99"/>
                  <a:pt x="244" y="111"/>
                </a:cubicBezTo>
                <a:cubicBezTo>
                  <a:pt x="244" y="124"/>
                  <a:pt x="243" y="136"/>
                  <a:pt x="239" y="146"/>
                </a:cubicBezTo>
                <a:cubicBezTo>
                  <a:pt x="236" y="157"/>
                  <a:pt x="232" y="165"/>
                  <a:pt x="226" y="173"/>
                </a:cubicBezTo>
                <a:cubicBezTo>
                  <a:pt x="220" y="180"/>
                  <a:pt x="214" y="186"/>
                  <a:pt x="206" y="190"/>
                </a:cubicBezTo>
                <a:cubicBezTo>
                  <a:pt x="199" y="194"/>
                  <a:pt x="191" y="196"/>
                  <a:pt x="183" y="196"/>
                </a:cubicBezTo>
                <a:cubicBezTo>
                  <a:pt x="172" y="196"/>
                  <a:pt x="165" y="193"/>
                  <a:pt x="160" y="187"/>
                </a:cubicBezTo>
                <a:cubicBezTo>
                  <a:pt x="155" y="182"/>
                  <a:pt x="153" y="175"/>
                  <a:pt x="153" y="165"/>
                </a:cubicBezTo>
                <a:cubicBezTo>
                  <a:pt x="153" y="164"/>
                  <a:pt x="153" y="162"/>
                  <a:pt x="153" y="161"/>
                </a:cubicBezTo>
                <a:cubicBezTo>
                  <a:pt x="153" y="159"/>
                  <a:pt x="154" y="157"/>
                  <a:pt x="154" y="156"/>
                </a:cubicBezTo>
                <a:cubicBezTo>
                  <a:pt x="148" y="169"/>
                  <a:pt x="140" y="179"/>
                  <a:pt x="132" y="185"/>
                </a:cubicBezTo>
                <a:cubicBezTo>
                  <a:pt x="123" y="192"/>
                  <a:pt x="113" y="195"/>
                  <a:pt x="103" y="195"/>
                </a:cubicBezTo>
                <a:cubicBezTo>
                  <a:pt x="96" y="195"/>
                  <a:pt x="91" y="194"/>
                  <a:pt x="87" y="191"/>
                </a:cubicBezTo>
                <a:cubicBezTo>
                  <a:pt x="82" y="189"/>
                  <a:pt x="79" y="186"/>
                  <a:pt x="76" y="183"/>
                </a:cubicBezTo>
                <a:cubicBezTo>
                  <a:pt x="73" y="179"/>
                  <a:pt x="70" y="175"/>
                  <a:pt x="69" y="170"/>
                </a:cubicBezTo>
                <a:cubicBezTo>
                  <a:pt x="68" y="165"/>
                  <a:pt x="67" y="159"/>
                  <a:pt x="67" y="154"/>
                </a:cubicBezTo>
                <a:cubicBezTo>
                  <a:pt x="67" y="147"/>
                  <a:pt x="68" y="140"/>
                  <a:pt x="69" y="134"/>
                </a:cubicBezTo>
                <a:cubicBezTo>
                  <a:pt x="71" y="127"/>
                  <a:pt x="74" y="120"/>
                  <a:pt x="77" y="114"/>
                </a:cubicBezTo>
                <a:cubicBezTo>
                  <a:pt x="80" y="108"/>
                  <a:pt x="84" y="102"/>
                  <a:pt x="89" y="97"/>
                </a:cubicBezTo>
                <a:cubicBezTo>
                  <a:pt x="94" y="92"/>
                  <a:pt x="99" y="87"/>
                  <a:pt x="105" y="83"/>
                </a:cubicBezTo>
                <a:cubicBezTo>
                  <a:pt x="111" y="79"/>
                  <a:pt x="118" y="76"/>
                  <a:pt x="125" y="74"/>
                </a:cubicBezTo>
                <a:cubicBezTo>
                  <a:pt x="133" y="71"/>
                  <a:pt x="141" y="70"/>
                  <a:pt x="149" y="70"/>
                </a:cubicBezTo>
                <a:cubicBezTo>
                  <a:pt x="154" y="70"/>
                  <a:pt x="159" y="71"/>
                  <a:pt x="164" y="72"/>
                </a:cubicBezTo>
                <a:cubicBezTo>
                  <a:pt x="169" y="73"/>
                  <a:pt x="173" y="74"/>
                  <a:pt x="177" y="76"/>
                </a:cubicBezTo>
                <a:cubicBezTo>
                  <a:pt x="177" y="76"/>
                  <a:pt x="157" y="142"/>
                  <a:pt x="154" y="156"/>
                </a:cubicBezTo>
              </a:path>
            </a:pathLst>
          </a:custGeom>
          <a:noFill/>
          <a:ln w="1905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83">
            <a:extLst>
              <a:ext uri="{FF2B5EF4-FFF2-40B4-BE49-F238E27FC236}">
                <a16:creationId xmlns:a16="http://schemas.microsoft.com/office/drawing/2014/main" id="{A6C3E1D4-82B4-1F69-1C9D-894AA1130A54}"/>
              </a:ext>
            </a:extLst>
          </p:cNvPr>
          <p:cNvSpPr>
            <a:spLocks noChangeAspect="1" noEditPoints="1"/>
          </p:cNvSpPr>
          <p:nvPr/>
        </p:nvSpPr>
        <p:spPr bwMode="auto">
          <a:xfrm>
            <a:off x="9296372" y="3504051"/>
            <a:ext cx="639990" cy="1114915"/>
          </a:xfrm>
          <a:custGeom>
            <a:avLst/>
            <a:gdLst>
              <a:gd name="T0" fmla="*/ 158 w 158"/>
              <a:gd name="T1" fmla="*/ 61 h 276"/>
              <a:gd name="T2" fmla="*/ 158 w 158"/>
              <a:gd name="T3" fmla="*/ 261 h 276"/>
              <a:gd name="T4" fmla="*/ 142 w 158"/>
              <a:gd name="T5" fmla="*/ 276 h 276"/>
              <a:gd name="T6" fmla="*/ 15 w 158"/>
              <a:gd name="T7" fmla="*/ 276 h 276"/>
              <a:gd name="T8" fmla="*/ 0 w 158"/>
              <a:gd name="T9" fmla="*/ 261 h 276"/>
              <a:gd name="T10" fmla="*/ 0 w 158"/>
              <a:gd name="T11" fmla="*/ 15 h 276"/>
              <a:gd name="T12" fmla="*/ 15 w 158"/>
              <a:gd name="T13" fmla="*/ 0 h 276"/>
              <a:gd name="T14" fmla="*/ 142 w 158"/>
              <a:gd name="T15" fmla="*/ 0 h 276"/>
              <a:gd name="T16" fmla="*/ 158 w 158"/>
              <a:gd name="T17" fmla="*/ 15 h 276"/>
              <a:gd name="T18" fmla="*/ 158 w 158"/>
              <a:gd name="T19" fmla="*/ 35 h 276"/>
              <a:gd name="T20" fmla="*/ 86 w 158"/>
              <a:gd name="T21" fmla="*/ 248 h 276"/>
              <a:gd name="T22" fmla="*/ 79 w 158"/>
              <a:gd name="T23" fmla="*/ 241 h 276"/>
              <a:gd name="T24" fmla="*/ 72 w 158"/>
              <a:gd name="T25" fmla="*/ 248 h 276"/>
              <a:gd name="T26" fmla="*/ 79 w 158"/>
              <a:gd name="T27" fmla="*/ 255 h 276"/>
              <a:gd name="T28" fmla="*/ 86 w 158"/>
              <a:gd name="T29" fmla="*/ 248 h 276"/>
              <a:gd name="T30" fmla="*/ 1 w 158"/>
              <a:gd name="T31" fmla="*/ 224 h 276"/>
              <a:gd name="T32" fmla="*/ 156 w 158"/>
              <a:gd name="T33" fmla="*/ 224 h 276"/>
              <a:gd name="T34" fmla="*/ 2 w 158"/>
              <a:gd name="T35" fmla="*/ 35 h 276"/>
              <a:gd name="T36" fmla="*/ 155 w 158"/>
              <a:gd name="T37" fmla="*/ 35 h 276"/>
              <a:gd name="T38" fmla="*/ 97 w 158"/>
              <a:gd name="T39" fmla="*/ 17 h 276"/>
              <a:gd name="T40" fmla="*/ 60 w 158"/>
              <a:gd name="T41" fmla="*/ 17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8" h="276">
                <a:moveTo>
                  <a:pt x="158" y="61"/>
                </a:moveTo>
                <a:cubicBezTo>
                  <a:pt x="158" y="261"/>
                  <a:pt x="158" y="261"/>
                  <a:pt x="158" y="261"/>
                </a:cubicBezTo>
                <a:cubicBezTo>
                  <a:pt x="158" y="270"/>
                  <a:pt x="151" y="276"/>
                  <a:pt x="142" y="276"/>
                </a:cubicBezTo>
                <a:cubicBezTo>
                  <a:pt x="15" y="276"/>
                  <a:pt x="15" y="276"/>
                  <a:pt x="15" y="276"/>
                </a:cubicBezTo>
                <a:cubicBezTo>
                  <a:pt x="7" y="276"/>
                  <a:pt x="0" y="270"/>
                  <a:pt x="0" y="261"/>
                </a:cubicBezTo>
                <a:cubicBezTo>
                  <a:pt x="0" y="15"/>
                  <a:pt x="0" y="15"/>
                  <a:pt x="0" y="15"/>
                </a:cubicBezTo>
                <a:cubicBezTo>
                  <a:pt x="0" y="7"/>
                  <a:pt x="7" y="0"/>
                  <a:pt x="15" y="0"/>
                </a:cubicBezTo>
                <a:cubicBezTo>
                  <a:pt x="142" y="0"/>
                  <a:pt x="142" y="0"/>
                  <a:pt x="142" y="0"/>
                </a:cubicBezTo>
                <a:cubicBezTo>
                  <a:pt x="151" y="0"/>
                  <a:pt x="158" y="7"/>
                  <a:pt x="158" y="15"/>
                </a:cubicBezTo>
                <a:cubicBezTo>
                  <a:pt x="158" y="35"/>
                  <a:pt x="158" y="35"/>
                  <a:pt x="158" y="35"/>
                </a:cubicBezTo>
                <a:moveTo>
                  <a:pt x="86" y="248"/>
                </a:moveTo>
                <a:cubicBezTo>
                  <a:pt x="86" y="244"/>
                  <a:pt x="83" y="241"/>
                  <a:pt x="79" y="241"/>
                </a:cubicBezTo>
                <a:cubicBezTo>
                  <a:pt x="75" y="241"/>
                  <a:pt x="72" y="244"/>
                  <a:pt x="72" y="248"/>
                </a:cubicBezTo>
                <a:cubicBezTo>
                  <a:pt x="72" y="252"/>
                  <a:pt x="75" y="255"/>
                  <a:pt x="79" y="255"/>
                </a:cubicBezTo>
                <a:cubicBezTo>
                  <a:pt x="83" y="255"/>
                  <a:pt x="86" y="252"/>
                  <a:pt x="86" y="248"/>
                </a:cubicBezTo>
                <a:close/>
                <a:moveTo>
                  <a:pt x="1" y="224"/>
                </a:moveTo>
                <a:cubicBezTo>
                  <a:pt x="156" y="224"/>
                  <a:pt x="156" y="224"/>
                  <a:pt x="156" y="224"/>
                </a:cubicBezTo>
                <a:moveTo>
                  <a:pt x="2" y="35"/>
                </a:moveTo>
                <a:cubicBezTo>
                  <a:pt x="155" y="35"/>
                  <a:pt x="155" y="35"/>
                  <a:pt x="155" y="35"/>
                </a:cubicBezTo>
                <a:moveTo>
                  <a:pt x="97" y="17"/>
                </a:moveTo>
                <a:cubicBezTo>
                  <a:pt x="60" y="17"/>
                  <a:pt x="60" y="17"/>
                  <a:pt x="60" y="17"/>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5">
            <a:extLst>
              <a:ext uri="{FF2B5EF4-FFF2-40B4-BE49-F238E27FC236}">
                <a16:creationId xmlns:a16="http://schemas.microsoft.com/office/drawing/2014/main" id="{2114038B-B9B2-8353-763B-26C04666AF46}"/>
              </a:ext>
            </a:extLst>
          </p:cNvPr>
          <p:cNvSpPr>
            <a:spLocks noChangeAspect="1" noEditPoints="1"/>
          </p:cNvSpPr>
          <p:nvPr/>
        </p:nvSpPr>
        <p:spPr bwMode="auto">
          <a:xfrm>
            <a:off x="9081477" y="2067306"/>
            <a:ext cx="1083940" cy="764677"/>
          </a:xfrm>
          <a:custGeom>
            <a:avLst/>
            <a:gdLst>
              <a:gd name="T0" fmla="*/ 260 w 292"/>
              <a:gd name="T1" fmla="*/ 26 h 205"/>
              <a:gd name="T2" fmla="*/ 161 w 292"/>
              <a:gd name="T3" fmla="*/ 96 h 205"/>
              <a:gd name="T4" fmla="*/ 126 w 292"/>
              <a:gd name="T5" fmla="*/ 96 h 205"/>
              <a:gd name="T6" fmla="*/ 7 w 292"/>
              <a:gd name="T7" fmla="*/ 8 h 205"/>
              <a:gd name="T8" fmla="*/ 7 w 292"/>
              <a:gd name="T9" fmla="*/ 200 h 205"/>
              <a:gd name="T10" fmla="*/ 101 w 292"/>
              <a:gd name="T11" fmla="*/ 101 h 205"/>
              <a:gd name="T12" fmla="*/ 191 w 292"/>
              <a:gd name="T13" fmla="*/ 101 h 205"/>
              <a:gd name="T14" fmla="*/ 286 w 292"/>
              <a:gd name="T15" fmla="*/ 200 h 205"/>
              <a:gd name="T16" fmla="*/ 292 w 292"/>
              <a:gd name="T17" fmla="*/ 19 h 205"/>
              <a:gd name="T18" fmla="*/ 274 w 292"/>
              <a:gd name="T19" fmla="*/ 0 h 205"/>
              <a:gd name="T20" fmla="*/ 19 w 292"/>
              <a:gd name="T21" fmla="*/ 0 h 205"/>
              <a:gd name="T22" fmla="*/ 0 w 292"/>
              <a:gd name="T23" fmla="*/ 19 h 205"/>
              <a:gd name="T24" fmla="*/ 0 w 292"/>
              <a:gd name="T25" fmla="*/ 187 h 205"/>
              <a:gd name="T26" fmla="*/ 19 w 292"/>
              <a:gd name="T27" fmla="*/ 205 h 205"/>
              <a:gd name="T28" fmla="*/ 274 w 292"/>
              <a:gd name="T29" fmla="*/ 205 h 205"/>
              <a:gd name="T30" fmla="*/ 292 w 292"/>
              <a:gd name="T31" fmla="*/ 187 h 205"/>
              <a:gd name="T32" fmla="*/ 292 w 292"/>
              <a:gd name="T33" fmla="*/ 19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2" h="205">
                <a:moveTo>
                  <a:pt x="260" y="26"/>
                </a:moveTo>
                <a:cubicBezTo>
                  <a:pt x="161" y="96"/>
                  <a:pt x="161" y="96"/>
                  <a:pt x="161" y="96"/>
                </a:cubicBezTo>
                <a:cubicBezTo>
                  <a:pt x="151" y="103"/>
                  <a:pt x="136" y="103"/>
                  <a:pt x="126" y="96"/>
                </a:cubicBezTo>
                <a:cubicBezTo>
                  <a:pt x="7" y="8"/>
                  <a:pt x="7" y="8"/>
                  <a:pt x="7" y="8"/>
                </a:cubicBezTo>
                <a:moveTo>
                  <a:pt x="7" y="200"/>
                </a:moveTo>
                <a:cubicBezTo>
                  <a:pt x="101" y="101"/>
                  <a:pt x="101" y="101"/>
                  <a:pt x="101" y="101"/>
                </a:cubicBezTo>
                <a:moveTo>
                  <a:pt x="191" y="101"/>
                </a:moveTo>
                <a:cubicBezTo>
                  <a:pt x="286" y="200"/>
                  <a:pt x="286" y="200"/>
                  <a:pt x="286" y="200"/>
                </a:cubicBezTo>
                <a:moveTo>
                  <a:pt x="292" y="19"/>
                </a:moveTo>
                <a:cubicBezTo>
                  <a:pt x="292" y="9"/>
                  <a:pt x="284" y="0"/>
                  <a:pt x="274" y="0"/>
                </a:cubicBezTo>
                <a:cubicBezTo>
                  <a:pt x="19" y="0"/>
                  <a:pt x="19" y="0"/>
                  <a:pt x="19" y="0"/>
                </a:cubicBezTo>
                <a:cubicBezTo>
                  <a:pt x="9" y="0"/>
                  <a:pt x="0" y="9"/>
                  <a:pt x="0" y="19"/>
                </a:cubicBezTo>
                <a:cubicBezTo>
                  <a:pt x="0" y="187"/>
                  <a:pt x="0" y="187"/>
                  <a:pt x="0" y="187"/>
                </a:cubicBezTo>
                <a:cubicBezTo>
                  <a:pt x="0" y="197"/>
                  <a:pt x="9" y="205"/>
                  <a:pt x="19" y="205"/>
                </a:cubicBezTo>
                <a:cubicBezTo>
                  <a:pt x="274" y="205"/>
                  <a:pt x="274" y="205"/>
                  <a:pt x="274" y="205"/>
                </a:cubicBezTo>
                <a:cubicBezTo>
                  <a:pt x="284" y="205"/>
                  <a:pt x="292" y="197"/>
                  <a:pt x="292" y="187"/>
                </a:cubicBezTo>
                <a:lnTo>
                  <a:pt x="292" y="19"/>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a:extLst>
              <a:ext uri="{FF2B5EF4-FFF2-40B4-BE49-F238E27FC236}">
                <a16:creationId xmlns:a16="http://schemas.microsoft.com/office/drawing/2014/main" id="{C88BDE88-F39F-47F3-9F27-64E5CEDDEEC2}"/>
              </a:ext>
            </a:extLst>
          </p:cNvPr>
          <p:cNvSpPr>
            <a:spLocks noChangeAspect="1" noEditPoints="1"/>
          </p:cNvSpPr>
          <p:nvPr/>
        </p:nvSpPr>
        <p:spPr bwMode="auto">
          <a:xfrm>
            <a:off x="7748789" y="3499981"/>
            <a:ext cx="1119949" cy="1123054"/>
          </a:xfrm>
          <a:custGeom>
            <a:avLst/>
            <a:gdLst>
              <a:gd name="T0" fmla="*/ 442 w 511"/>
              <a:gd name="T1" fmla="*/ 455 h 512"/>
              <a:gd name="T2" fmla="*/ 399 w 511"/>
              <a:gd name="T3" fmla="*/ 499 h 512"/>
              <a:gd name="T4" fmla="*/ 362 w 511"/>
              <a:gd name="T5" fmla="*/ 507 h 512"/>
              <a:gd name="T6" fmla="*/ 5 w 511"/>
              <a:gd name="T7" fmla="*/ 150 h 512"/>
              <a:gd name="T8" fmla="*/ 13 w 511"/>
              <a:gd name="T9" fmla="*/ 113 h 512"/>
              <a:gd name="T10" fmla="*/ 56 w 511"/>
              <a:gd name="T11" fmla="*/ 69 h 512"/>
              <a:gd name="T12" fmla="*/ 93 w 511"/>
              <a:gd name="T13" fmla="*/ 69 h 512"/>
              <a:gd name="T14" fmla="*/ 166 w 511"/>
              <a:gd name="T15" fmla="*/ 142 h 512"/>
              <a:gd name="T16" fmla="*/ 166 w 511"/>
              <a:gd name="T17" fmla="*/ 179 h 512"/>
              <a:gd name="T18" fmla="*/ 130 w 511"/>
              <a:gd name="T19" fmla="*/ 216 h 512"/>
              <a:gd name="T20" fmla="*/ 126 w 511"/>
              <a:gd name="T21" fmla="*/ 251 h 512"/>
              <a:gd name="T22" fmla="*/ 261 w 511"/>
              <a:gd name="T23" fmla="*/ 386 h 512"/>
              <a:gd name="T24" fmla="*/ 296 w 511"/>
              <a:gd name="T25" fmla="*/ 382 h 512"/>
              <a:gd name="T26" fmla="*/ 332 w 511"/>
              <a:gd name="T27" fmla="*/ 345 h 512"/>
              <a:gd name="T28" fmla="*/ 369 w 511"/>
              <a:gd name="T29" fmla="*/ 345 h 512"/>
              <a:gd name="T30" fmla="*/ 442 w 511"/>
              <a:gd name="T31" fmla="*/ 418 h 512"/>
              <a:gd name="T32" fmla="*/ 442 w 511"/>
              <a:gd name="T33" fmla="*/ 455 h 512"/>
              <a:gd name="T34" fmla="*/ 458 w 511"/>
              <a:gd name="T35" fmla="*/ 0 h 512"/>
              <a:gd name="T36" fmla="*/ 458 w 511"/>
              <a:gd name="T37" fmla="*/ 54 h 512"/>
              <a:gd name="T38" fmla="*/ 511 w 511"/>
              <a:gd name="T39" fmla="*/ 54 h 512"/>
              <a:gd name="T40" fmla="*/ 511 w 511"/>
              <a:gd name="T41" fmla="*/ 0 h 512"/>
              <a:gd name="T42" fmla="*/ 458 w 511"/>
              <a:gd name="T43" fmla="*/ 0 h 512"/>
              <a:gd name="T44" fmla="*/ 261 w 511"/>
              <a:gd name="T45" fmla="*/ 0 h 512"/>
              <a:gd name="T46" fmla="*/ 261 w 511"/>
              <a:gd name="T47" fmla="*/ 54 h 512"/>
              <a:gd name="T48" fmla="*/ 314 w 511"/>
              <a:gd name="T49" fmla="*/ 54 h 512"/>
              <a:gd name="T50" fmla="*/ 314 w 511"/>
              <a:gd name="T51" fmla="*/ 0 h 512"/>
              <a:gd name="T52" fmla="*/ 261 w 511"/>
              <a:gd name="T53" fmla="*/ 0 h 512"/>
              <a:gd name="T54" fmla="*/ 359 w 511"/>
              <a:gd name="T55" fmla="*/ 0 h 512"/>
              <a:gd name="T56" fmla="*/ 359 w 511"/>
              <a:gd name="T57" fmla="*/ 54 h 512"/>
              <a:gd name="T58" fmla="*/ 413 w 511"/>
              <a:gd name="T59" fmla="*/ 54 h 512"/>
              <a:gd name="T60" fmla="*/ 413 w 511"/>
              <a:gd name="T61" fmla="*/ 0 h 512"/>
              <a:gd name="T62" fmla="*/ 359 w 511"/>
              <a:gd name="T63" fmla="*/ 0 h 512"/>
              <a:gd name="T64" fmla="*/ 458 w 511"/>
              <a:gd name="T65" fmla="*/ 99 h 512"/>
              <a:gd name="T66" fmla="*/ 458 w 511"/>
              <a:gd name="T67" fmla="*/ 153 h 512"/>
              <a:gd name="T68" fmla="*/ 511 w 511"/>
              <a:gd name="T69" fmla="*/ 153 h 512"/>
              <a:gd name="T70" fmla="*/ 511 w 511"/>
              <a:gd name="T71" fmla="*/ 99 h 512"/>
              <a:gd name="T72" fmla="*/ 458 w 511"/>
              <a:gd name="T73" fmla="*/ 99 h 512"/>
              <a:gd name="T74" fmla="*/ 261 w 511"/>
              <a:gd name="T75" fmla="*/ 99 h 512"/>
              <a:gd name="T76" fmla="*/ 261 w 511"/>
              <a:gd name="T77" fmla="*/ 153 h 512"/>
              <a:gd name="T78" fmla="*/ 314 w 511"/>
              <a:gd name="T79" fmla="*/ 153 h 512"/>
              <a:gd name="T80" fmla="*/ 314 w 511"/>
              <a:gd name="T81" fmla="*/ 99 h 512"/>
              <a:gd name="T82" fmla="*/ 261 w 511"/>
              <a:gd name="T83" fmla="*/ 99 h 512"/>
              <a:gd name="T84" fmla="*/ 359 w 511"/>
              <a:gd name="T85" fmla="*/ 99 h 512"/>
              <a:gd name="T86" fmla="*/ 359 w 511"/>
              <a:gd name="T87" fmla="*/ 153 h 512"/>
              <a:gd name="T88" fmla="*/ 413 w 511"/>
              <a:gd name="T89" fmla="*/ 153 h 512"/>
              <a:gd name="T90" fmla="*/ 413 w 511"/>
              <a:gd name="T91" fmla="*/ 99 h 512"/>
              <a:gd name="T92" fmla="*/ 359 w 511"/>
              <a:gd name="T93" fmla="*/ 99 h 512"/>
              <a:gd name="T94" fmla="*/ 458 w 511"/>
              <a:gd name="T95" fmla="*/ 197 h 512"/>
              <a:gd name="T96" fmla="*/ 458 w 511"/>
              <a:gd name="T97" fmla="*/ 251 h 512"/>
              <a:gd name="T98" fmla="*/ 511 w 511"/>
              <a:gd name="T99" fmla="*/ 251 h 512"/>
              <a:gd name="T100" fmla="*/ 511 w 511"/>
              <a:gd name="T101" fmla="*/ 197 h 512"/>
              <a:gd name="T102" fmla="*/ 458 w 511"/>
              <a:gd name="T103" fmla="*/ 197 h 512"/>
              <a:gd name="T104" fmla="*/ 261 w 511"/>
              <a:gd name="T105" fmla="*/ 197 h 512"/>
              <a:gd name="T106" fmla="*/ 261 w 511"/>
              <a:gd name="T107" fmla="*/ 251 h 512"/>
              <a:gd name="T108" fmla="*/ 314 w 511"/>
              <a:gd name="T109" fmla="*/ 251 h 512"/>
              <a:gd name="T110" fmla="*/ 314 w 511"/>
              <a:gd name="T111" fmla="*/ 197 h 512"/>
              <a:gd name="T112" fmla="*/ 261 w 511"/>
              <a:gd name="T113" fmla="*/ 197 h 512"/>
              <a:gd name="T114" fmla="*/ 359 w 511"/>
              <a:gd name="T115" fmla="*/ 197 h 512"/>
              <a:gd name="T116" fmla="*/ 359 w 511"/>
              <a:gd name="T117" fmla="*/ 251 h 512"/>
              <a:gd name="T118" fmla="*/ 413 w 511"/>
              <a:gd name="T119" fmla="*/ 251 h 512"/>
              <a:gd name="T120" fmla="*/ 413 w 511"/>
              <a:gd name="T121" fmla="*/ 197 h 512"/>
              <a:gd name="T122" fmla="*/ 359 w 511"/>
              <a:gd name="T123" fmla="*/ 197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11" h="512">
                <a:moveTo>
                  <a:pt x="442" y="455"/>
                </a:moveTo>
                <a:cubicBezTo>
                  <a:pt x="399" y="499"/>
                  <a:pt x="399" y="499"/>
                  <a:pt x="399" y="499"/>
                </a:cubicBezTo>
                <a:cubicBezTo>
                  <a:pt x="389" y="508"/>
                  <a:pt x="375" y="512"/>
                  <a:pt x="362" y="507"/>
                </a:cubicBezTo>
                <a:cubicBezTo>
                  <a:pt x="196" y="446"/>
                  <a:pt x="66" y="315"/>
                  <a:pt x="5" y="150"/>
                </a:cubicBezTo>
                <a:cubicBezTo>
                  <a:pt x="0" y="137"/>
                  <a:pt x="3" y="122"/>
                  <a:pt x="13" y="113"/>
                </a:cubicBezTo>
                <a:cubicBezTo>
                  <a:pt x="56" y="69"/>
                  <a:pt x="56" y="69"/>
                  <a:pt x="56" y="69"/>
                </a:cubicBezTo>
                <a:cubicBezTo>
                  <a:pt x="67" y="59"/>
                  <a:pt x="83" y="59"/>
                  <a:pt x="93" y="69"/>
                </a:cubicBezTo>
                <a:cubicBezTo>
                  <a:pt x="166" y="142"/>
                  <a:pt x="166" y="142"/>
                  <a:pt x="166" y="142"/>
                </a:cubicBezTo>
                <a:cubicBezTo>
                  <a:pt x="177" y="153"/>
                  <a:pt x="177" y="169"/>
                  <a:pt x="166" y="179"/>
                </a:cubicBezTo>
                <a:cubicBezTo>
                  <a:pt x="130" y="216"/>
                  <a:pt x="130" y="216"/>
                  <a:pt x="130" y="216"/>
                </a:cubicBezTo>
                <a:cubicBezTo>
                  <a:pt x="120" y="225"/>
                  <a:pt x="119" y="240"/>
                  <a:pt x="126" y="251"/>
                </a:cubicBezTo>
                <a:cubicBezTo>
                  <a:pt x="160" y="305"/>
                  <a:pt x="206" y="351"/>
                  <a:pt x="261" y="386"/>
                </a:cubicBezTo>
                <a:cubicBezTo>
                  <a:pt x="272" y="393"/>
                  <a:pt x="286" y="391"/>
                  <a:pt x="296" y="382"/>
                </a:cubicBezTo>
                <a:cubicBezTo>
                  <a:pt x="332" y="345"/>
                  <a:pt x="332" y="345"/>
                  <a:pt x="332" y="345"/>
                </a:cubicBezTo>
                <a:cubicBezTo>
                  <a:pt x="343" y="335"/>
                  <a:pt x="359" y="335"/>
                  <a:pt x="369" y="345"/>
                </a:cubicBezTo>
                <a:cubicBezTo>
                  <a:pt x="442" y="418"/>
                  <a:pt x="442" y="418"/>
                  <a:pt x="442" y="418"/>
                </a:cubicBezTo>
                <a:cubicBezTo>
                  <a:pt x="453" y="429"/>
                  <a:pt x="453" y="445"/>
                  <a:pt x="442" y="455"/>
                </a:cubicBezTo>
                <a:close/>
                <a:moveTo>
                  <a:pt x="458" y="0"/>
                </a:moveTo>
                <a:cubicBezTo>
                  <a:pt x="458" y="54"/>
                  <a:pt x="458" y="54"/>
                  <a:pt x="458" y="54"/>
                </a:cubicBezTo>
                <a:cubicBezTo>
                  <a:pt x="511" y="54"/>
                  <a:pt x="511" y="54"/>
                  <a:pt x="511" y="54"/>
                </a:cubicBezTo>
                <a:cubicBezTo>
                  <a:pt x="511" y="0"/>
                  <a:pt x="511" y="0"/>
                  <a:pt x="511" y="0"/>
                </a:cubicBezTo>
                <a:lnTo>
                  <a:pt x="458" y="0"/>
                </a:lnTo>
                <a:close/>
                <a:moveTo>
                  <a:pt x="261" y="0"/>
                </a:moveTo>
                <a:cubicBezTo>
                  <a:pt x="261" y="54"/>
                  <a:pt x="261" y="54"/>
                  <a:pt x="261" y="54"/>
                </a:cubicBezTo>
                <a:cubicBezTo>
                  <a:pt x="314" y="54"/>
                  <a:pt x="314" y="54"/>
                  <a:pt x="314" y="54"/>
                </a:cubicBezTo>
                <a:cubicBezTo>
                  <a:pt x="314" y="0"/>
                  <a:pt x="314" y="0"/>
                  <a:pt x="314" y="0"/>
                </a:cubicBezTo>
                <a:lnTo>
                  <a:pt x="261" y="0"/>
                </a:lnTo>
                <a:close/>
                <a:moveTo>
                  <a:pt x="359" y="0"/>
                </a:moveTo>
                <a:cubicBezTo>
                  <a:pt x="359" y="54"/>
                  <a:pt x="359" y="54"/>
                  <a:pt x="359" y="54"/>
                </a:cubicBezTo>
                <a:cubicBezTo>
                  <a:pt x="413" y="54"/>
                  <a:pt x="413" y="54"/>
                  <a:pt x="413" y="54"/>
                </a:cubicBezTo>
                <a:cubicBezTo>
                  <a:pt x="413" y="0"/>
                  <a:pt x="413" y="0"/>
                  <a:pt x="413" y="0"/>
                </a:cubicBezTo>
                <a:lnTo>
                  <a:pt x="359" y="0"/>
                </a:lnTo>
                <a:close/>
                <a:moveTo>
                  <a:pt x="458" y="99"/>
                </a:moveTo>
                <a:cubicBezTo>
                  <a:pt x="458" y="153"/>
                  <a:pt x="458" y="153"/>
                  <a:pt x="458" y="153"/>
                </a:cubicBezTo>
                <a:cubicBezTo>
                  <a:pt x="511" y="153"/>
                  <a:pt x="511" y="153"/>
                  <a:pt x="511" y="153"/>
                </a:cubicBezTo>
                <a:cubicBezTo>
                  <a:pt x="511" y="99"/>
                  <a:pt x="511" y="99"/>
                  <a:pt x="511" y="99"/>
                </a:cubicBezTo>
                <a:lnTo>
                  <a:pt x="458" y="99"/>
                </a:lnTo>
                <a:close/>
                <a:moveTo>
                  <a:pt x="261" y="99"/>
                </a:moveTo>
                <a:cubicBezTo>
                  <a:pt x="261" y="153"/>
                  <a:pt x="261" y="153"/>
                  <a:pt x="261" y="153"/>
                </a:cubicBezTo>
                <a:cubicBezTo>
                  <a:pt x="314" y="153"/>
                  <a:pt x="314" y="153"/>
                  <a:pt x="314" y="153"/>
                </a:cubicBezTo>
                <a:cubicBezTo>
                  <a:pt x="314" y="99"/>
                  <a:pt x="314" y="99"/>
                  <a:pt x="314" y="99"/>
                </a:cubicBezTo>
                <a:lnTo>
                  <a:pt x="261" y="99"/>
                </a:lnTo>
                <a:close/>
                <a:moveTo>
                  <a:pt x="359" y="99"/>
                </a:moveTo>
                <a:cubicBezTo>
                  <a:pt x="359" y="153"/>
                  <a:pt x="359" y="153"/>
                  <a:pt x="359" y="153"/>
                </a:cubicBezTo>
                <a:cubicBezTo>
                  <a:pt x="413" y="153"/>
                  <a:pt x="413" y="153"/>
                  <a:pt x="413" y="153"/>
                </a:cubicBezTo>
                <a:cubicBezTo>
                  <a:pt x="413" y="99"/>
                  <a:pt x="413" y="99"/>
                  <a:pt x="413" y="99"/>
                </a:cubicBezTo>
                <a:lnTo>
                  <a:pt x="359" y="99"/>
                </a:lnTo>
                <a:close/>
                <a:moveTo>
                  <a:pt x="458" y="197"/>
                </a:moveTo>
                <a:cubicBezTo>
                  <a:pt x="458" y="251"/>
                  <a:pt x="458" y="251"/>
                  <a:pt x="458" y="251"/>
                </a:cubicBezTo>
                <a:cubicBezTo>
                  <a:pt x="511" y="251"/>
                  <a:pt x="511" y="251"/>
                  <a:pt x="511" y="251"/>
                </a:cubicBezTo>
                <a:cubicBezTo>
                  <a:pt x="511" y="197"/>
                  <a:pt x="511" y="197"/>
                  <a:pt x="511" y="197"/>
                </a:cubicBezTo>
                <a:lnTo>
                  <a:pt x="458" y="197"/>
                </a:lnTo>
                <a:close/>
                <a:moveTo>
                  <a:pt x="261" y="197"/>
                </a:moveTo>
                <a:cubicBezTo>
                  <a:pt x="261" y="251"/>
                  <a:pt x="261" y="251"/>
                  <a:pt x="261" y="251"/>
                </a:cubicBezTo>
                <a:cubicBezTo>
                  <a:pt x="314" y="251"/>
                  <a:pt x="314" y="251"/>
                  <a:pt x="314" y="251"/>
                </a:cubicBezTo>
                <a:cubicBezTo>
                  <a:pt x="314" y="197"/>
                  <a:pt x="314" y="197"/>
                  <a:pt x="314" y="197"/>
                </a:cubicBezTo>
                <a:lnTo>
                  <a:pt x="261" y="197"/>
                </a:lnTo>
                <a:close/>
                <a:moveTo>
                  <a:pt x="359" y="197"/>
                </a:moveTo>
                <a:cubicBezTo>
                  <a:pt x="359" y="251"/>
                  <a:pt x="359" y="251"/>
                  <a:pt x="359" y="251"/>
                </a:cubicBezTo>
                <a:cubicBezTo>
                  <a:pt x="413" y="251"/>
                  <a:pt x="413" y="251"/>
                  <a:pt x="413" y="251"/>
                </a:cubicBezTo>
                <a:cubicBezTo>
                  <a:pt x="413" y="197"/>
                  <a:pt x="413" y="197"/>
                  <a:pt x="413" y="197"/>
                </a:cubicBezTo>
                <a:lnTo>
                  <a:pt x="359" y="197"/>
                </a:lnTo>
                <a:close/>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92">
            <a:extLst>
              <a:ext uri="{FF2B5EF4-FFF2-40B4-BE49-F238E27FC236}">
                <a16:creationId xmlns:a16="http://schemas.microsoft.com/office/drawing/2014/main" id="{BE3088FF-EC6A-E114-DF6B-1F39F7003864}"/>
              </a:ext>
            </a:extLst>
          </p:cNvPr>
          <p:cNvSpPr>
            <a:spLocks noChangeAspect="1" noEditPoints="1"/>
          </p:cNvSpPr>
          <p:nvPr/>
        </p:nvSpPr>
        <p:spPr bwMode="auto">
          <a:xfrm>
            <a:off x="7698213" y="2064349"/>
            <a:ext cx="1221100" cy="764676"/>
          </a:xfrm>
          <a:custGeom>
            <a:avLst/>
            <a:gdLst>
              <a:gd name="T0" fmla="*/ 324 w 324"/>
              <a:gd name="T1" fmla="*/ 45 h 178"/>
              <a:gd name="T2" fmla="*/ 324 w 324"/>
              <a:gd name="T3" fmla="*/ 162 h 178"/>
              <a:gd name="T4" fmla="*/ 308 w 324"/>
              <a:gd name="T5" fmla="*/ 178 h 178"/>
              <a:gd name="T6" fmla="*/ 16 w 324"/>
              <a:gd name="T7" fmla="*/ 178 h 178"/>
              <a:gd name="T8" fmla="*/ 0 w 324"/>
              <a:gd name="T9" fmla="*/ 162 h 178"/>
              <a:gd name="T10" fmla="*/ 0 w 324"/>
              <a:gd name="T11" fmla="*/ 16 h 178"/>
              <a:gd name="T12" fmla="*/ 16 w 324"/>
              <a:gd name="T13" fmla="*/ 0 h 178"/>
              <a:gd name="T14" fmla="*/ 16 w 324"/>
              <a:gd name="T15" fmla="*/ 0 h 178"/>
              <a:gd name="T16" fmla="*/ 308 w 324"/>
              <a:gd name="T17" fmla="*/ 0 h 178"/>
              <a:gd name="T18" fmla="*/ 324 w 324"/>
              <a:gd name="T19" fmla="*/ 16 h 178"/>
              <a:gd name="T20" fmla="*/ 147 w 324"/>
              <a:gd name="T21" fmla="*/ 147 h 178"/>
              <a:gd name="T22" fmla="*/ 144 w 324"/>
              <a:gd name="T23" fmla="*/ 120 h 178"/>
              <a:gd name="T24" fmla="*/ 136 w 324"/>
              <a:gd name="T25" fmla="*/ 108 h 178"/>
              <a:gd name="T26" fmla="*/ 120 w 324"/>
              <a:gd name="T27" fmla="*/ 100 h 178"/>
              <a:gd name="T28" fmla="*/ 108 w 324"/>
              <a:gd name="T29" fmla="*/ 94 h 178"/>
              <a:gd name="T30" fmla="*/ 106 w 324"/>
              <a:gd name="T31" fmla="*/ 85 h 178"/>
              <a:gd name="T32" fmla="*/ 108 w 324"/>
              <a:gd name="T33" fmla="*/ 75 h 178"/>
              <a:gd name="T34" fmla="*/ 114 w 324"/>
              <a:gd name="T35" fmla="*/ 61 h 178"/>
              <a:gd name="T36" fmla="*/ 113 w 324"/>
              <a:gd name="T37" fmla="*/ 53 h 178"/>
              <a:gd name="T38" fmla="*/ 113 w 324"/>
              <a:gd name="T39" fmla="*/ 47 h 178"/>
              <a:gd name="T40" fmla="*/ 112 w 324"/>
              <a:gd name="T41" fmla="*/ 40 h 178"/>
              <a:gd name="T42" fmla="*/ 103 w 324"/>
              <a:gd name="T43" fmla="*/ 29 h 178"/>
              <a:gd name="T44" fmla="*/ 93 w 324"/>
              <a:gd name="T45" fmla="*/ 26 h 178"/>
              <a:gd name="T46" fmla="*/ 87 w 324"/>
              <a:gd name="T47" fmla="*/ 26 h 178"/>
              <a:gd name="T48" fmla="*/ 80 w 324"/>
              <a:gd name="T49" fmla="*/ 28 h 178"/>
              <a:gd name="T50" fmla="*/ 68 w 324"/>
              <a:gd name="T51" fmla="*/ 42 h 178"/>
              <a:gd name="T52" fmla="*/ 68 w 324"/>
              <a:gd name="T53" fmla="*/ 53 h 178"/>
              <a:gd name="T54" fmla="*/ 68 w 324"/>
              <a:gd name="T55" fmla="*/ 69 h 178"/>
              <a:gd name="T56" fmla="*/ 72 w 324"/>
              <a:gd name="T57" fmla="*/ 75 h 178"/>
              <a:gd name="T58" fmla="*/ 76 w 324"/>
              <a:gd name="T59" fmla="*/ 89 h 178"/>
              <a:gd name="T60" fmla="*/ 63 w 324"/>
              <a:gd name="T61" fmla="*/ 98 h 178"/>
              <a:gd name="T62" fmla="*/ 50 w 324"/>
              <a:gd name="T63" fmla="*/ 104 h 178"/>
              <a:gd name="T64" fmla="*/ 36 w 324"/>
              <a:gd name="T65" fmla="*/ 117 h 178"/>
              <a:gd name="T66" fmla="*/ 32 w 324"/>
              <a:gd name="T67" fmla="*/ 147 h 178"/>
              <a:gd name="T68" fmla="*/ 260 w 324"/>
              <a:gd name="T69" fmla="*/ 51 h 178"/>
              <a:gd name="T70" fmla="*/ 180 w 324"/>
              <a:gd name="T71" fmla="*/ 51 h 178"/>
              <a:gd name="T72" fmla="*/ 292 w 324"/>
              <a:gd name="T73" fmla="*/ 90 h 178"/>
              <a:gd name="T74" fmla="*/ 180 w 324"/>
              <a:gd name="T75" fmla="*/ 90 h 178"/>
              <a:gd name="T76" fmla="*/ 180 w 324"/>
              <a:gd name="T77" fmla="*/ 129 h 178"/>
              <a:gd name="T78" fmla="*/ 292 w 324"/>
              <a:gd name="T79" fmla="*/ 12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4" h="178">
                <a:moveTo>
                  <a:pt x="324" y="45"/>
                </a:moveTo>
                <a:cubicBezTo>
                  <a:pt x="324" y="162"/>
                  <a:pt x="324" y="162"/>
                  <a:pt x="324" y="162"/>
                </a:cubicBezTo>
                <a:cubicBezTo>
                  <a:pt x="324" y="171"/>
                  <a:pt x="316" y="178"/>
                  <a:pt x="308" y="178"/>
                </a:cubicBezTo>
                <a:cubicBezTo>
                  <a:pt x="16" y="178"/>
                  <a:pt x="16" y="178"/>
                  <a:pt x="16" y="178"/>
                </a:cubicBezTo>
                <a:cubicBezTo>
                  <a:pt x="7" y="178"/>
                  <a:pt x="0" y="171"/>
                  <a:pt x="0" y="162"/>
                </a:cubicBezTo>
                <a:cubicBezTo>
                  <a:pt x="0" y="16"/>
                  <a:pt x="0" y="16"/>
                  <a:pt x="0" y="16"/>
                </a:cubicBezTo>
                <a:cubicBezTo>
                  <a:pt x="0" y="7"/>
                  <a:pt x="7" y="0"/>
                  <a:pt x="16" y="0"/>
                </a:cubicBezTo>
                <a:cubicBezTo>
                  <a:pt x="16" y="0"/>
                  <a:pt x="16" y="0"/>
                  <a:pt x="16" y="0"/>
                </a:cubicBezTo>
                <a:cubicBezTo>
                  <a:pt x="308" y="0"/>
                  <a:pt x="308" y="0"/>
                  <a:pt x="308" y="0"/>
                </a:cubicBezTo>
                <a:cubicBezTo>
                  <a:pt x="316" y="0"/>
                  <a:pt x="324" y="7"/>
                  <a:pt x="324" y="16"/>
                </a:cubicBezTo>
                <a:moveTo>
                  <a:pt x="147" y="147"/>
                </a:moveTo>
                <a:cubicBezTo>
                  <a:pt x="147" y="144"/>
                  <a:pt x="146" y="130"/>
                  <a:pt x="144" y="120"/>
                </a:cubicBezTo>
                <a:cubicBezTo>
                  <a:pt x="144" y="116"/>
                  <a:pt x="139" y="111"/>
                  <a:pt x="136" y="108"/>
                </a:cubicBezTo>
                <a:cubicBezTo>
                  <a:pt x="134" y="106"/>
                  <a:pt x="121" y="101"/>
                  <a:pt x="120" y="100"/>
                </a:cubicBezTo>
                <a:cubicBezTo>
                  <a:pt x="117" y="100"/>
                  <a:pt x="110" y="96"/>
                  <a:pt x="108" y="94"/>
                </a:cubicBezTo>
                <a:cubicBezTo>
                  <a:pt x="106" y="92"/>
                  <a:pt x="105" y="89"/>
                  <a:pt x="106" y="85"/>
                </a:cubicBezTo>
                <a:cubicBezTo>
                  <a:pt x="106" y="81"/>
                  <a:pt x="107" y="80"/>
                  <a:pt x="108" y="75"/>
                </a:cubicBezTo>
                <a:cubicBezTo>
                  <a:pt x="110" y="73"/>
                  <a:pt x="114" y="66"/>
                  <a:pt x="114" y="61"/>
                </a:cubicBezTo>
                <a:cubicBezTo>
                  <a:pt x="115" y="56"/>
                  <a:pt x="113" y="53"/>
                  <a:pt x="113" y="53"/>
                </a:cubicBezTo>
                <a:cubicBezTo>
                  <a:pt x="113" y="47"/>
                  <a:pt x="113" y="47"/>
                  <a:pt x="113" y="47"/>
                </a:cubicBezTo>
                <a:cubicBezTo>
                  <a:pt x="113" y="47"/>
                  <a:pt x="113" y="43"/>
                  <a:pt x="112" y="40"/>
                </a:cubicBezTo>
                <a:cubicBezTo>
                  <a:pt x="110" y="33"/>
                  <a:pt x="104" y="30"/>
                  <a:pt x="103" y="29"/>
                </a:cubicBezTo>
                <a:cubicBezTo>
                  <a:pt x="101" y="28"/>
                  <a:pt x="96" y="27"/>
                  <a:pt x="93" y="26"/>
                </a:cubicBezTo>
                <a:cubicBezTo>
                  <a:pt x="92" y="26"/>
                  <a:pt x="89" y="26"/>
                  <a:pt x="87" y="26"/>
                </a:cubicBezTo>
                <a:cubicBezTo>
                  <a:pt x="84" y="26"/>
                  <a:pt x="81" y="28"/>
                  <a:pt x="80" y="28"/>
                </a:cubicBezTo>
                <a:cubicBezTo>
                  <a:pt x="77" y="29"/>
                  <a:pt x="70" y="34"/>
                  <a:pt x="68" y="42"/>
                </a:cubicBezTo>
                <a:cubicBezTo>
                  <a:pt x="67" y="45"/>
                  <a:pt x="68" y="53"/>
                  <a:pt x="68" y="53"/>
                </a:cubicBezTo>
                <a:cubicBezTo>
                  <a:pt x="65" y="57"/>
                  <a:pt x="68" y="68"/>
                  <a:pt x="68" y="69"/>
                </a:cubicBezTo>
                <a:cubicBezTo>
                  <a:pt x="69" y="70"/>
                  <a:pt x="70" y="74"/>
                  <a:pt x="72" y="75"/>
                </a:cubicBezTo>
                <a:cubicBezTo>
                  <a:pt x="74" y="78"/>
                  <a:pt x="77" y="85"/>
                  <a:pt x="76" y="89"/>
                </a:cubicBezTo>
                <a:cubicBezTo>
                  <a:pt x="76" y="94"/>
                  <a:pt x="65" y="97"/>
                  <a:pt x="63" y="98"/>
                </a:cubicBezTo>
                <a:cubicBezTo>
                  <a:pt x="60" y="99"/>
                  <a:pt x="55" y="101"/>
                  <a:pt x="50" y="104"/>
                </a:cubicBezTo>
                <a:cubicBezTo>
                  <a:pt x="46" y="105"/>
                  <a:pt x="39" y="112"/>
                  <a:pt x="36" y="117"/>
                </a:cubicBezTo>
                <a:cubicBezTo>
                  <a:pt x="33" y="123"/>
                  <a:pt x="32" y="144"/>
                  <a:pt x="32" y="147"/>
                </a:cubicBezTo>
                <a:moveTo>
                  <a:pt x="260" y="51"/>
                </a:moveTo>
                <a:cubicBezTo>
                  <a:pt x="180" y="51"/>
                  <a:pt x="180" y="51"/>
                  <a:pt x="180" y="51"/>
                </a:cubicBezTo>
                <a:moveTo>
                  <a:pt x="292" y="90"/>
                </a:moveTo>
                <a:cubicBezTo>
                  <a:pt x="180" y="90"/>
                  <a:pt x="180" y="90"/>
                  <a:pt x="180" y="90"/>
                </a:cubicBezTo>
                <a:moveTo>
                  <a:pt x="180" y="129"/>
                </a:moveTo>
                <a:cubicBezTo>
                  <a:pt x="292" y="129"/>
                  <a:pt x="292" y="129"/>
                  <a:pt x="292" y="129"/>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 name="TextBox 12">
            <a:extLst>
              <a:ext uri="{FF2B5EF4-FFF2-40B4-BE49-F238E27FC236}">
                <a16:creationId xmlns:a16="http://schemas.microsoft.com/office/drawing/2014/main" id="{512FD9E3-819B-EA90-78E7-E807508266D5}"/>
              </a:ext>
            </a:extLst>
          </p:cNvPr>
          <p:cNvSpPr txBox="1"/>
          <p:nvPr/>
        </p:nvSpPr>
        <p:spPr>
          <a:xfrm>
            <a:off x="5675586" y="3037490"/>
            <a:ext cx="914400" cy="914400"/>
          </a:xfrm>
          <a:prstGeom prst="rect">
            <a:avLst/>
          </a:prstGeom>
          <a:noFill/>
        </p:spPr>
        <p:txBody>
          <a:bodyPr wrap="square" rtlCol="0">
            <a:noAutofit/>
          </a:bodyPr>
          <a:lstStyle/>
          <a:p>
            <a:pPr marL="285750" indent="-285750" algn="l">
              <a:spcAft>
                <a:spcPts val="600"/>
              </a:spcAft>
              <a:buClr>
                <a:schemeClr val="accent1"/>
              </a:buClr>
              <a:buFont typeface="Arial" panose="020B0604020202020204" pitchFamily="34" charset="0"/>
              <a:buChar char="•"/>
            </a:pPr>
            <a:endParaRPr lang="en-US" sz="2000" dirty="0"/>
          </a:p>
        </p:txBody>
      </p:sp>
      <p:sp>
        <p:nvSpPr>
          <p:cNvPr id="14" name="TextBox 13">
            <a:extLst>
              <a:ext uri="{FF2B5EF4-FFF2-40B4-BE49-F238E27FC236}">
                <a16:creationId xmlns:a16="http://schemas.microsoft.com/office/drawing/2014/main" id="{2DD950A7-59F7-25D8-4E48-531EDD514D9F}"/>
              </a:ext>
            </a:extLst>
          </p:cNvPr>
          <p:cNvSpPr txBox="1"/>
          <p:nvPr/>
        </p:nvSpPr>
        <p:spPr>
          <a:xfrm flipH="1">
            <a:off x="5203118" y="3991265"/>
            <a:ext cx="2634419" cy="560605"/>
          </a:xfrm>
          <a:prstGeom prst="rect">
            <a:avLst/>
          </a:prstGeom>
          <a:noFill/>
        </p:spPr>
        <p:txBody>
          <a:bodyPr wrap="square" rtlCol="0">
            <a:noAutofit/>
          </a:bodyPr>
          <a:lstStyle/>
          <a:p>
            <a:pPr marL="0" marR="0">
              <a:spcBef>
                <a:spcPts val="0"/>
              </a:spcBef>
              <a:spcAft>
                <a:spcPts val="0"/>
              </a:spcAft>
            </a:pPr>
            <a:endParaRPr lang="en-US" sz="12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364213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Wrap-up</a:t>
            </a:r>
          </a:p>
        </p:txBody>
      </p:sp>
      <p:sp>
        <p:nvSpPr>
          <p:cNvPr id="5" name="Rectangle 4"/>
          <p:cNvSpPr/>
          <p:nvPr/>
        </p:nvSpPr>
        <p:spPr>
          <a:xfrm>
            <a:off x="1450566" y="990601"/>
            <a:ext cx="9086184" cy="6001643"/>
          </a:xfrm>
          <a:prstGeom prst="rect">
            <a:avLst/>
          </a:prstGeom>
        </p:spPr>
        <p:txBody>
          <a:bodyPr wrap="square" lIns="91440" tIns="45720" rIns="91440" bIns="45720" anchor="t">
            <a:spAutoFit/>
          </a:bodyPr>
          <a:lstStyle/>
          <a:p>
            <a:pPr>
              <a:spcAft>
                <a:spcPts val="1200"/>
              </a:spcAft>
            </a:pPr>
            <a:r>
              <a:rPr lang="en-US" sz="2400" dirty="0">
                <a:latin typeface="Arial"/>
                <a:cs typeface="Arial"/>
              </a:rPr>
              <a:t>Feedback survey</a:t>
            </a:r>
          </a:p>
          <a:p>
            <a:pPr marL="285750" indent="-285750">
              <a:spcAft>
                <a:spcPts val="1200"/>
              </a:spcAft>
              <a:buFont typeface="Arial" panose="020B0604020202020204" pitchFamily="34" charset="0"/>
              <a:buChar char="•"/>
            </a:pPr>
            <a:endParaRPr lang="en-US" sz="2400" dirty="0">
              <a:latin typeface="Arial"/>
              <a:cs typeface="Arial"/>
            </a:endParaRPr>
          </a:p>
          <a:p>
            <a:pPr marL="285750" indent="-285750">
              <a:spcAft>
                <a:spcPts val="1200"/>
              </a:spcAft>
              <a:buFont typeface="Arial" panose="020B0604020202020204" pitchFamily="34" charset="0"/>
              <a:buChar char="•"/>
            </a:pPr>
            <a:endParaRPr lang="en-US" sz="2400" dirty="0">
              <a:latin typeface="Arial"/>
              <a:cs typeface="Arial"/>
            </a:endParaRPr>
          </a:p>
          <a:p>
            <a:pPr marL="285750" indent="-285750">
              <a:spcAft>
                <a:spcPts val="1200"/>
              </a:spcAft>
              <a:buFont typeface="Arial" panose="020B0604020202020204" pitchFamily="34" charset="0"/>
              <a:buChar char="•"/>
            </a:pPr>
            <a:endParaRPr lang="en-US" sz="2400" dirty="0">
              <a:latin typeface="Arial"/>
              <a:cs typeface="Arial"/>
            </a:endParaRPr>
          </a:p>
          <a:p>
            <a:pPr marL="285750" indent="-285750">
              <a:spcAft>
                <a:spcPts val="1200"/>
              </a:spcAft>
              <a:buFont typeface="Arial" panose="020B0604020202020204" pitchFamily="34" charset="0"/>
              <a:buChar char="•"/>
            </a:pPr>
            <a:endParaRPr lang="en-US" sz="2400" dirty="0">
              <a:latin typeface="Arial"/>
              <a:cs typeface="Arial"/>
            </a:endParaRPr>
          </a:p>
          <a:p>
            <a:pPr marL="285750" indent="-285750" algn="ctr">
              <a:spcAft>
                <a:spcPts val="1200"/>
              </a:spcAft>
              <a:buFont typeface="Arial" panose="020B0604020202020204" pitchFamily="34" charset="0"/>
              <a:buChar char="•"/>
            </a:pPr>
            <a:endParaRPr lang="en-US" sz="1600" dirty="0">
              <a:cs typeface="Arial"/>
            </a:endParaRPr>
          </a:p>
          <a:p>
            <a:pPr marL="285750" indent="-285750">
              <a:spcAft>
                <a:spcPts val="1200"/>
              </a:spcAft>
              <a:buFont typeface="Arial" panose="020B0604020202020204" pitchFamily="34" charset="0"/>
              <a:buChar char="•"/>
            </a:pPr>
            <a:endParaRPr lang="en-US" sz="1600" dirty="0">
              <a:cs typeface="Arial"/>
            </a:endParaRPr>
          </a:p>
          <a:p>
            <a:pPr marL="285750" indent="-285750">
              <a:spcAft>
                <a:spcPts val="1200"/>
              </a:spcAft>
              <a:buFont typeface="Arial" panose="020B0604020202020204" pitchFamily="34" charset="0"/>
              <a:buChar char="•"/>
            </a:pPr>
            <a:endParaRPr lang="en-US" sz="1600" dirty="0">
              <a:cs typeface="Arial"/>
            </a:endParaRPr>
          </a:p>
          <a:p>
            <a:pPr marL="285750" indent="-285750">
              <a:spcAft>
                <a:spcPts val="1200"/>
              </a:spcAft>
              <a:buFont typeface="Arial" panose="020B0604020202020204" pitchFamily="34" charset="0"/>
              <a:buChar char="•"/>
            </a:pPr>
            <a:endParaRPr lang="en-US" sz="1600" dirty="0">
              <a:cs typeface="Arial"/>
            </a:endParaRPr>
          </a:p>
          <a:p>
            <a:pPr>
              <a:spcAft>
                <a:spcPts val="1200"/>
              </a:spcAft>
            </a:pPr>
            <a:r>
              <a:rPr lang="en-US" sz="1400" dirty="0">
                <a:effectLst/>
                <a:ea typeface="Calibri" panose="020F0502020204030204" pitchFamily="34" charset="0"/>
              </a:rPr>
              <a:t>This project was supported by Cooperative Agreement #NU60OE000104 from the US Centers for Disease Control and Prevention (CDC). Its contents are solely the responsibility of the authors and do not necessarily represent the official views of CDC or the Department of Health and Human Services.</a:t>
            </a:r>
          </a:p>
          <a:p>
            <a:pPr marL="285750" indent="-285750">
              <a:spcAft>
                <a:spcPts val="1200"/>
              </a:spcAft>
              <a:buFont typeface="Arial" panose="020B0604020202020204" pitchFamily="34" charset="0"/>
              <a:buChar char="•"/>
            </a:pPr>
            <a:endParaRPr lang="en-US" sz="2400" dirty="0">
              <a:latin typeface="Arial"/>
              <a:cs typeface="Arial"/>
            </a:endParaRPr>
          </a:p>
          <a:p>
            <a:pPr marL="285750" indent="-285750">
              <a:spcAft>
                <a:spcPts val="1200"/>
              </a:spcAft>
              <a:buFont typeface="Arial" panose="020B0604020202020204" pitchFamily="34" charset="0"/>
              <a:buChar char="•"/>
            </a:pPr>
            <a:endParaRPr lang="en-US" sz="2400" dirty="0">
              <a:latin typeface="Arial"/>
              <a:cs typeface="Arial"/>
            </a:endParaRPr>
          </a:p>
        </p:txBody>
      </p:sp>
      <p:sp>
        <p:nvSpPr>
          <p:cNvPr id="3" name="Slide Number Placeholder 2"/>
          <p:cNvSpPr>
            <a:spLocks noGrp="1"/>
          </p:cNvSpPr>
          <p:nvPr>
            <p:ph type="sldNum" sz="quarter" idx="12"/>
          </p:nvPr>
        </p:nvSpPr>
        <p:spPr/>
        <p:txBody>
          <a:bodyPr/>
          <a:lstStyle/>
          <a:p>
            <a:fld id="{FFA67747-A1D0-4850-AF9A-570B1A0E3F7F}" type="slidenum">
              <a:rPr lang="en-US" smtClean="0"/>
              <a:pPr/>
              <a:t>21</a:t>
            </a:fld>
            <a:endParaRPr lang="en-US" dirty="0"/>
          </a:p>
        </p:txBody>
      </p:sp>
      <p:sp>
        <p:nvSpPr>
          <p:cNvPr id="66" name="Freeform 37" title="hands holding person icon">
            <a:extLst>
              <a:ext uri="{FF2B5EF4-FFF2-40B4-BE49-F238E27FC236}">
                <a16:creationId xmlns:a16="http://schemas.microsoft.com/office/drawing/2014/main" id="{BB9099D0-DE89-5677-5C1B-D72AECBDE348}"/>
              </a:ext>
            </a:extLst>
          </p:cNvPr>
          <p:cNvSpPr>
            <a:spLocks noChangeAspect="1" noEditPoints="1"/>
          </p:cNvSpPr>
          <p:nvPr/>
        </p:nvSpPr>
        <p:spPr bwMode="auto">
          <a:xfrm>
            <a:off x="10717881" y="402256"/>
            <a:ext cx="587700" cy="529872"/>
          </a:xfrm>
          <a:custGeom>
            <a:avLst/>
            <a:gdLst>
              <a:gd name="T0" fmla="*/ 133 w 313"/>
              <a:gd name="T1" fmla="*/ 22 h 282"/>
              <a:gd name="T2" fmla="*/ 155 w 313"/>
              <a:gd name="T3" fmla="*/ 0 h 282"/>
              <a:gd name="T4" fmla="*/ 177 w 313"/>
              <a:gd name="T5" fmla="*/ 22 h 282"/>
              <a:gd name="T6" fmla="*/ 155 w 313"/>
              <a:gd name="T7" fmla="*/ 45 h 282"/>
              <a:gd name="T8" fmla="*/ 133 w 313"/>
              <a:gd name="T9" fmla="*/ 22 h 282"/>
              <a:gd name="T10" fmla="*/ 111 w 313"/>
              <a:gd name="T11" fmla="*/ 121 h 282"/>
              <a:gd name="T12" fmla="*/ 202 w 313"/>
              <a:gd name="T13" fmla="*/ 121 h 282"/>
              <a:gd name="T14" fmla="*/ 206 w 313"/>
              <a:gd name="T15" fmla="*/ 82 h 282"/>
              <a:gd name="T16" fmla="*/ 185 w 313"/>
              <a:gd name="T17" fmla="*/ 58 h 282"/>
              <a:gd name="T18" fmla="*/ 166 w 313"/>
              <a:gd name="T19" fmla="*/ 58 h 282"/>
              <a:gd name="T20" fmla="*/ 161 w 313"/>
              <a:gd name="T21" fmla="*/ 102 h 282"/>
              <a:gd name="T22" fmla="*/ 156 w 313"/>
              <a:gd name="T23" fmla="*/ 107 h 282"/>
              <a:gd name="T24" fmla="*/ 152 w 313"/>
              <a:gd name="T25" fmla="*/ 102 h 282"/>
              <a:gd name="T26" fmla="*/ 146 w 313"/>
              <a:gd name="T27" fmla="*/ 58 h 282"/>
              <a:gd name="T28" fmla="*/ 128 w 313"/>
              <a:gd name="T29" fmla="*/ 58 h 282"/>
              <a:gd name="T30" fmla="*/ 106 w 313"/>
              <a:gd name="T31" fmla="*/ 82 h 282"/>
              <a:gd name="T32" fmla="*/ 111 w 313"/>
              <a:gd name="T33" fmla="*/ 121 h 282"/>
              <a:gd name="T34" fmla="*/ 226 w 313"/>
              <a:gd name="T35" fmla="*/ 282 h 282"/>
              <a:gd name="T36" fmla="*/ 235 w 313"/>
              <a:gd name="T37" fmla="*/ 252 h 282"/>
              <a:gd name="T38" fmla="*/ 290 w 313"/>
              <a:gd name="T39" fmla="*/ 191 h 282"/>
              <a:gd name="T40" fmla="*/ 311 w 313"/>
              <a:gd name="T41" fmla="*/ 115 h 282"/>
              <a:gd name="T42" fmla="*/ 296 w 313"/>
              <a:gd name="T43" fmla="*/ 59 h 282"/>
              <a:gd name="T44" fmla="*/ 281 w 313"/>
              <a:gd name="T45" fmla="*/ 51 h 282"/>
              <a:gd name="T46" fmla="*/ 276 w 313"/>
              <a:gd name="T47" fmla="*/ 71 h 282"/>
              <a:gd name="T48" fmla="*/ 275 w 313"/>
              <a:gd name="T49" fmla="*/ 131 h 282"/>
              <a:gd name="T50" fmla="*/ 242 w 313"/>
              <a:gd name="T51" fmla="*/ 168 h 282"/>
              <a:gd name="T52" fmla="*/ 256 w 313"/>
              <a:gd name="T53" fmla="*/ 127 h 282"/>
              <a:gd name="T54" fmla="*/ 252 w 313"/>
              <a:gd name="T55" fmla="*/ 92 h 282"/>
              <a:gd name="T56" fmla="*/ 213 w 313"/>
              <a:gd name="T57" fmla="*/ 151 h 282"/>
              <a:gd name="T58" fmla="*/ 181 w 313"/>
              <a:gd name="T59" fmla="*/ 190 h 282"/>
              <a:gd name="T60" fmla="*/ 170 w 313"/>
              <a:gd name="T61" fmla="*/ 244 h 282"/>
              <a:gd name="T62" fmla="*/ 170 w 313"/>
              <a:gd name="T63" fmla="*/ 282 h 282"/>
              <a:gd name="T64" fmla="*/ 226 w 313"/>
              <a:gd name="T65" fmla="*/ 282 h 282"/>
              <a:gd name="T66" fmla="*/ 142 w 313"/>
              <a:gd name="T67" fmla="*/ 282 h 282"/>
              <a:gd name="T68" fmla="*/ 142 w 313"/>
              <a:gd name="T69" fmla="*/ 244 h 282"/>
              <a:gd name="T70" fmla="*/ 131 w 313"/>
              <a:gd name="T71" fmla="*/ 190 h 282"/>
              <a:gd name="T72" fmla="*/ 99 w 313"/>
              <a:gd name="T73" fmla="*/ 151 h 282"/>
              <a:gd name="T74" fmla="*/ 61 w 313"/>
              <a:gd name="T75" fmla="*/ 92 h 282"/>
              <a:gd name="T76" fmla="*/ 56 w 313"/>
              <a:gd name="T77" fmla="*/ 127 h 282"/>
              <a:gd name="T78" fmla="*/ 71 w 313"/>
              <a:gd name="T79" fmla="*/ 168 h 282"/>
              <a:gd name="T80" fmla="*/ 38 w 313"/>
              <a:gd name="T81" fmla="*/ 131 h 282"/>
              <a:gd name="T82" fmla="*/ 37 w 313"/>
              <a:gd name="T83" fmla="*/ 71 h 282"/>
              <a:gd name="T84" fmla="*/ 31 w 313"/>
              <a:gd name="T85" fmla="*/ 51 h 282"/>
              <a:gd name="T86" fmla="*/ 16 w 313"/>
              <a:gd name="T87" fmla="*/ 59 h 282"/>
              <a:gd name="T88" fmla="*/ 1 w 313"/>
              <a:gd name="T89" fmla="*/ 115 h 282"/>
              <a:gd name="T90" fmla="*/ 23 w 313"/>
              <a:gd name="T91" fmla="*/ 191 h 282"/>
              <a:gd name="T92" fmla="*/ 78 w 313"/>
              <a:gd name="T93" fmla="*/ 252 h 282"/>
              <a:gd name="T94" fmla="*/ 86 w 313"/>
              <a:gd name="T95" fmla="*/ 282 h 282"/>
              <a:gd name="T96" fmla="*/ 142 w 313"/>
              <a:gd name="T97" fmla="*/ 28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13" h="282">
                <a:moveTo>
                  <a:pt x="133" y="22"/>
                </a:moveTo>
                <a:cubicBezTo>
                  <a:pt x="133" y="10"/>
                  <a:pt x="143" y="0"/>
                  <a:pt x="155" y="0"/>
                </a:cubicBezTo>
                <a:cubicBezTo>
                  <a:pt x="167" y="0"/>
                  <a:pt x="177" y="10"/>
                  <a:pt x="177" y="22"/>
                </a:cubicBezTo>
                <a:cubicBezTo>
                  <a:pt x="177" y="35"/>
                  <a:pt x="167" y="45"/>
                  <a:pt x="155" y="45"/>
                </a:cubicBezTo>
                <a:cubicBezTo>
                  <a:pt x="143" y="45"/>
                  <a:pt x="133" y="35"/>
                  <a:pt x="133" y="22"/>
                </a:cubicBezTo>
                <a:close/>
                <a:moveTo>
                  <a:pt x="111" y="121"/>
                </a:moveTo>
                <a:cubicBezTo>
                  <a:pt x="158" y="139"/>
                  <a:pt x="202" y="121"/>
                  <a:pt x="202" y="121"/>
                </a:cubicBezTo>
                <a:cubicBezTo>
                  <a:pt x="205" y="97"/>
                  <a:pt x="206" y="82"/>
                  <a:pt x="206" y="82"/>
                </a:cubicBezTo>
                <a:cubicBezTo>
                  <a:pt x="208" y="69"/>
                  <a:pt x="198" y="58"/>
                  <a:pt x="185" y="58"/>
                </a:cubicBezTo>
                <a:cubicBezTo>
                  <a:pt x="166" y="58"/>
                  <a:pt x="166" y="58"/>
                  <a:pt x="166" y="58"/>
                </a:cubicBezTo>
                <a:cubicBezTo>
                  <a:pt x="161" y="110"/>
                  <a:pt x="161" y="102"/>
                  <a:pt x="161" y="102"/>
                </a:cubicBezTo>
                <a:cubicBezTo>
                  <a:pt x="156" y="107"/>
                  <a:pt x="156" y="107"/>
                  <a:pt x="156" y="107"/>
                </a:cubicBezTo>
                <a:cubicBezTo>
                  <a:pt x="152" y="102"/>
                  <a:pt x="152" y="102"/>
                  <a:pt x="152" y="102"/>
                </a:cubicBezTo>
                <a:cubicBezTo>
                  <a:pt x="147" y="66"/>
                  <a:pt x="146" y="58"/>
                  <a:pt x="146" y="58"/>
                </a:cubicBezTo>
                <a:cubicBezTo>
                  <a:pt x="128" y="58"/>
                  <a:pt x="128" y="58"/>
                  <a:pt x="128" y="58"/>
                </a:cubicBezTo>
                <a:cubicBezTo>
                  <a:pt x="114" y="58"/>
                  <a:pt x="105" y="69"/>
                  <a:pt x="106" y="82"/>
                </a:cubicBezTo>
                <a:cubicBezTo>
                  <a:pt x="108" y="104"/>
                  <a:pt x="110" y="107"/>
                  <a:pt x="111" y="121"/>
                </a:cubicBezTo>
                <a:close/>
                <a:moveTo>
                  <a:pt x="226" y="282"/>
                </a:moveTo>
                <a:cubicBezTo>
                  <a:pt x="226" y="282"/>
                  <a:pt x="227" y="267"/>
                  <a:pt x="235" y="252"/>
                </a:cubicBezTo>
                <a:cubicBezTo>
                  <a:pt x="241" y="242"/>
                  <a:pt x="279" y="203"/>
                  <a:pt x="290" y="191"/>
                </a:cubicBezTo>
                <a:cubicBezTo>
                  <a:pt x="302" y="177"/>
                  <a:pt x="313" y="124"/>
                  <a:pt x="311" y="115"/>
                </a:cubicBezTo>
                <a:cubicBezTo>
                  <a:pt x="310" y="103"/>
                  <a:pt x="300" y="67"/>
                  <a:pt x="296" y="59"/>
                </a:cubicBezTo>
                <a:cubicBezTo>
                  <a:pt x="292" y="51"/>
                  <a:pt x="286" y="48"/>
                  <a:pt x="281" y="51"/>
                </a:cubicBezTo>
                <a:cubicBezTo>
                  <a:pt x="277" y="53"/>
                  <a:pt x="273" y="61"/>
                  <a:pt x="276" y="71"/>
                </a:cubicBezTo>
                <a:cubicBezTo>
                  <a:pt x="280" y="84"/>
                  <a:pt x="283" y="111"/>
                  <a:pt x="275" y="131"/>
                </a:cubicBezTo>
                <a:cubicBezTo>
                  <a:pt x="267" y="150"/>
                  <a:pt x="242" y="168"/>
                  <a:pt x="242" y="168"/>
                </a:cubicBezTo>
                <a:cubicBezTo>
                  <a:pt x="241" y="165"/>
                  <a:pt x="248" y="140"/>
                  <a:pt x="256" y="127"/>
                </a:cubicBezTo>
                <a:cubicBezTo>
                  <a:pt x="267" y="110"/>
                  <a:pt x="263" y="93"/>
                  <a:pt x="252" y="92"/>
                </a:cubicBezTo>
                <a:cubicBezTo>
                  <a:pt x="238" y="90"/>
                  <a:pt x="227" y="135"/>
                  <a:pt x="213" y="151"/>
                </a:cubicBezTo>
                <a:cubicBezTo>
                  <a:pt x="202" y="165"/>
                  <a:pt x="196" y="169"/>
                  <a:pt x="181" y="190"/>
                </a:cubicBezTo>
                <a:cubicBezTo>
                  <a:pt x="170" y="207"/>
                  <a:pt x="170" y="233"/>
                  <a:pt x="170" y="244"/>
                </a:cubicBezTo>
                <a:cubicBezTo>
                  <a:pt x="170" y="247"/>
                  <a:pt x="170" y="282"/>
                  <a:pt x="170" y="282"/>
                </a:cubicBezTo>
                <a:lnTo>
                  <a:pt x="226" y="282"/>
                </a:lnTo>
                <a:close/>
                <a:moveTo>
                  <a:pt x="142" y="282"/>
                </a:moveTo>
                <a:cubicBezTo>
                  <a:pt x="142" y="282"/>
                  <a:pt x="142" y="247"/>
                  <a:pt x="142" y="244"/>
                </a:cubicBezTo>
                <a:cubicBezTo>
                  <a:pt x="143" y="233"/>
                  <a:pt x="143" y="207"/>
                  <a:pt x="131" y="190"/>
                </a:cubicBezTo>
                <a:cubicBezTo>
                  <a:pt x="116" y="169"/>
                  <a:pt x="111" y="165"/>
                  <a:pt x="99" y="151"/>
                </a:cubicBezTo>
                <a:cubicBezTo>
                  <a:pt x="85" y="135"/>
                  <a:pt x="74" y="90"/>
                  <a:pt x="61" y="92"/>
                </a:cubicBezTo>
                <a:cubicBezTo>
                  <a:pt x="50" y="93"/>
                  <a:pt x="46" y="110"/>
                  <a:pt x="56" y="127"/>
                </a:cubicBezTo>
                <a:cubicBezTo>
                  <a:pt x="64" y="140"/>
                  <a:pt x="71" y="165"/>
                  <a:pt x="71" y="168"/>
                </a:cubicBezTo>
                <a:cubicBezTo>
                  <a:pt x="71" y="168"/>
                  <a:pt x="45" y="150"/>
                  <a:pt x="38" y="131"/>
                </a:cubicBezTo>
                <a:cubicBezTo>
                  <a:pt x="29" y="111"/>
                  <a:pt x="33" y="84"/>
                  <a:pt x="37" y="71"/>
                </a:cubicBezTo>
                <a:cubicBezTo>
                  <a:pt x="39" y="61"/>
                  <a:pt x="36" y="53"/>
                  <a:pt x="31" y="51"/>
                </a:cubicBezTo>
                <a:cubicBezTo>
                  <a:pt x="27" y="48"/>
                  <a:pt x="20" y="51"/>
                  <a:pt x="16" y="59"/>
                </a:cubicBezTo>
                <a:cubicBezTo>
                  <a:pt x="13" y="67"/>
                  <a:pt x="3" y="103"/>
                  <a:pt x="1" y="115"/>
                </a:cubicBezTo>
                <a:cubicBezTo>
                  <a:pt x="0" y="124"/>
                  <a:pt x="11" y="177"/>
                  <a:pt x="23" y="191"/>
                </a:cubicBezTo>
                <a:cubicBezTo>
                  <a:pt x="33" y="203"/>
                  <a:pt x="72" y="242"/>
                  <a:pt x="78" y="252"/>
                </a:cubicBezTo>
                <a:cubicBezTo>
                  <a:pt x="86" y="267"/>
                  <a:pt x="86" y="282"/>
                  <a:pt x="86" y="282"/>
                </a:cubicBezTo>
                <a:lnTo>
                  <a:pt x="142" y="28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70" title="binnocular icon">
            <a:extLst>
              <a:ext uri="{FF2B5EF4-FFF2-40B4-BE49-F238E27FC236}">
                <a16:creationId xmlns:a16="http://schemas.microsoft.com/office/drawing/2014/main" id="{5CEBDB8B-3792-E5EA-EC93-51F1CDA8E00E}"/>
              </a:ext>
            </a:extLst>
          </p:cNvPr>
          <p:cNvSpPr>
            <a:spLocks noChangeAspect="1" noEditPoints="1"/>
          </p:cNvSpPr>
          <p:nvPr/>
        </p:nvSpPr>
        <p:spPr bwMode="auto">
          <a:xfrm>
            <a:off x="10758905" y="2578570"/>
            <a:ext cx="490921" cy="372263"/>
          </a:xfrm>
          <a:custGeom>
            <a:avLst/>
            <a:gdLst>
              <a:gd name="T0" fmla="*/ 234 w 302"/>
              <a:gd name="T1" fmla="*/ 44 h 229"/>
              <a:gd name="T2" fmla="*/ 289 w 302"/>
              <a:gd name="T3" fmla="*/ 148 h 229"/>
              <a:gd name="T4" fmla="*/ 292 w 302"/>
              <a:gd name="T5" fmla="*/ 155 h 229"/>
              <a:gd name="T6" fmla="*/ 264 w 302"/>
              <a:gd name="T7" fmla="*/ 219 h 229"/>
              <a:gd name="T8" fmla="*/ 199 w 302"/>
              <a:gd name="T9" fmla="*/ 190 h 229"/>
              <a:gd name="T10" fmla="*/ 197 w 302"/>
              <a:gd name="T11" fmla="*/ 182 h 229"/>
              <a:gd name="T12" fmla="*/ 182 w 302"/>
              <a:gd name="T13" fmla="*/ 122 h 229"/>
              <a:gd name="T14" fmla="*/ 120 w 302"/>
              <a:gd name="T15" fmla="*/ 121 h 229"/>
              <a:gd name="T16" fmla="*/ 105 w 302"/>
              <a:gd name="T17" fmla="*/ 182 h 229"/>
              <a:gd name="T18" fmla="*/ 103 w 302"/>
              <a:gd name="T19" fmla="*/ 190 h 229"/>
              <a:gd name="T20" fmla="*/ 39 w 302"/>
              <a:gd name="T21" fmla="*/ 219 h 229"/>
              <a:gd name="T22" fmla="*/ 10 w 302"/>
              <a:gd name="T23" fmla="*/ 155 h 229"/>
              <a:gd name="T24" fmla="*/ 13 w 302"/>
              <a:gd name="T25" fmla="*/ 148 h 229"/>
              <a:gd name="T26" fmla="*/ 80 w 302"/>
              <a:gd name="T27" fmla="*/ 22 h 229"/>
              <a:gd name="T28" fmla="*/ 80 w 302"/>
              <a:gd name="T29" fmla="*/ 22 h 229"/>
              <a:gd name="T30" fmla="*/ 120 w 302"/>
              <a:gd name="T31" fmla="*/ 5 h 229"/>
              <a:gd name="T32" fmla="*/ 139 w 302"/>
              <a:gd name="T33" fmla="*/ 44 h 229"/>
              <a:gd name="T34" fmla="*/ 139 w 302"/>
              <a:gd name="T35" fmla="*/ 44 h 229"/>
              <a:gd name="T36" fmla="*/ 133 w 302"/>
              <a:gd name="T37" fmla="*/ 69 h 229"/>
              <a:gd name="T38" fmla="*/ 170 w 302"/>
              <a:gd name="T39" fmla="*/ 69 h 229"/>
              <a:gd name="T40" fmla="*/ 163 w 302"/>
              <a:gd name="T41" fmla="*/ 44 h 229"/>
              <a:gd name="T42" fmla="*/ 164 w 302"/>
              <a:gd name="T43" fmla="*/ 44 h 229"/>
              <a:gd name="T44" fmla="*/ 183 w 302"/>
              <a:gd name="T45" fmla="*/ 5 h 229"/>
              <a:gd name="T46" fmla="*/ 222 w 302"/>
              <a:gd name="T47" fmla="*/ 22 h 229"/>
              <a:gd name="T48" fmla="*/ 222 w 302"/>
              <a:gd name="T49" fmla="*/ 22 h 229"/>
              <a:gd name="T50" fmla="*/ 83 w 302"/>
              <a:gd name="T51" fmla="*/ 58 h 229"/>
              <a:gd name="T52" fmla="*/ 61 w 302"/>
              <a:gd name="T53" fmla="*/ 100 h 229"/>
              <a:gd name="T54" fmla="*/ 68 w 302"/>
              <a:gd name="T55" fmla="*/ 143 h 229"/>
              <a:gd name="T56" fmla="*/ 27 w 302"/>
              <a:gd name="T57" fmla="*/ 161 h 229"/>
              <a:gd name="T58" fmla="*/ 45 w 302"/>
              <a:gd name="T59" fmla="*/ 202 h 229"/>
              <a:gd name="T60" fmla="*/ 86 w 302"/>
              <a:gd name="T61" fmla="*/ 184 h 229"/>
              <a:gd name="T62" fmla="*/ 68 w 302"/>
              <a:gd name="T63" fmla="*/ 143 h 229"/>
              <a:gd name="T64" fmla="*/ 275 w 302"/>
              <a:gd name="T65" fmla="*/ 161 h 229"/>
              <a:gd name="T66" fmla="*/ 235 w 302"/>
              <a:gd name="T67" fmla="*/ 143 h 229"/>
              <a:gd name="T68" fmla="*/ 216 w 302"/>
              <a:gd name="T69" fmla="*/ 184 h 229"/>
              <a:gd name="T70" fmla="*/ 257 w 302"/>
              <a:gd name="T71" fmla="*/ 202 h 229"/>
              <a:gd name="T72" fmla="*/ 275 w 302"/>
              <a:gd name="T73" fmla="*/ 161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02" h="229">
                <a:moveTo>
                  <a:pt x="234" y="44"/>
                </a:moveTo>
                <a:cubicBezTo>
                  <a:pt x="289" y="148"/>
                  <a:pt x="289" y="148"/>
                  <a:pt x="289" y="148"/>
                </a:cubicBezTo>
                <a:cubicBezTo>
                  <a:pt x="290" y="150"/>
                  <a:pt x="291" y="152"/>
                  <a:pt x="292" y="155"/>
                </a:cubicBezTo>
                <a:cubicBezTo>
                  <a:pt x="302" y="181"/>
                  <a:pt x="289" y="209"/>
                  <a:pt x="264" y="219"/>
                </a:cubicBezTo>
                <a:cubicBezTo>
                  <a:pt x="238" y="229"/>
                  <a:pt x="209" y="216"/>
                  <a:pt x="199" y="190"/>
                </a:cubicBezTo>
                <a:cubicBezTo>
                  <a:pt x="198" y="187"/>
                  <a:pt x="198" y="185"/>
                  <a:pt x="197" y="182"/>
                </a:cubicBezTo>
                <a:cubicBezTo>
                  <a:pt x="182" y="122"/>
                  <a:pt x="182" y="122"/>
                  <a:pt x="182" y="122"/>
                </a:cubicBezTo>
                <a:cubicBezTo>
                  <a:pt x="164" y="109"/>
                  <a:pt x="139" y="109"/>
                  <a:pt x="120" y="121"/>
                </a:cubicBezTo>
                <a:cubicBezTo>
                  <a:pt x="105" y="182"/>
                  <a:pt x="105" y="182"/>
                  <a:pt x="105" y="182"/>
                </a:cubicBezTo>
                <a:cubicBezTo>
                  <a:pt x="105" y="185"/>
                  <a:pt x="104" y="187"/>
                  <a:pt x="103" y="190"/>
                </a:cubicBezTo>
                <a:cubicBezTo>
                  <a:pt x="93" y="216"/>
                  <a:pt x="65" y="229"/>
                  <a:pt x="39" y="219"/>
                </a:cubicBezTo>
                <a:cubicBezTo>
                  <a:pt x="13" y="209"/>
                  <a:pt x="0" y="181"/>
                  <a:pt x="10" y="155"/>
                </a:cubicBezTo>
                <a:cubicBezTo>
                  <a:pt x="11" y="152"/>
                  <a:pt x="12" y="150"/>
                  <a:pt x="13" y="148"/>
                </a:cubicBezTo>
                <a:cubicBezTo>
                  <a:pt x="80" y="22"/>
                  <a:pt x="80" y="22"/>
                  <a:pt x="80" y="22"/>
                </a:cubicBezTo>
                <a:cubicBezTo>
                  <a:pt x="80" y="22"/>
                  <a:pt x="80" y="22"/>
                  <a:pt x="80" y="22"/>
                </a:cubicBezTo>
                <a:cubicBezTo>
                  <a:pt x="87" y="7"/>
                  <a:pt x="104" y="0"/>
                  <a:pt x="120" y="5"/>
                </a:cubicBezTo>
                <a:cubicBezTo>
                  <a:pt x="135" y="11"/>
                  <a:pt x="144" y="28"/>
                  <a:pt x="139" y="44"/>
                </a:cubicBezTo>
                <a:cubicBezTo>
                  <a:pt x="139" y="44"/>
                  <a:pt x="139" y="44"/>
                  <a:pt x="139" y="44"/>
                </a:cubicBezTo>
                <a:cubicBezTo>
                  <a:pt x="133" y="69"/>
                  <a:pt x="133" y="69"/>
                  <a:pt x="133" y="69"/>
                </a:cubicBezTo>
                <a:cubicBezTo>
                  <a:pt x="145" y="67"/>
                  <a:pt x="158" y="67"/>
                  <a:pt x="170" y="69"/>
                </a:cubicBezTo>
                <a:cubicBezTo>
                  <a:pt x="163" y="44"/>
                  <a:pt x="163" y="44"/>
                  <a:pt x="163" y="44"/>
                </a:cubicBezTo>
                <a:cubicBezTo>
                  <a:pt x="164" y="44"/>
                  <a:pt x="164" y="44"/>
                  <a:pt x="164" y="44"/>
                </a:cubicBezTo>
                <a:cubicBezTo>
                  <a:pt x="159" y="28"/>
                  <a:pt x="167" y="11"/>
                  <a:pt x="183" y="5"/>
                </a:cubicBezTo>
                <a:cubicBezTo>
                  <a:pt x="198" y="0"/>
                  <a:pt x="215" y="7"/>
                  <a:pt x="222" y="22"/>
                </a:cubicBezTo>
                <a:cubicBezTo>
                  <a:pt x="222" y="22"/>
                  <a:pt x="222" y="22"/>
                  <a:pt x="222" y="22"/>
                </a:cubicBezTo>
                <a:moveTo>
                  <a:pt x="83" y="58"/>
                </a:moveTo>
                <a:cubicBezTo>
                  <a:pt x="61" y="100"/>
                  <a:pt x="61" y="100"/>
                  <a:pt x="61" y="100"/>
                </a:cubicBezTo>
                <a:moveTo>
                  <a:pt x="68" y="143"/>
                </a:moveTo>
                <a:cubicBezTo>
                  <a:pt x="51" y="137"/>
                  <a:pt x="33" y="145"/>
                  <a:pt x="27" y="161"/>
                </a:cubicBezTo>
                <a:cubicBezTo>
                  <a:pt x="21" y="178"/>
                  <a:pt x="29" y="196"/>
                  <a:pt x="45" y="202"/>
                </a:cubicBezTo>
                <a:cubicBezTo>
                  <a:pt x="62" y="208"/>
                  <a:pt x="80" y="200"/>
                  <a:pt x="86" y="184"/>
                </a:cubicBezTo>
                <a:cubicBezTo>
                  <a:pt x="92" y="167"/>
                  <a:pt x="84" y="149"/>
                  <a:pt x="68" y="143"/>
                </a:cubicBezTo>
                <a:close/>
                <a:moveTo>
                  <a:pt x="275" y="161"/>
                </a:moveTo>
                <a:cubicBezTo>
                  <a:pt x="269" y="145"/>
                  <a:pt x="251" y="137"/>
                  <a:pt x="235" y="143"/>
                </a:cubicBezTo>
                <a:cubicBezTo>
                  <a:pt x="218" y="149"/>
                  <a:pt x="210" y="167"/>
                  <a:pt x="216" y="184"/>
                </a:cubicBezTo>
                <a:cubicBezTo>
                  <a:pt x="223" y="200"/>
                  <a:pt x="241" y="208"/>
                  <a:pt x="257" y="202"/>
                </a:cubicBezTo>
                <a:cubicBezTo>
                  <a:pt x="273" y="196"/>
                  <a:pt x="282" y="178"/>
                  <a:pt x="275" y="161"/>
                </a:cubicBez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68" name="Group 14" title="organism icon">
            <a:extLst>
              <a:ext uri="{FF2B5EF4-FFF2-40B4-BE49-F238E27FC236}">
                <a16:creationId xmlns:a16="http://schemas.microsoft.com/office/drawing/2014/main" id="{56B2993E-B336-A227-CB6A-5ABD6F6E3F85}"/>
              </a:ext>
            </a:extLst>
          </p:cNvPr>
          <p:cNvGrpSpPr>
            <a:grpSpLocks noChangeAspect="1"/>
          </p:cNvGrpSpPr>
          <p:nvPr/>
        </p:nvGrpSpPr>
        <p:grpSpPr bwMode="auto">
          <a:xfrm>
            <a:off x="10643767" y="4551870"/>
            <a:ext cx="619248" cy="596391"/>
            <a:chOff x="3542" y="1873"/>
            <a:chExt cx="596" cy="574"/>
          </a:xfrm>
        </p:grpSpPr>
        <p:sp>
          <p:nvSpPr>
            <p:cNvPr id="69" name="Freeform 15">
              <a:extLst>
                <a:ext uri="{FF2B5EF4-FFF2-40B4-BE49-F238E27FC236}">
                  <a16:creationId xmlns:a16="http://schemas.microsoft.com/office/drawing/2014/main" id="{7BA54454-BFD8-D1F2-7E4B-859A515DFAA6}"/>
                </a:ext>
              </a:extLst>
            </p:cNvPr>
            <p:cNvSpPr>
              <a:spLocks/>
            </p:cNvSpPr>
            <p:nvPr/>
          </p:nvSpPr>
          <p:spPr bwMode="auto">
            <a:xfrm>
              <a:off x="3636" y="1959"/>
              <a:ext cx="382" cy="384"/>
            </a:xfrm>
            <a:custGeom>
              <a:avLst/>
              <a:gdLst>
                <a:gd name="T0" fmla="*/ 382 w 382"/>
                <a:gd name="T1" fmla="*/ 192 h 384"/>
                <a:gd name="T2" fmla="*/ 378 w 382"/>
                <a:gd name="T3" fmla="*/ 230 h 384"/>
                <a:gd name="T4" fmla="*/ 366 w 382"/>
                <a:gd name="T5" fmla="*/ 266 h 384"/>
                <a:gd name="T6" fmla="*/ 351 w 382"/>
                <a:gd name="T7" fmla="*/ 300 h 384"/>
                <a:gd name="T8" fmla="*/ 327 w 382"/>
                <a:gd name="T9" fmla="*/ 328 h 384"/>
                <a:gd name="T10" fmla="*/ 299 w 382"/>
                <a:gd name="T11" fmla="*/ 352 h 384"/>
                <a:gd name="T12" fmla="*/ 265 w 382"/>
                <a:gd name="T13" fmla="*/ 368 h 384"/>
                <a:gd name="T14" fmla="*/ 229 w 382"/>
                <a:gd name="T15" fmla="*/ 380 h 384"/>
                <a:gd name="T16" fmla="*/ 191 w 382"/>
                <a:gd name="T17" fmla="*/ 384 h 384"/>
                <a:gd name="T18" fmla="*/ 171 w 382"/>
                <a:gd name="T19" fmla="*/ 382 h 384"/>
                <a:gd name="T20" fmla="*/ 135 w 382"/>
                <a:gd name="T21" fmla="*/ 376 h 384"/>
                <a:gd name="T22" fmla="*/ 99 w 382"/>
                <a:gd name="T23" fmla="*/ 360 h 384"/>
                <a:gd name="T24" fmla="*/ 69 w 382"/>
                <a:gd name="T25" fmla="*/ 340 h 384"/>
                <a:gd name="T26" fmla="*/ 44 w 382"/>
                <a:gd name="T27" fmla="*/ 314 h 384"/>
                <a:gd name="T28" fmla="*/ 24 w 382"/>
                <a:gd name="T29" fmla="*/ 284 h 384"/>
                <a:gd name="T30" fmla="*/ 8 w 382"/>
                <a:gd name="T31" fmla="*/ 250 h 384"/>
                <a:gd name="T32" fmla="*/ 2 w 382"/>
                <a:gd name="T33" fmla="*/ 212 h 384"/>
                <a:gd name="T34" fmla="*/ 0 w 382"/>
                <a:gd name="T35" fmla="*/ 192 h 384"/>
                <a:gd name="T36" fmla="*/ 4 w 382"/>
                <a:gd name="T37" fmla="*/ 154 h 384"/>
                <a:gd name="T38" fmla="*/ 16 w 382"/>
                <a:gd name="T39" fmla="*/ 118 h 384"/>
                <a:gd name="T40" fmla="*/ 34 w 382"/>
                <a:gd name="T41" fmla="*/ 84 h 384"/>
                <a:gd name="T42" fmla="*/ 55 w 382"/>
                <a:gd name="T43" fmla="*/ 56 h 384"/>
                <a:gd name="T44" fmla="*/ 83 w 382"/>
                <a:gd name="T45" fmla="*/ 34 h 384"/>
                <a:gd name="T46" fmla="*/ 117 w 382"/>
                <a:gd name="T47" fmla="*/ 16 h 384"/>
                <a:gd name="T48" fmla="*/ 153 w 382"/>
                <a:gd name="T49" fmla="*/ 4 h 384"/>
                <a:gd name="T50" fmla="*/ 191 w 382"/>
                <a:gd name="T51" fmla="*/ 0 h 384"/>
                <a:gd name="T52" fmla="*/ 211 w 382"/>
                <a:gd name="T53" fmla="*/ 2 h 384"/>
                <a:gd name="T54" fmla="*/ 249 w 382"/>
                <a:gd name="T55" fmla="*/ 8 h 384"/>
                <a:gd name="T56" fmla="*/ 283 w 382"/>
                <a:gd name="T57" fmla="*/ 24 h 384"/>
                <a:gd name="T58" fmla="*/ 313 w 382"/>
                <a:gd name="T59" fmla="*/ 44 h 384"/>
                <a:gd name="T60" fmla="*/ 339 w 382"/>
                <a:gd name="T61" fmla="*/ 70 h 384"/>
                <a:gd name="T62" fmla="*/ 359 w 382"/>
                <a:gd name="T63" fmla="*/ 100 h 384"/>
                <a:gd name="T64" fmla="*/ 374 w 382"/>
                <a:gd name="T65" fmla="*/ 136 h 384"/>
                <a:gd name="T66" fmla="*/ 380 w 382"/>
                <a:gd name="T67" fmla="*/ 172 h 384"/>
                <a:gd name="T68" fmla="*/ 382 w 382"/>
                <a:gd name="T69" fmla="*/ 19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2" h="384">
                  <a:moveTo>
                    <a:pt x="382" y="192"/>
                  </a:moveTo>
                  <a:lnTo>
                    <a:pt x="382" y="192"/>
                  </a:lnTo>
                  <a:lnTo>
                    <a:pt x="380" y="212"/>
                  </a:lnTo>
                  <a:lnTo>
                    <a:pt x="378" y="230"/>
                  </a:lnTo>
                  <a:lnTo>
                    <a:pt x="374" y="250"/>
                  </a:lnTo>
                  <a:lnTo>
                    <a:pt x="366" y="266"/>
                  </a:lnTo>
                  <a:lnTo>
                    <a:pt x="359" y="284"/>
                  </a:lnTo>
                  <a:lnTo>
                    <a:pt x="351" y="300"/>
                  </a:lnTo>
                  <a:lnTo>
                    <a:pt x="339" y="314"/>
                  </a:lnTo>
                  <a:lnTo>
                    <a:pt x="327" y="328"/>
                  </a:lnTo>
                  <a:lnTo>
                    <a:pt x="313" y="340"/>
                  </a:lnTo>
                  <a:lnTo>
                    <a:pt x="299" y="352"/>
                  </a:lnTo>
                  <a:lnTo>
                    <a:pt x="283" y="360"/>
                  </a:lnTo>
                  <a:lnTo>
                    <a:pt x="265" y="368"/>
                  </a:lnTo>
                  <a:lnTo>
                    <a:pt x="249" y="376"/>
                  </a:lnTo>
                  <a:lnTo>
                    <a:pt x="229" y="380"/>
                  </a:lnTo>
                  <a:lnTo>
                    <a:pt x="211" y="382"/>
                  </a:lnTo>
                  <a:lnTo>
                    <a:pt x="191" y="384"/>
                  </a:lnTo>
                  <a:lnTo>
                    <a:pt x="191" y="384"/>
                  </a:lnTo>
                  <a:lnTo>
                    <a:pt x="171" y="382"/>
                  </a:lnTo>
                  <a:lnTo>
                    <a:pt x="153" y="380"/>
                  </a:lnTo>
                  <a:lnTo>
                    <a:pt x="135" y="376"/>
                  </a:lnTo>
                  <a:lnTo>
                    <a:pt x="117" y="368"/>
                  </a:lnTo>
                  <a:lnTo>
                    <a:pt x="99" y="360"/>
                  </a:lnTo>
                  <a:lnTo>
                    <a:pt x="83" y="352"/>
                  </a:lnTo>
                  <a:lnTo>
                    <a:pt x="69" y="340"/>
                  </a:lnTo>
                  <a:lnTo>
                    <a:pt x="55" y="328"/>
                  </a:lnTo>
                  <a:lnTo>
                    <a:pt x="44" y="314"/>
                  </a:lnTo>
                  <a:lnTo>
                    <a:pt x="34" y="300"/>
                  </a:lnTo>
                  <a:lnTo>
                    <a:pt x="24" y="284"/>
                  </a:lnTo>
                  <a:lnTo>
                    <a:pt x="16" y="266"/>
                  </a:lnTo>
                  <a:lnTo>
                    <a:pt x="8" y="250"/>
                  </a:lnTo>
                  <a:lnTo>
                    <a:pt x="4" y="230"/>
                  </a:lnTo>
                  <a:lnTo>
                    <a:pt x="2" y="212"/>
                  </a:lnTo>
                  <a:lnTo>
                    <a:pt x="0" y="192"/>
                  </a:lnTo>
                  <a:lnTo>
                    <a:pt x="0" y="192"/>
                  </a:lnTo>
                  <a:lnTo>
                    <a:pt x="2" y="172"/>
                  </a:lnTo>
                  <a:lnTo>
                    <a:pt x="4" y="154"/>
                  </a:lnTo>
                  <a:lnTo>
                    <a:pt x="8" y="136"/>
                  </a:lnTo>
                  <a:lnTo>
                    <a:pt x="16" y="118"/>
                  </a:lnTo>
                  <a:lnTo>
                    <a:pt x="24" y="100"/>
                  </a:lnTo>
                  <a:lnTo>
                    <a:pt x="34" y="84"/>
                  </a:lnTo>
                  <a:lnTo>
                    <a:pt x="44" y="70"/>
                  </a:lnTo>
                  <a:lnTo>
                    <a:pt x="55" y="56"/>
                  </a:lnTo>
                  <a:lnTo>
                    <a:pt x="69" y="44"/>
                  </a:lnTo>
                  <a:lnTo>
                    <a:pt x="83" y="34"/>
                  </a:lnTo>
                  <a:lnTo>
                    <a:pt x="99" y="24"/>
                  </a:lnTo>
                  <a:lnTo>
                    <a:pt x="117" y="16"/>
                  </a:lnTo>
                  <a:lnTo>
                    <a:pt x="135" y="8"/>
                  </a:lnTo>
                  <a:lnTo>
                    <a:pt x="153" y="4"/>
                  </a:lnTo>
                  <a:lnTo>
                    <a:pt x="171" y="2"/>
                  </a:lnTo>
                  <a:lnTo>
                    <a:pt x="191" y="0"/>
                  </a:lnTo>
                  <a:lnTo>
                    <a:pt x="191" y="0"/>
                  </a:lnTo>
                  <a:lnTo>
                    <a:pt x="211" y="2"/>
                  </a:lnTo>
                  <a:lnTo>
                    <a:pt x="229" y="4"/>
                  </a:lnTo>
                  <a:lnTo>
                    <a:pt x="249" y="8"/>
                  </a:lnTo>
                  <a:lnTo>
                    <a:pt x="265" y="16"/>
                  </a:lnTo>
                  <a:lnTo>
                    <a:pt x="283" y="24"/>
                  </a:lnTo>
                  <a:lnTo>
                    <a:pt x="299" y="34"/>
                  </a:lnTo>
                  <a:lnTo>
                    <a:pt x="313" y="44"/>
                  </a:lnTo>
                  <a:lnTo>
                    <a:pt x="327" y="56"/>
                  </a:lnTo>
                  <a:lnTo>
                    <a:pt x="339" y="70"/>
                  </a:lnTo>
                  <a:lnTo>
                    <a:pt x="351" y="84"/>
                  </a:lnTo>
                  <a:lnTo>
                    <a:pt x="359" y="100"/>
                  </a:lnTo>
                  <a:lnTo>
                    <a:pt x="366" y="118"/>
                  </a:lnTo>
                  <a:lnTo>
                    <a:pt x="374" y="136"/>
                  </a:lnTo>
                  <a:lnTo>
                    <a:pt x="378" y="154"/>
                  </a:lnTo>
                  <a:lnTo>
                    <a:pt x="380" y="172"/>
                  </a:lnTo>
                  <a:lnTo>
                    <a:pt x="382" y="192"/>
                  </a:lnTo>
                  <a:lnTo>
                    <a:pt x="382" y="192"/>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0" name="Line 16">
              <a:extLst>
                <a:ext uri="{FF2B5EF4-FFF2-40B4-BE49-F238E27FC236}">
                  <a16:creationId xmlns:a16="http://schemas.microsoft.com/office/drawing/2014/main" id="{96BFFEF6-CD21-1310-43BB-14C4E05A0FF5}"/>
                </a:ext>
              </a:extLst>
            </p:cNvPr>
            <p:cNvSpPr>
              <a:spLocks noChangeShapeType="1"/>
            </p:cNvSpPr>
            <p:nvPr/>
          </p:nvSpPr>
          <p:spPr bwMode="auto">
            <a:xfrm flipH="1" flipV="1">
              <a:off x="3666" y="1959"/>
              <a:ext cx="37" cy="42"/>
            </a:xfrm>
            <a:prstGeom prst="line">
              <a:avLst/>
            </a:prstGeom>
            <a:noFill/>
            <a:ln w="190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1" name="Line 17">
              <a:extLst>
                <a:ext uri="{FF2B5EF4-FFF2-40B4-BE49-F238E27FC236}">
                  <a16:creationId xmlns:a16="http://schemas.microsoft.com/office/drawing/2014/main" id="{B35F278D-79C9-E25C-9431-5D7B2D639924}"/>
                </a:ext>
              </a:extLst>
            </p:cNvPr>
            <p:cNvSpPr>
              <a:spLocks noChangeShapeType="1"/>
            </p:cNvSpPr>
            <p:nvPr/>
          </p:nvSpPr>
          <p:spPr bwMode="auto">
            <a:xfrm flipV="1">
              <a:off x="3913" y="1925"/>
              <a:ext cx="30" cy="54"/>
            </a:xfrm>
            <a:prstGeom prst="line">
              <a:avLst/>
            </a:prstGeom>
            <a:noFill/>
            <a:ln w="190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2" name="Line 18">
              <a:extLst>
                <a:ext uri="{FF2B5EF4-FFF2-40B4-BE49-F238E27FC236}">
                  <a16:creationId xmlns:a16="http://schemas.microsoft.com/office/drawing/2014/main" id="{1AD1BFBD-F388-0C34-CD81-BD478F02A9DD}"/>
                </a:ext>
              </a:extLst>
            </p:cNvPr>
            <p:cNvSpPr>
              <a:spLocks noChangeShapeType="1"/>
            </p:cNvSpPr>
            <p:nvPr/>
          </p:nvSpPr>
          <p:spPr bwMode="auto">
            <a:xfrm>
              <a:off x="4010" y="2169"/>
              <a:ext cx="76" cy="0"/>
            </a:xfrm>
            <a:prstGeom prst="line">
              <a:avLst/>
            </a:prstGeom>
            <a:noFill/>
            <a:ln w="190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3" name="Line 19">
              <a:extLst>
                <a:ext uri="{FF2B5EF4-FFF2-40B4-BE49-F238E27FC236}">
                  <a16:creationId xmlns:a16="http://schemas.microsoft.com/office/drawing/2014/main" id="{093D5419-ABB3-2759-C8E3-5AFEB2A9DDC1}"/>
                </a:ext>
              </a:extLst>
            </p:cNvPr>
            <p:cNvSpPr>
              <a:spLocks noChangeShapeType="1"/>
            </p:cNvSpPr>
            <p:nvPr/>
          </p:nvSpPr>
          <p:spPr bwMode="auto">
            <a:xfrm>
              <a:off x="3857" y="2337"/>
              <a:ext cx="8" cy="58"/>
            </a:xfrm>
            <a:prstGeom prst="line">
              <a:avLst/>
            </a:prstGeom>
            <a:noFill/>
            <a:ln w="190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4" name="Line 20">
              <a:extLst>
                <a:ext uri="{FF2B5EF4-FFF2-40B4-BE49-F238E27FC236}">
                  <a16:creationId xmlns:a16="http://schemas.microsoft.com/office/drawing/2014/main" id="{1926891B-8E85-6078-BFB6-EFC3FD8C415A}"/>
                </a:ext>
              </a:extLst>
            </p:cNvPr>
            <p:cNvSpPr>
              <a:spLocks noChangeShapeType="1"/>
            </p:cNvSpPr>
            <p:nvPr/>
          </p:nvSpPr>
          <p:spPr bwMode="auto">
            <a:xfrm flipH="1">
              <a:off x="3594" y="2221"/>
              <a:ext cx="64" cy="30"/>
            </a:xfrm>
            <a:prstGeom prst="line">
              <a:avLst/>
            </a:prstGeom>
            <a:noFill/>
            <a:ln w="190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1">
              <a:extLst>
                <a:ext uri="{FF2B5EF4-FFF2-40B4-BE49-F238E27FC236}">
                  <a16:creationId xmlns:a16="http://schemas.microsoft.com/office/drawing/2014/main" id="{E09B108C-8AA1-1A20-EA07-470BB7D1865E}"/>
                </a:ext>
              </a:extLst>
            </p:cNvPr>
            <p:cNvSpPr>
              <a:spLocks/>
            </p:cNvSpPr>
            <p:nvPr/>
          </p:nvSpPr>
          <p:spPr bwMode="auto">
            <a:xfrm>
              <a:off x="3923" y="1873"/>
              <a:ext cx="62" cy="62"/>
            </a:xfrm>
            <a:custGeom>
              <a:avLst/>
              <a:gdLst>
                <a:gd name="T0" fmla="*/ 62 w 62"/>
                <a:gd name="T1" fmla="*/ 32 h 62"/>
                <a:gd name="T2" fmla="*/ 62 w 62"/>
                <a:gd name="T3" fmla="*/ 32 h 62"/>
                <a:gd name="T4" fmla="*/ 62 w 62"/>
                <a:gd name="T5" fmla="*/ 38 h 62"/>
                <a:gd name="T6" fmla="*/ 60 w 62"/>
                <a:gd name="T7" fmla="*/ 44 h 62"/>
                <a:gd name="T8" fmla="*/ 52 w 62"/>
                <a:gd name="T9" fmla="*/ 54 h 62"/>
                <a:gd name="T10" fmla="*/ 42 w 62"/>
                <a:gd name="T11" fmla="*/ 60 h 62"/>
                <a:gd name="T12" fmla="*/ 36 w 62"/>
                <a:gd name="T13" fmla="*/ 62 h 62"/>
                <a:gd name="T14" fmla="*/ 30 w 62"/>
                <a:gd name="T15" fmla="*/ 62 h 62"/>
                <a:gd name="T16" fmla="*/ 30 w 62"/>
                <a:gd name="T17" fmla="*/ 62 h 62"/>
                <a:gd name="T18" fmla="*/ 24 w 62"/>
                <a:gd name="T19" fmla="*/ 62 h 62"/>
                <a:gd name="T20" fmla="*/ 18 w 62"/>
                <a:gd name="T21" fmla="*/ 60 h 62"/>
                <a:gd name="T22" fmla="*/ 8 w 62"/>
                <a:gd name="T23" fmla="*/ 54 h 62"/>
                <a:gd name="T24" fmla="*/ 2 w 62"/>
                <a:gd name="T25" fmla="*/ 44 h 62"/>
                <a:gd name="T26" fmla="*/ 0 w 62"/>
                <a:gd name="T27" fmla="*/ 38 h 62"/>
                <a:gd name="T28" fmla="*/ 0 w 62"/>
                <a:gd name="T29" fmla="*/ 32 h 62"/>
                <a:gd name="T30" fmla="*/ 0 w 62"/>
                <a:gd name="T31" fmla="*/ 32 h 62"/>
                <a:gd name="T32" fmla="*/ 0 w 62"/>
                <a:gd name="T33" fmla="*/ 26 h 62"/>
                <a:gd name="T34" fmla="*/ 2 w 62"/>
                <a:gd name="T35" fmla="*/ 20 h 62"/>
                <a:gd name="T36" fmla="*/ 8 w 62"/>
                <a:gd name="T37" fmla="*/ 10 h 62"/>
                <a:gd name="T38" fmla="*/ 18 w 62"/>
                <a:gd name="T39" fmla="*/ 4 h 62"/>
                <a:gd name="T40" fmla="*/ 24 w 62"/>
                <a:gd name="T41" fmla="*/ 2 h 62"/>
                <a:gd name="T42" fmla="*/ 30 w 62"/>
                <a:gd name="T43" fmla="*/ 0 h 62"/>
                <a:gd name="T44" fmla="*/ 30 w 62"/>
                <a:gd name="T45" fmla="*/ 0 h 62"/>
                <a:gd name="T46" fmla="*/ 36 w 62"/>
                <a:gd name="T47" fmla="*/ 2 h 62"/>
                <a:gd name="T48" fmla="*/ 42 w 62"/>
                <a:gd name="T49" fmla="*/ 4 h 62"/>
                <a:gd name="T50" fmla="*/ 52 w 62"/>
                <a:gd name="T51" fmla="*/ 10 h 62"/>
                <a:gd name="T52" fmla="*/ 60 w 62"/>
                <a:gd name="T53" fmla="*/ 20 h 62"/>
                <a:gd name="T54" fmla="*/ 62 w 62"/>
                <a:gd name="T55" fmla="*/ 26 h 62"/>
                <a:gd name="T56" fmla="*/ 62 w 62"/>
                <a:gd name="T57" fmla="*/ 32 h 62"/>
                <a:gd name="T58" fmla="*/ 62 w 62"/>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2"/>
                  </a:moveTo>
                  <a:lnTo>
                    <a:pt x="62" y="32"/>
                  </a:lnTo>
                  <a:lnTo>
                    <a:pt x="62" y="38"/>
                  </a:lnTo>
                  <a:lnTo>
                    <a:pt x="60" y="44"/>
                  </a:lnTo>
                  <a:lnTo>
                    <a:pt x="52" y="54"/>
                  </a:lnTo>
                  <a:lnTo>
                    <a:pt x="42" y="60"/>
                  </a:lnTo>
                  <a:lnTo>
                    <a:pt x="36" y="62"/>
                  </a:lnTo>
                  <a:lnTo>
                    <a:pt x="30" y="62"/>
                  </a:lnTo>
                  <a:lnTo>
                    <a:pt x="30" y="62"/>
                  </a:lnTo>
                  <a:lnTo>
                    <a:pt x="24" y="62"/>
                  </a:lnTo>
                  <a:lnTo>
                    <a:pt x="18" y="60"/>
                  </a:lnTo>
                  <a:lnTo>
                    <a:pt x="8" y="54"/>
                  </a:lnTo>
                  <a:lnTo>
                    <a:pt x="2" y="44"/>
                  </a:lnTo>
                  <a:lnTo>
                    <a:pt x="0" y="38"/>
                  </a:lnTo>
                  <a:lnTo>
                    <a:pt x="0" y="32"/>
                  </a:lnTo>
                  <a:lnTo>
                    <a:pt x="0" y="32"/>
                  </a:lnTo>
                  <a:lnTo>
                    <a:pt x="0" y="26"/>
                  </a:lnTo>
                  <a:lnTo>
                    <a:pt x="2" y="20"/>
                  </a:lnTo>
                  <a:lnTo>
                    <a:pt x="8" y="10"/>
                  </a:lnTo>
                  <a:lnTo>
                    <a:pt x="18" y="4"/>
                  </a:lnTo>
                  <a:lnTo>
                    <a:pt x="24" y="2"/>
                  </a:lnTo>
                  <a:lnTo>
                    <a:pt x="30" y="0"/>
                  </a:lnTo>
                  <a:lnTo>
                    <a:pt x="30" y="0"/>
                  </a:lnTo>
                  <a:lnTo>
                    <a:pt x="36" y="2"/>
                  </a:lnTo>
                  <a:lnTo>
                    <a:pt x="42" y="4"/>
                  </a:lnTo>
                  <a:lnTo>
                    <a:pt x="52" y="10"/>
                  </a:lnTo>
                  <a:lnTo>
                    <a:pt x="60" y="20"/>
                  </a:lnTo>
                  <a:lnTo>
                    <a:pt x="62" y="26"/>
                  </a:lnTo>
                  <a:lnTo>
                    <a:pt x="62" y="32"/>
                  </a:lnTo>
                  <a:lnTo>
                    <a:pt x="62" y="32"/>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2">
              <a:extLst>
                <a:ext uri="{FF2B5EF4-FFF2-40B4-BE49-F238E27FC236}">
                  <a16:creationId xmlns:a16="http://schemas.microsoft.com/office/drawing/2014/main" id="{D9025BC1-9131-C366-4845-BC9ED39231AC}"/>
                </a:ext>
              </a:extLst>
            </p:cNvPr>
            <p:cNvSpPr>
              <a:spLocks/>
            </p:cNvSpPr>
            <p:nvPr/>
          </p:nvSpPr>
          <p:spPr bwMode="auto">
            <a:xfrm>
              <a:off x="3837" y="2385"/>
              <a:ext cx="62" cy="62"/>
            </a:xfrm>
            <a:custGeom>
              <a:avLst/>
              <a:gdLst>
                <a:gd name="T0" fmla="*/ 62 w 62"/>
                <a:gd name="T1" fmla="*/ 30 h 62"/>
                <a:gd name="T2" fmla="*/ 62 w 62"/>
                <a:gd name="T3" fmla="*/ 30 h 62"/>
                <a:gd name="T4" fmla="*/ 60 w 62"/>
                <a:gd name="T5" fmla="*/ 38 h 62"/>
                <a:gd name="T6" fmla="*/ 60 w 62"/>
                <a:gd name="T7" fmla="*/ 42 h 62"/>
                <a:gd name="T8" fmla="*/ 52 w 62"/>
                <a:gd name="T9" fmla="*/ 52 h 62"/>
                <a:gd name="T10" fmla="*/ 42 w 62"/>
                <a:gd name="T11" fmla="*/ 60 h 62"/>
                <a:gd name="T12" fmla="*/ 36 w 62"/>
                <a:gd name="T13" fmla="*/ 62 h 62"/>
                <a:gd name="T14" fmla="*/ 30 w 62"/>
                <a:gd name="T15" fmla="*/ 62 h 62"/>
                <a:gd name="T16" fmla="*/ 30 w 62"/>
                <a:gd name="T17" fmla="*/ 62 h 62"/>
                <a:gd name="T18" fmla="*/ 24 w 62"/>
                <a:gd name="T19" fmla="*/ 62 h 62"/>
                <a:gd name="T20" fmla="*/ 18 w 62"/>
                <a:gd name="T21" fmla="*/ 60 h 62"/>
                <a:gd name="T22" fmla="*/ 8 w 62"/>
                <a:gd name="T23" fmla="*/ 52 h 62"/>
                <a:gd name="T24" fmla="*/ 2 w 62"/>
                <a:gd name="T25" fmla="*/ 42 h 62"/>
                <a:gd name="T26" fmla="*/ 0 w 62"/>
                <a:gd name="T27" fmla="*/ 38 h 62"/>
                <a:gd name="T28" fmla="*/ 0 w 62"/>
                <a:gd name="T29" fmla="*/ 30 h 62"/>
                <a:gd name="T30" fmla="*/ 0 w 62"/>
                <a:gd name="T31" fmla="*/ 30 h 62"/>
                <a:gd name="T32" fmla="*/ 0 w 62"/>
                <a:gd name="T33" fmla="*/ 24 h 62"/>
                <a:gd name="T34" fmla="*/ 2 w 62"/>
                <a:gd name="T35" fmla="*/ 18 h 62"/>
                <a:gd name="T36" fmla="*/ 8 w 62"/>
                <a:gd name="T37" fmla="*/ 8 h 62"/>
                <a:gd name="T38" fmla="*/ 18 w 62"/>
                <a:gd name="T39" fmla="*/ 2 h 62"/>
                <a:gd name="T40" fmla="*/ 24 w 62"/>
                <a:gd name="T41" fmla="*/ 0 h 62"/>
                <a:gd name="T42" fmla="*/ 30 w 62"/>
                <a:gd name="T43" fmla="*/ 0 h 62"/>
                <a:gd name="T44" fmla="*/ 30 w 62"/>
                <a:gd name="T45" fmla="*/ 0 h 62"/>
                <a:gd name="T46" fmla="*/ 36 w 62"/>
                <a:gd name="T47" fmla="*/ 0 h 62"/>
                <a:gd name="T48" fmla="*/ 42 w 62"/>
                <a:gd name="T49" fmla="*/ 2 h 62"/>
                <a:gd name="T50" fmla="*/ 52 w 62"/>
                <a:gd name="T51" fmla="*/ 8 h 62"/>
                <a:gd name="T52" fmla="*/ 60 w 62"/>
                <a:gd name="T53" fmla="*/ 18 h 62"/>
                <a:gd name="T54" fmla="*/ 60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0" y="38"/>
                  </a:lnTo>
                  <a:lnTo>
                    <a:pt x="60" y="42"/>
                  </a:lnTo>
                  <a:lnTo>
                    <a:pt x="52" y="52"/>
                  </a:lnTo>
                  <a:lnTo>
                    <a:pt x="42" y="60"/>
                  </a:lnTo>
                  <a:lnTo>
                    <a:pt x="36" y="62"/>
                  </a:lnTo>
                  <a:lnTo>
                    <a:pt x="30" y="62"/>
                  </a:lnTo>
                  <a:lnTo>
                    <a:pt x="30" y="62"/>
                  </a:lnTo>
                  <a:lnTo>
                    <a:pt x="24" y="62"/>
                  </a:lnTo>
                  <a:lnTo>
                    <a:pt x="18" y="60"/>
                  </a:lnTo>
                  <a:lnTo>
                    <a:pt x="8" y="52"/>
                  </a:lnTo>
                  <a:lnTo>
                    <a:pt x="2" y="42"/>
                  </a:lnTo>
                  <a:lnTo>
                    <a:pt x="0" y="38"/>
                  </a:lnTo>
                  <a:lnTo>
                    <a:pt x="0" y="30"/>
                  </a:lnTo>
                  <a:lnTo>
                    <a:pt x="0" y="30"/>
                  </a:lnTo>
                  <a:lnTo>
                    <a:pt x="0" y="24"/>
                  </a:lnTo>
                  <a:lnTo>
                    <a:pt x="2" y="18"/>
                  </a:lnTo>
                  <a:lnTo>
                    <a:pt x="8" y="8"/>
                  </a:lnTo>
                  <a:lnTo>
                    <a:pt x="18" y="2"/>
                  </a:lnTo>
                  <a:lnTo>
                    <a:pt x="24" y="0"/>
                  </a:lnTo>
                  <a:lnTo>
                    <a:pt x="30" y="0"/>
                  </a:lnTo>
                  <a:lnTo>
                    <a:pt x="30" y="0"/>
                  </a:lnTo>
                  <a:lnTo>
                    <a:pt x="36" y="0"/>
                  </a:lnTo>
                  <a:lnTo>
                    <a:pt x="42" y="2"/>
                  </a:lnTo>
                  <a:lnTo>
                    <a:pt x="52" y="8"/>
                  </a:lnTo>
                  <a:lnTo>
                    <a:pt x="60" y="18"/>
                  </a:lnTo>
                  <a:lnTo>
                    <a:pt x="60" y="24"/>
                  </a:lnTo>
                  <a:lnTo>
                    <a:pt x="62" y="30"/>
                  </a:lnTo>
                  <a:lnTo>
                    <a:pt x="62" y="3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3">
              <a:extLst>
                <a:ext uri="{FF2B5EF4-FFF2-40B4-BE49-F238E27FC236}">
                  <a16:creationId xmlns:a16="http://schemas.microsoft.com/office/drawing/2014/main" id="{78027A55-5030-B4B0-10DC-54589AD7DC41}"/>
                </a:ext>
              </a:extLst>
            </p:cNvPr>
            <p:cNvSpPr>
              <a:spLocks/>
            </p:cNvSpPr>
            <p:nvPr/>
          </p:nvSpPr>
          <p:spPr bwMode="auto">
            <a:xfrm>
              <a:off x="3542" y="2227"/>
              <a:ext cx="62" cy="62"/>
            </a:xfrm>
            <a:custGeom>
              <a:avLst/>
              <a:gdLst>
                <a:gd name="T0" fmla="*/ 62 w 62"/>
                <a:gd name="T1" fmla="*/ 30 h 62"/>
                <a:gd name="T2" fmla="*/ 62 w 62"/>
                <a:gd name="T3" fmla="*/ 30 h 62"/>
                <a:gd name="T4" fmla="*/ 62 w 62"/>
                <a:gd name="T5" fmla="*/ 38 h 62"/>
                <a:gd name="T6" fmla="*/ 60 w 62"/>
                <a:gd name="T7" fmla="*/ 44 h 62"/>
                <a:gd name="T8" fmla="*/ 54 w 62"/>
                <a:gd name="T9" fmla="*/ 52 h 62"/>
                <a:gd name="T10" fmla="*/ 44 w 62"/>
                <a:gd name="T11" fmla="*/ 60 h 62"/>
                <a:gd name="T12" fmla="*/ 38 w 62"/>
                <a:gd name="T13" fmla="*/ 62 h 62"/>
                <a:gd name="T14" fmla="*/ 32 w 62"/>
                <a:gd name="T15" fmla="*/ 62 h 62"/>
                <a:gd name="T16" fmla="*/ 32 w 62"/>
                <a:gd name="T17" fmla="*/ 62 h 62"/>
                <a:gd name="T18" fmla="*/ 26 w 62"/>
                <a:gd name="T19" fmla="*/ 62 h 62"/>
                <a:gd name="T20" fmla="*/ 20 w 62"/>
                <a:gd name="T21" fmla="*/ 60 h 62"/>
                <a:gd name="T22" fmla="*/ 10 w 62"/>
                <a:gd name="T23" fmla="*/ 52 h 62"/>
                <a:gd name="T24" fmla="*/ 4 w 62"/>
                <a:gd name="T25" fmla="*/ 44 h 62"/>
                <a:gd name="T26" fmla="*/ 2 w 62"/>
                <a:gd name="T27" fmla="*/ 38 h 62"/>
                <a:gd name="T28" fmla="*/ 0 w 62"/>
                <a:gd name="T29" fmla="*/ 30 h 62"/>
                <a:gd name="T30" fmla="*/ 0 w 62"/>
                <a:gd name="T31" fmla="*/ 30 h 62"/>
                <a:gd name="T32" fmla="*/ 2 w 62"/>
                <a:gd name="T33" fmla="*/ 24 h 62"/>
                <a:gd name="T34" fmla="*/ 4 w 62"/>
                <a:gd name="T35" fmla="*/ 18 h 62"/>
                <a:gd name="T36" fmla="*/ 10 w 62"/>
                <a:gd name="T37" fmla="*/ 10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10 h 62"/>
                <a:gd name="T52" fmla="*/ 60 w 62"/>
                <a:gd name="T53" fmla="*/ 18 h 62"/>
                <a:gd name="T54" fmla="*/ 62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2" y="38"/>
                  </a:lnTo>
                  <a:lnTo>
                    <a:pt x="60" y="44"/>
                  </a:lnTo>
                  <a:lnTo>
                    <a:pt x="54" y="52"/>
                  </a:lnTo>
                  <a:lnTo>
                    <a:pt x="44" y="60"/>
                  </a:lnTo>
                  <a:lnTo>
                    <a:pt x="38" y="62"/>
                  </a:lnTo>
                  <a:lnTo>
                    <a:pt x="32" y="62"/>
                  </a:lnTo>
                  <a:lnTo>
                    <a:pt x="32" y="62"/>
                  </a:lnTo>
                  <a:lnTo>
                    <a:pt x="26" y="62"/>
                  </a:lnTo>
                  <a:lnTo>
                    <a:pt x="20" y="60"/>
                  </a:lnTo>
                  <a:lnTo>
                    <a:pt x="10" y="52"/>
                  </a:lnTo>
                  <a:lnTo>
                    <a:pt x="4" y="44"/>
                  </a:lnTo>
                  <a:lnTo>
                    <a:pt x="2" y="38"/>
                  </a:lnTo>
                  <a:lnTo>
                    <a:pt x="0" y="30"/>
                  </a:lnTo>
                  <a:lnTo>
                    <a:pt x="0" y="30"/>
                  </a:lnTo>
                  <a:lnTo>
                    <a:pt x="2" y="24"/>
                  </a:lnTo>
                  <a:lnTo>
                    <a:pt x="4" y="18"/>
                  </a:lnTo>
                  <a:lnTo>
                    <a:pt x="10" y="10"/>
                  </a:lnTo>
                  <a:lnTo>
                    <a:pt x="20" y="2"/>
                  </a:lnTo>
                  <a:lnTo>
                    <a:pt x="26" y="0"/>
                  </a:lnTo>
                  <a:lnTo>
                    <a:pt x="32" y="0"/>
                  </a:lnTo>
                  <a:lnTo>
                    <a:pt x="32" y="0"/>
                  </a:lnTo>
                  <a:lnTo>
                    <a:pt x="38" y="0"/>
                  </a:lnTo>
                  <a:lnTo>
                    <a:pt x="44" y="2"/>
                  </a:lnTo>
                  <a:lnTo>
                    <a:pt x="54" y="10"/>
                  </a:lnTo>
                  <a:lnTo>
                    <a:pt x="60" y="18"/>
                  </a:lnTo>
                  <a:lnTo>
                    <a:pt x="62" y="24"/>
                  </a:lnTo>
                  <a:lnTo>
                    <a:pt x="62" y="30"/>
                  </a:lnTo>
                  <a:lnTo>
                    <a:pt x="62" y="3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24">
              <a:extLst>
                <a:ext uri="{FF2B5EF4-FFF2-40B4-BE49-F238E27FC236}">
                  <a16:creationId xmlns:a16="http://schemas.microsoft.com/office/drawing/2014/main" id="{DAC382EE-EDE5-3974-E5D5-672B7CBAAA2A}"/>
                </a:ext>
              </a:extLst>
            </p:cNvPr>
            <p:cNvSpPr>
              <a:spLocks/>
            </p:cNvSpPr>
            <p:nvPr/>
          </p:nvSpPr>
          <p:spPr bwMode="auto">
            <a:xfrm>
              <a:off x="3618" y="1911"/>
              <a:ext cx="62" cy="62"/>
            </a:xfrm>
            <a:custGeom>
              <a:avLst/>
              <a:gdLst>
                <a:gd name="T0" fmla="*/ 62 w 62"/>
                <a:gd name="T1" fmla="*/ 32 h 62"/>
                <a:gd name="T2" fmla="*/ 62 w 62"/>
                <a:gd name="T3" fmla="*/ 32 h 62"/>
                <a:gd name="T4" fmla="*/ 62 w 62"/>
                <a:gd name="T5" fmla="*/ 38 h 62"/>
                <a:gd name="T6" fmla="*/ 60 w 62"/>
                <a:gd name="T7" fmla="*/ 44 h 62"/>
                <a:gd name="T8" fmla="*/ 54 w 62"/>
                <a:gd name="T9" fmla="*/ 52 h 62"/>
                <a:gd name="T10" fmla="*/ 44 w 62"/>
                <a:gd name="T11" fmla="*/ 60 h 62"/>
                <a:gd name="T12" fmla="*/ 38 w 62"/>
                <a:gd name="T13" fmla="*/ 62 h 62"/>
                <a:gd name="T14" fmla="*/ 32 w 62"/>
                <a:gd name="T15" fmla="*/ 62 h 62"/>
                <a:gd name="T16" fmla="*/ 32 w 62"/>
                <a:gd name="T17" fmla="*/ 62 h 62"/>
                <a:gd name="T18" fmla="*/ 26 w 62"/>
                <a:gd name="T19" fmla="*/ 62 h 62"/>
                <a:gd name="T20" fmla="*/ 20 w 62"/>
                <a:gd name="T21" fmla="*/ 60 h 62"/>
                <a:gd name="T22" fmla="*/ 10 w 62"/>
                <a:gd name="T23" fmla="*/ 52 h 62"/>
                <a:gd name="T24" fmla="*/ 4 w 62"/>
                <a:gd name="T25" fmla="*/ 44 h 62"/>
                <a:gd name="T26" fmla="*/ 2 w 62"/>
                <a:gd name="T27" fmla="*/ 38 h 62"/>
                <a:gd name="T28" fmla="*/ 0 w 62"/>
                <a:gd name="T29" fmla="*/ 32 h 62"/>
                <a:gd name="T30" fmla="*/ 0 w 62"/>
                <a:gd name="T31" fmla="*/ 32 h 62"/>
                <a:gd name="T32" fmla="*/ 2 w 62"/>
                <a:gd name="T33" fmla="*/ 24 h 62"/>
                <a:gd name="T34" fmla="*/ 4 w 62"/>
                <a:gd name="T35" fmla="*/ 18 h 62"/>
                <a:gd name="T36" fmla="*/ 10 w 62"/>
                <a:gd name="T37" fmla="*/ 10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10 h 62"/>
                <a:gd name="T52" fmla="*/ 60 w 62"/>
                <a:gd name="T53" fmla="*/ 18 h 62"/>
                <a:gd name="T54" fmla="*/ 62 w 62"/>
                <a:gd name="T55" fmla="*/ 24 h 62"/>
                <a:gd name="T56" fmla="*/ 62 w 62"/>
                <a:gd name="T57" fmla="*/ 32 h 62"/>
                <a:gd name="T58" fmla="*/ 62 w 62"/>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2"/>
                  </a:moveTo>
                  <a:lnTo>
                    <a:pt x="62" y="32"/>
                  </a:lnTo>
                  <a:lnTo>
                    <a:pt x="62" y="38"/>
                  </a:lnTo>
                  <a:lnTo>
                    <a:pt x="60" y="44"/>
                  </a:lnTo>
                  <a:lnTo>
                    <a:pt x="54" y="52"/>
                  </a:lnTo>
                  <a:lnTo>
                    <a:pt x="44" y="60"/>
                  </a:lnTo>
                  <a:lnTo>
                    <a:pt x="38" y="62"/>
                  </a:lnTo>
                  <a:lnTo>
                    <a:pt x="32" y="62"/>
                  </a:lnTo>
                  <a:lnTo>
                    <a:pt x="32" y="62"/>
                  </a:lnTo>
                  <a:lnTo>
                    <a:pt x="26" y="62"/>
                  </a:lnTo>
                  <a:lnTo>
                    <a:pt x="20" y="60"/>
                  </a:lnTo>
                  <a:lnTo>
                    <a:pt x="10" y="52"/>
                  </a:lnTo>
                  <a:lnTo>
                    <a:pt x="4" y="44"/>
                  </a:lnTo>
                  <a:lnTo>
                    <a:pt x="2" y="38"/>
                  </a:lnTo>
                  <a:lnTo>
                    <a:pt x="0" y="32"/>
                  </a:lnTo>
                  <a:lnTo>
                    <a:pt x="0" y="32"/>
                  </a:lnTo>
                  <a:lnTo>
                    <a:pt x="2" y="24"/>
                  </a:lnTo>
                  <a:lnTo>
                    <a:pt x="4" y="18"/>
                  </a:lnTo>
                  <a:lnTo>
                    <a:pt x="10" y="10"/>
                  </a:lnTo>
                  <a:lnTo>
                    <a:pt x="20" y="2"/>
                  </a:lnTo>
                  <a:lnTo>
                    <a:pt x="26" y="0"/>
                  </a:lnTo>
                  <a:lnTo>
                    <a:pt x="32" y="0"/>
                  </a:lnTo>
                  <a:lnTo>
                    <a:pt x="32" y="0"/>
                  </a:lnTo>
                  <a:lnTo>
                    <a:pt x="38" y="0"/>
                  </a:lnTo>
                  <a:lnTo>
                    <a:pt x="44" y="2"/>
                  </a:lnTo>
                  <a:lnTo>
                    <a:pt x="54" y="10"/>
                  </a:lnTo>
                  <a:lnTo>
                    <a:pt x="60" y="18"/>
                  </a:lnTo>
                  <a:lnTo>
                    <a:pt x="62" y="24"/>
                  </a:lnTo>
                  <a:lnTo>
                    <a:pt x="62" y="32"/>
                  </a:lnTo>
                  <a:lnTo>
                    <a:pt x="62" y="32"/>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25">
              <a:extLst>
                <a:ext uri="{FF2B5EF4-FFF2-40B4-BE49-F238E27FC236}">
                  <a16:creationId xmlns:a16="http://schemas.microsoft.com/office/drawing/2014/main" id="{8084F7AE-9BB0-C94F-FFE1-5C638AFB09E1}"/>
                </a:ext>
              </a:extLst>
            </p:cNvPr>
            <p:cNvSpPr>
              <a:spLocks/>
            </p:cNvSpPr>
            <p:nvPr/>
          </p:nvSpPr>
          <p:spPr bwMode="auto">
            <a:xfrm>
              <a:off x="4076" y="2133"/>
              <a:ext cx="62" cy="62"/>
            </a:xfrm>
            <a:custGeom>
              <a:avLst/>
              <a:gdLst>
                <a:gd name="T0" fmla="*/ 62 w 62"/>
                <a:gd name="T1" fmla="*/ 30 h 62"/>
                <a:gd name="T2" fmla="*/ 62 w 62"/>
                <a:gd name="T3" fmla="*/ 30 h 62"/>
                <a:gd name="T4" fmla="*/ 62 w 62"/>
                <a:gd name="T5" fmla="*/ 36 h 62"/>
                <a:gd name="T6" fmla="*/ 60 w 62"/>
                <a:gd name="T7" fmla="*/ 42 h 62"/>
                <a:gd name="T8" fmla="*/ 54 w 62"/>
                <a:gd name="T9" fmla="*/ 52 h 62"/>
                <a:gd name="T10" fmla="*/ 44 w 62"/>
                <a:gd name="T11" fmla="*/ 60 h 62"/>
                <a:gd name="T12" fmla="*/ 38 w 62"/>
                <a:gd name="T13" fmla="*/ 60 h 62"/>
                <a:gd name="T14" fmla="*/ 32 w 62"/>
                <a:gd name="T15" fmla="*/ 62 h 62"/>
                <a:gd name="T16" fmla="*/ 32 w 62"/>
                <a:gd name="T17" fmla="*/ 62 h 62"/>
                <a:gd name="T18" fmla="*/ 26 w 62"/>
                <a:gd name="T19" fmla="*/ 60 h 62"/>
                <a:gd name="T20" fmla="*/ 20 w 62"/>
                <a:gd name="T21" fmla="*/ 60 h 62"/>
                <a:gd name="T22" fmla="*/ 10 w 62"/>
                <a:gd name="T23" fmla="*/ 52 h 62"/>
                <a:gd name="T24" fmla="*/ 4 w 62"/>
                <a:gd name="T25" fmla="*/ 42 h 62"/>
                <a:gd name="T26" fmla="*/ 2 w 62"/>
                <a:gd name="T27" fmla="*/ 36 h 62"/>
                <a:gd name="T28" fmla="*/ 0 w 62"/>
                <a:gd name="T29" fmla="*/ 30 h 62"/>
                <a:gd name="T30" fmla="*/ 0 w 62"/>
                <a:gd name="T31" fmla="*/ 30 h 62"/>
                <a:gd name="T32" fmla="*/ 2 w 62"/>
                <a:gd name="T33" fmla="*/ 24 h 62"/>
                <a:gd name="T34" fmla="*/ 4 w 62"/>
                <a:gd name="T35" fmla="*/ 18 h 62"/>
                <a:gd name="T36" fmla="*/ 10 w 62"/>
                <a:gd name="T37" fmla="*/ 8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8 h 62"/>
                <a:gd name="T52" fmla="*/ 60 w 62"/>
                <a:gd name="T53" fmla="*/ 18 h 62"/>
                <a:gd name="T54" fmla="*/ 62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2" y="36"/>
                  </a:lnTo>
                  <a:lnTo>
                    <a:pt x="60" y="42"/>
                  </a:lnTo>
                  <a:lnTo>
                    <a:pt x="54" y="52"/>
                  </a:lnTo>
                  <a:lnTo>
                    <a:pt x="44" y="60"/>
                  </a:lnTo>
                  <a:lnTo>
                    <a:pt x="38" y="60"/>
                  </a:lnTo>
                  <a:lnTo>
                    <a:pt x="32" y="62"/>
                  </a:lnTo>
                  <a:lnTo>
                    <a:pt x="32" y="62"/>
                  </a:lnTo>
                  <a:lnTo>
                    <a:pt x="26" y="60"/>
                  </a:lnTo>
                  <a:lnTo>
                    <a:pt x="20" y="60"/>
                  </a:lnTo>
                  <a:lnTo>
                    <a:pt x="10" y="52"/>
                  </a:lnTo>
                  <a:lnTo>
                    <a:pt x="4" y="42"/>
                  </a:lnTo>
                  <a:lnTo>
                    <a:pt x="2" y="36"/>
                  </a:lnTo>
                  <a:lnTo>
                    <a:pt x="0" y="30"/>
                  </a:lnTo>
                  <a:lnTo>
                    <a:pt x="0" y="30"/>
                  </a:lnTo>
                  <a:lnTo>
                    <a:pt x="2" y="24"/>
                  </a:lnTo>
                  <a:lnTo>
                    <a:pt x="4" y="18"/>
                  </a:lnTo>
                  <a:lnTo>
                    <a:pt x="10" y="8"/>
                  </a:lnTo>
                  <a:lnTo>
                    <a:pt x="20" y="2"/>
                  </a:lnTo>
                  <a:lnTo>
                    <a:pt x="26" y="0"/>
                  </a:lnTo>
                  <a:lnTo>
                    <a:pt x="32" y="0"/>
                  </a:lnTo>
                  <a:lnTo>
                    <a:pt x="32" y="0"/>
                  </a:lnTo>
                  <a:lnTo>
                    <a:pt x="38" y="0"/>
                  </a:lnTo>
                  <a:lnTo>
                    <a:pt x="44" y="2"/>
                  </a:lnTo>
                  <a:lnTo>
                    <a:pt x="54" y="8"/>
                  </a:lnTo>
                  <a:lnTo>
                    <a:pt x="60" y="18"/>
                  </a:lnTo>
                  <a:lnTo>
                    <a:pt x="62" y="24"/>
                  </a:lnTo>
                  <a:lnTo>
                    <a:pt x="62" y="30"/>
                  </a:lnTo>
                  <a:lnTo>
                    <a:pt x="62" y="3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26">
              <a:extLst>
                <a:ext uri="{FF2B5EF4-FFF2-40B4-BE49-F238E27FC236}">
                  <a16:creationId xmlns:a16="http://schemas.microsoft.com/office/drawing/2014/main" id="{1DB156A3-20C4-433E-02E0-BCE6BD60C62E}"/>
                </a:ext>
              </a:extLst>
            </p:cNvPr>
            <p:cNvSpPr>
              <a:spLocks/>
            </p:cNvSpPr>
            <p:nvPr/>
          </p:nvSpPr>
          <p:spPr bwMode="auto">
            <a:xfrm>
              <a:off x="3775" y="2095"/>
              <a:ext cx="92" cy="92"/>
            </a:xfrm>
            <a:custGeom>
              <a:avLst/>
              <a:gdLst>
                <a:gd name="T0" fmla="*/ 92 w 92"/>
                <a:gd name="T1" fmla="*/ 46 h 92"/>
                <a:gd name="T2" fmla="*/ 92 w 92"/>
                <a:gd name="T3" fmla="*/ 46 h 92"/>
                <a:gd name="T4" fmla="*/ 92 w 92"/>
                <a:gd name="T5" fmla="*/ 56 h 92"/>
                <a:gd name="T6" fmla="*/ 88 w 92"/>
                <a:gd name="T7" fmla="*/ 64 h 92"/>
                <a:gd name="T8" fmla="*/ 84 w 92"/>
                <a:gd name="T9" fmla="*/ 72 h 92"/>
                <a:gd name="T10" fmla="*/ 78 w 92"/>
                <a:gd name="T11" fmla="*/ 78 h 92"/>
                <a:gd name="T12" fmla="*/ 72 w 92"/>
                <a:gd name="T13" fmla="*/ 84 h 92"/>
                <a:gd name="T14" fmla="*/ 64 w 92"/>
                <a:gd name="T15" fmla="*/ 88 h 92"/>
                <a:gd name="T16" fmla="*/ 56 w 92"/>
                <a:gd name="T17" fmla="*/ 92 h 92"/>
                <a:gd name="T18" fmla="*/ 46 w 92"/>
                <a:gd name="T19" fmla="*/ 92 h 92"/>
                <a:gd name="T20" fmla="*/ 46 w 92"/>
                <a:gd name="T21" fmla="*/ 92 h 92"/>
                <a:gd name="T22" fmla="*/ 36 w 92"/>
                <a:gd name="T23" fmla="*/ 92 h 92"/>
                <a:gd name="T24" fmla="*/ 28 w 92"/>
                <a:gd name="T25" fmla="*/ 88 h 92"/>
                <a:gd name="T26" fmla="*/ 20 w 92"/>
                <a:gd name="T27" fmla="*/ 84 h 92"/>
                <a:gd name="T28" fmla="*/ 14 w 92"/>
                <a:gd name="T29" fmla="*/ 78 h 92"/>
                <a:gd name="T30" fmla="*/ 8 w 92"/>
                <a:gd name="T31" fmla="*/ 72 h 92"/>
                <a:gd name="T32" fmla="*/ 4 w 92"/>
                <a:gd name="T33" fmla="*/ 64 h 92"/>
                <a:gd name="T34" fmla="*/ 0 w 92"/>
                <a:gd name="T35" fmla="*/ 56 h 92"/>
                <a:gd name="T36" fmla="*/ 0 w 92"/>
                <a:gd name="T37" fmla="*/ 46 h 92"/>
                <a:gd name="T38" fmla="*/ 0 w 92"/>
                <a:gd name="T39" fmla="*/ 46 h 92"/>
                <a:gd name="T40" fmla="*/ 0 w 92"/>
                <a:gd name="T41" fmla="*/ 36 h 92"/>
                <a:gd name="T42" fmla="*/ 4 w 92"/>
                <a:gd name="T43" fmla="*/ 28 h 92"/>
                <a:gd name="T44" fmla="*/ 8 w 92"/>
                <a:gd name="T45" fmla="*/ 20 h 92"/>
                <a:gd name="T46" fmla="*/ 14 w 92"/>
                <a:gd name="T47" fmla="*/ 12 h 92"/>
                <a:gd name="T48" fmla="*/ 20 w 92"/>
                <a:gd name="T49" fmla="*/ 8 h 92"/>
                <a:gd name="T50" fmla="*/ 28 w 92"/>
                <a:gd name="T51" fmla="*/ 2 h 92"/>
                <a:gd name="T52" fmla="*/ 36 w 92"/>
                <a:gd name="T53" fmla="*/ 0 h 92"/>
                <a:gd name="T54" fmla="*/ 46 w 92"/>
                <a:gd name="T55" fmla="*/ 0 h 92"/>
                <a:gd name="T56" fmla="*/ 46 w 92"/>
                <a:gd name="T57" fmla="*/ 0 h 92"/>
                <a:gd name="T58" fmla="*/ 56 w 92"/>
                <a:gd name="T59" fmla="*/ 0 h 92"/>
                <a:gd name="T60" fmla="*/ 64 w 92"/>
                <a:gd name="T61" fmla="*/ 2 h 92"/>
                <a:gd name="T62" fmla="*/ 72 w 92"/>
                <a:gd name="T63" fmla="*/ 8 h 92"/>
                <a:gd name="T64" fmla="*/ 78 w 92"/>
                <a:gd name="T65" fmla="*/ 12 h 92"/>
                <a:gd name="T66" fmla="*/ 84 w 92"/>
                <a:gd name="T67" fmla="*/ 20 h 92"/>
                <a:gd name="T68" fmla="*/ 88 w 92"/>
                <a:gd name="T69" fmla="*/ 28 h 92"/>
                <a:gd name="T70" fmla="*/ 92 w 92"/>
                <a:gd name="T71" fmla="*/ 36 h 92"/>
                <a:gd name="T72" fmla="*/ 92 w 92"/>
                <a:gd name="T73" fmla="*/ 46 h 92"/>
                <a:gd name="T74" fmla="*/ 92 w 92"/>
                <a:gd name="T75"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2">
                  <a:moveTo>
                    <a:pt x="92" y="46"/>
                  </a:moveTo>
                  <a:lnTo>
                    <a:pt x="92" y="46"/>
                  </a:lnTo>
                  <a:lnTo>
                    <a:pt x="92" y="56"/>
                  </a:lnTo>
                  <a:lnTo>
                    <a:pt x="88" y="64"/>
                  </a:lnTo>
                  <a:lnTo>
                    <a:pt x="84" y="72"/>
                  </a:lnTo>
                  <a:lnTo>
                    <a:pt x="78" y="78"/>
                  </a:lnTo>
                  <a:lnTo>
                    <a:pt x="72" y="84"/>
                  </a:lnTo>
                  <a:lnTo>
                    <a:pt x="64" y="88"/>
                  </a:lnTo>
                  <a:lnTo>
                    <a:pt x="56" y="92"/>
                  </a:lnTo>
                  <a:lnTo>
                    <a:pt x="46" y="92"/>
                  </a:lnTo>
                  <a:lnTo>
                    <a:pt x="46" y="92"/>
                  </a:lnTo>
                  <a:lnTo>
                    <a:pt x="36" y="92"/>
                  </a:lnTo>
                  <a:lnTo>
                    <a:pt x="28" y="88"/>
                  </a:lnTo>
                  <a:lnTo>
                    <a:pt x="20" y="84"/>
                  </a:lnTo>
                  <a:lnTo>
                    <a:pt x="14" y="78"/>
                  </a:lnTo>
                  <a:lnTo>
                    <a:pt x="8" y="72"/>
                  </a:lnTo>
                  <a:lnTo>
                    <a:pt x="4" y="64"/>
                  </a:lnTo>
                  <a:lnTo>
                    <a:pt x="0" y="56"/>
                  </a:lnTo>
                  <a:lnTo>
                    <a:pt x="0" y="46"/>
                  </a:lnTo>
                  <a:lnTo>
                    <a:pt x="0" y="46"/>
                  </a:lnTo>
                  <a:lnTo>
                    <a:pt x="0" y="36"/>
                  </a:lnTo>
                  <a:lnTo>
                    <a:pt x="4" y="28"/>
                  </a:lnTo>
                  <a:lnTo>
                    <a:pt x="8" y="20"/>
                  </a:lnTo>
                  <a:lnTo>
                    <a:pt x="14" y="12"/>
                  </a:lnTo>
                  <a:lnTo>
                    <a:pt x="20" y="8"/>
                  </a:lnTo>
                  <a:lnTo>
                    <a:pt x="28" y="2"/>
                  </a:lnTo>
                  <a:lnTo>
                    <a:pt x="36" y="0"/>
                  </a:lnTo>
                  <a:lnTo>
                    <a:pt x="46" y="0"/>
                  </a:lnTo>
                  <a:lnTo>
                    <a:pt x="46" y="0"/>
                  </a:lnTo>
                  <a:lnTo>
                    <a:pt x="56" y="0"/>
                  </a:lnTo>
                  <a:lnTo>
                    <a:pt x="64" y="2"/>
                  </a:lnTo>
                  <a:lnTo>
                    <a:pt x="72" y="8"/>
                  </a:lnTo>
                  <a:lnTo>
                    <a:pt x="78" y="12"/>
                  </a:lnTo>
                  <a:lnTo>
                    <a:pt x="84" y="20"/>
                  </a:lnTo>
                  <a:lnTo>
                    <a:pt x="88" y="28"/>
                  </a:lnTo>
                  <a:lnTo>
                    <a:pt x="92" y="36"/>
                  </a:lnTo>
                  <a:lnTo>
                    <a:pt x="92" y="46"/>
                  </a:lnTo>
                  <a:lnTo>
                    <a:pt x="92" y="46"/>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27">
              <a:extLst>
                <a:ext uri="{FF2B5EF4-FFF2-40B4-BE49-F238E27FC236}">
                  <a16:creationId xmlns:a16="http://schemas.microsoft.com/office/drawing/2014/main" id="{1C41911F-14E8-83FC-1B6D-A4F271A0C664}"/>
                </a:ext>
              </a:extLst>
            </p:cNvPr>
            <p:cNvSpPr>
              <a:spLocks/>
            </p:cNvSpPr>
            <p:nvPr/>
          </p:nvSpPr>
          <p:spPr bwMode="auto">
            <a:xfrm>
              <a:off x="3891" y="2053"/>
              <a:ext cx="62" cy="72"/>
            </a:xfrm>
            <a:custGeom>
              <a:avLst/>
              <a:gdLst>
                <a:gd name="T0" fmla="*/ 52 w 62"/>
                <a:gd name="T1" fmla="*/ 20 h 72"/>
                <a:gd name="T2" fmla="*/ 52 w 62"/>
                <a:gd name="T3" fmla="*/ 20 h 72"/>
                <a:gd name="T4" fmla="*/ 60 w 62"/>
                <a:gd name="T5" fmla="*/ 34 h 72"/>
                <a:gd name="T6" fmla="*/ 62 w 62"/>
                <a:gd name="T7" fmla="*/ 48 h 72"/>
                <a:gd name="T8" fmla="*/ 60 w 62"/>
                <a:gd name="T9" fmla="*/ 54 h 72"/>
                <a:gd name="T10" fmla="*/ 60 w 62"/>
                <a:gd name="T11" fmla="*/ 60 h 72"/>
                <a:gd name="T12" fmla="*/ 56 w 62"/>
                <a:gd name="T13" fmla="*/ 64 h 72"/>
                <a:gd name="T14" fmla="*/ 52 w 62"/>
                <a:gd name="T15" fmla="*/ 68 h 72"/>
                <a:gd name="T16" fmla="*/ 52 w 62"/>
                <a:gd name="T17" fmla="*/ 68 h 72"/>
                <a:gd name="T18" fmla="*/ 48 w 62"/>
                <a:gd name="T19" fmla="*/ 70 h 72"/>
                <a:gd name="T20" fmla="*/ 42 w 62"/>
                <a:gd name="T21" fmla="*/ 72 h 72"/>
                <a:gd name="T22" fmla="*/ 36 w 62"/>
                <a:gd name="T23" fmla="*/ 70 h 72"/>
                <a:gd name="T24" fmla="*/ 30 w 62"/>
                <a:gd name="T25" fmla="*/ 70 h 72"/>
                <a:gd name="T26" fmla="*/ 18 w 62"/>
                <a:gd name="T27" fmla="*/ 62 h 72"/>
                <a:gd name="T28" fmla="*/ 8 w 62"/>
                <a:gd name="T29" fmla="*/ 50 h 72"/>
                <a:gd name="T30" fmla="*/ 8 w 62"/>
                <a:gd name="T31" fmla="*/ 50 h 72"/>
                <a:gd name="T32" fmla="*/ 2 w 62"/>
                <a:gd name="T33" fmla="*/ 36 h 72"/>
                <a:gd name="T34" fmla="*/ 0 w 62"/>
                <a:gd name="T35" fmla="*/ 24 h 72"/>
                <a:gd name="T36" fmla="*/ 0 w 62"/>
                <a:gd name="T37" fmla="*/ 18 h 72"/>
                <a:gd name="T38" fmla="*/ 2 w 62"/>
                <a:gd name="T39" fmla="*/ 12 h 72"/>
                <a:gd name="T40" fmla="*/ 4 w 62"/>
                <a:gd name="T41" fmla="*/ 8 h 72"/>
                <a:gd name="T42" fmla="*/ 10 w 62"/>
                <a:gd name="T43" fmla="*/ 4 h 72"/>
                <a:gd name="T44" fmla="*/ 10 w 62"/>
                <a:gd name="T45" fmla="*/ 4 h 72"/>
                <a:gd name="T46" fmla="*/ 14 w 62"/>
                <a:gd name="T47" fmla="*/ 2 h 72"/>
                <a:gd name="T48" fmla="*/ 20 w 62"/>
                <a:gd name="T49" fmla="*/ 0 h 72"/>
                <a:gd name="T50" fmla="*/ 26 w 62"/>
                <a:gd name="T51" fmla="*/ 0 h 72"/>
                <a:gd name="T52" fmla="*/ 32 w 62"/>
                <a:gd name="T53" fmla="*/ 2 h 72"/>
                <a:gd name="T54" fmla="*/ 42 w 62"/>
                <a:gd name="T55" fmla="*/ 10 h 72"/>
                <a:gd name="T56" fmla="*/ 52 w 62"/>
                <a:gd name="T57" fmla="*/ 20 h 72"/>
                <a:gd name="T58" fmla="*/ 52 w 62"/>
                <a:gd name="T59" fmla="*/ 2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72">
                  <a:moveTo>
                    <a:pt x="52" y="20"/>
                  </a:moveTo>
                  <a:lnTo>
                    <a:pt x="52" y="20"/>
                  </a:lnTo>
                  <a:lnTo>
                    <a:pt x="60" y="34"/>
                  </a:lnTo>
                  <a:lnTo>
                    <a:pt x="62" y="48"/>
                  </a:lnTo>
                  <a:lnTo>
                    <a:pt x="60" y="54"/>
                  </a:lnTo>
                  <a:lnTo>
                    <a:pt x="60" y="60"/>
                  </a:lnTo>
                  <a:lnTo>
                    <a:pt x="56" y="64"/>
                  </a:lnTo>
                  <a:lnTo>
                    <a:pt x="52" y="68"/>
                  </a:lnTo>
                  <a:lnTo>
                    <a:pt x="52" y="68"/>
                  </a:lnTo>
                  <a:lnTo>
                    <a:pt x="48" y="70"/>
                  </a:lnTo>
                  <a:lnTo>
                    <a:pt x="42" y="72"/>
                  </a:lnTo>
                  <a:lnTo>
                    <a:pt x="36" y="70"/>
                  </a:lnTo>
                  <a:lnTo>
                    <a:pt x="30" y="70"/>
                  </a:lnTo>
                  <a:lnTo>
                    <a:pt x="18" y="62"/>
                  </a:lnTo>
                  <a:lnTo>
                    <a:pt x="8" y="50"/>
                  </a:lnTo>
                  <a:lnTo>
                    <a:pt x="8" y="50"/>
                  </a:lnTo>
                  <a:lnTo>
                    <a:pt x="2" y="36"/>
                  </a:lnTo>
                  <a:lnTo>
                    <a:pt x="0" y="24"/>
                  </a:lnTo>
                  <a:lnTo>
                    <a:pt x="0" y="18"/>
                  </a:lnTo>
                  <a:lnTo>
                    <a:pt x="2" y="12"/>
                  </a:lnTo>
                  <a:lnTo>
                    <a:pt x="4" y="8"/>
                  </a:lnTo>
                  <a:lnTo>
                    <a:pt x="10" y="4"/>
                  </a:lnTo>
                  <a:lnTo>
                    <a:pt x="10" y="4"/>
                  </a:lnTo>
                  <a:lnTo>
                    <a:pt x="14" y="2"/>
                  </a:lnTo>
                  <a:lnTo>
                    <a:pt x="20" y="0"/>
                  </a:lnTo>
                  <a:lnTo>
                    <a:pt x="26" y="0"/>
                  </a:lnTo>
                  <a:lnTo>
                    <a:pt x="32" y="2"/>
                  </a:lnTo>
                  <a:lnTo>
                    <a:pt x="42" y="10"/>
                  </a:lnTo>
                  <a:lnTo>
                    <a:pt x="52" y="20"/>
                  </a:lnTo>
                  <a:lnTo>
                    <a:pt x="52" y="2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28">
              <a:extLst>
                <a:ext uri="{FF2B5EF4-FFF2-40B4-BE49-F238E27FC236}">
                  <a16:creationId xmlns:a16="http://schemas.microsoft.com/office/drawing/2014/main" id="{D75ADC6E-27E2-F3D5-6D91-B763AACBA14C}"/>
                </a:ext>
              </a:extLst>
            </p:cNvPr>
            <p:cNvSpPr>
              <a:spLocks/>
            </p:cNvSpPr>
            <p:nvPr/>
          </p:nvSpPr>
          <p:spPr bwMode="auto">
            <a:xfrm>
              <a:off x="3763" y="2005"/>
              <a:ext cx="74" cy="56"/>
            </a:xfrm>
            <a:custGeom>
              <a:avLst/>
              <a:gdLst>
                <a:gd name="T0" fmla="*/ 28 w 74"/>
                <a:gd name="T1" fmla="*/ 4 h 56"/>
                <a:gd name="T2" fmla="*/ 28 w 74"/>
                <a:gd name="T3" fmla="*/ 4 h 56"/>
                <a:gd name="T4" fmla="*/ 44 w 74"/>
                <a:gd name="T5" fmla="*/ 0 h 56"/>
                <a:gd name="T6" fmla="*/ 56 w 74"/>
                <a:gd name="T7" fmla="*/ 2 h 56"/>
                <a:gd name="T8" fmla="*/ 62 w 74"/>
                <a:gd name="T9" fmla="*/ 4 h 56"/>
                <a:gd name="T10" fmla="*/ 68 w 74"/>
                <a:gd name="T11" fmla="*/ 8 h 56"/>
                <a:gd name="T12" fmla="*/ 72 w 74"/>
                <a:gd name="T13" fmla="*/ 12 h 56"/>
                <a:gd name="T14" fmla="*/ 74 w 74"/>
                <a:gd name="T15" fmla="*/ 16 h 56"/>
                <a:gd name="T16" fmla="*/ 74 w 74"/>
                <a:gd name="T17" fmla="*/ 16 h 56"/>
                <a:gd name="T18" fmla="*/ 74 w 74"/>
                <a:gd name="T19" fmla="*/ 22 h 56"/>
                <a:gd name="T20" fmla="*/ 74 w 74"/>
                <a:gd name="T21" fmla="*/ 28 h 56"/>
                <a:gd name="T22" fmla="*/ 72 w 74"/>
                <a:gd name="T23" fmla="*/ 32 h 56"/>
                <a:gd name="T24" fmla="*/ 68 w 74"/>
                <a:gd name="T25" fmla="*/ 38 h 56"/>
                <a:gd name="T26" fmla="*/ 60 w 74"/>
                <a:gd name="T27" fmla="*/ 48 h 56"/>
                <a:gd name="T28" fmla="*/ 46 w 74"/>
                <a:gd name="T29" fmla="*/ 54 h 56"/>
                <a:gd name="T30" fmla="*/ 46 w 74"/>
                <a:gd name="T31" fmla="*/ 54 h 56"/>
                <a:gd name="T32" fmla="*/ 30 w 74"/>
                <a:gd name="T33" fmla="*/ 56 h 56"/>
                <a:gd name="T34" fmla="*/ 18 w 74"/>
                <a:gd name="T35" fmla="*/ 56 h 56"/>
                <a:gd name="T36" fmla="*/ 12 w 74"/>
                <a:gd name="T37" fmla="*/ 54 h 56"/>
                <a:gd name="T38" fmla="*/ 6 w 74"/>
                <a:gd name="T39" fmla="*/ 50 h 56"/>
                <a:gd name="T40" fmla="*/ 2 w 74"/>
                <a:gd name="T41" fmla="*/ 46 h 56"/>
                <a:gd name="T42" fmla="*/ 0 w 74"/>
                <a:gd name="T43" fmla="*/ 42 h 56"/>
                <a:gd name="T44" fmla="*/ 0 w 74"/>
                <a:gd name="T45" fmla="*/ 42 h 56"/>
                <a:gd name="T46" fmla="*/ 0 w 74"/>
                <a:gd name="T47" fmla="*/ 36 h 56"/>
                <a:gd name="T48" fmla="*/ 0 w 74"/>
                <a:gd name="T49" fmla="*/ 30 h 56"/>
                <a:gd name="T50" fmla="*/ 2 w 74"/>
                <a:gd name="T51" fmla="*/ 24 h 56"/>
                <a:gd name="T52" fmla="*/ 4 w 74"/>
                <a:gd name="T53" fmla="*/ 20 h 56"/>
                <a:gd name="T54" fmla="*/ 14 w 74"/>
                <a:gd name="T55" fmla="*/ 10 h 56"/>
                <a:gd name="T56" fmla="*/ 28 w 74"/>
                <a:gd name="T57" fmla="*/ 4 h 56"/>
                <a:gd name="T58" fmla="*/ 28 w 74"/>
                <a:gd name="T59" fmla="*/ 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4" h="56">
                  <a:moveTo>
                    <a:pt x="28" y="4"/>
                  </a:moveTo>
                  <a:lnTo>
                    <a:pt x="28" y="4"/>
                  </a:lnTo>
                  <a:lnTo>
                    <a:pt x="44" y="0"/>
                  </a:lnTo>
                  <a:lnTo>
                    <a:pt x="56" y="2"/>
                  </a:lnTo>
                  <a:lnTo>
                    <a:pt x="62" y="4"/>
                  </a:lnTo>
                  <a:lnTo>
                    <a:pt x="68" y="8"/>
                  </a:lnTo>
                  <a:lnTo>
                    <a:pt x="72" y="12"/>
                  </a:lnTo>
                  <a:lnTo>
                    <a:pt x="74" y="16"/>
                  </a:lnTo>
                  <a:lnTo>
                    <a:pt x="74" y="16"/>
                  </a:lnTo>
                  <a:lnTo>
                    <a:pt x="74" y="22"/>
                  </a:lnTo>
                  <a:lnTo>
                    <a:pt x="74" y="28"/>
                  </a:lnTo>
                  <a:lnTo>
                    <a:pt x="72" y="32"/>
                  </a:lnTo>
                  <a:lnTo>
                    <a:pt x="68" y="38"/>
                  </a:lnTo>
                  <a:lnTo>
                    <a:pt x="60" y="48"/>
                  </a:lnTo>
                  <a:lnTo>
                    <a:pt x="46" y="54"/>
                  </a:lnTo>
                  <a:lnTo>
                    <a:pt x="46" y="54"/>
                  </a:lnTo>
                  <a:lnTo>
                    <a:pt x="30" y="56"/>
                  </a:lnTo>
                  <a:lnTo>
                    <a:pt x="18" y="56"/>
                  </a:lnTo>
                  <a:lnTo>
                    <a:pt x="12" y="54"/>
                  </a:lnTo>
                  <a:lnTo>
                    <a:pt x="6" y="50"/>
                  </a:lnTo>
                  <a:lnTo>
                    <a:pt x="2" y="46"/>
                  </a:lnTo>
                  <a:lnTo>
                    <a:pt x="0" y="42"/>
                  </a:lnTo>
                  <a:lnTo>
                    <a:pt x="0" y="42"/>
                  </a:lnTo>
                  <a:lnTo>
                    <a:pt x="0" y="36"/>
                  </a:lnTo>
                  <a:lnTo>
                    <a:pt x="0" y="30"/>
                  </a:lnTo>
                  <a:lnTo>
                    <a:pt x="2" y="24"/>
                  </a:lnTo>
                  <a:lnTo>
                    <a:pt x="4" y="20"/>
                  </a:lnTo>
                  <a:lnTo>
                    <a:pt x="14" y="10"/>
                  </a:lnTo>
                  <a:lnTo>
                    <a:pt x="28" y="4"/>
                  </a:lnTo>
                  <a:lnTo>
                    <a:pt x="28" y="4"/>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29">
              <a:extLst>
                <a:ext uri="{FF2B5EF4-FFF2-40B4-BE49-F238E27FC236}">
                  <a16:creationId xmlns:a16="http://schemas.microsoft.com/office/drawing/2014/main" id="{8ADDE3DF-9073-EC1E-A698-65E738C195B7}"/>
                </a:ext>
              </a:extLst>
            </p:cNvPr>
            <p:cNvSpPr>
              <a:spLocks/>
            </p:cNvSpPr>
            <p:nvPr/>
          </p:nvSpPr>
          <p:spPr bwMode="auto">
            <a:xfrm>
              <a:off x="3685" y="2079"/>
              <a:ext cx="54" cy="76"/>
            </a:xfrm>
            <a:custGeom>
              <a:avLst/>
              <a:gdLst>
                <a:gd name="T0" fmla="*/ 54 w 54"/>
                <a:gd name="T1" fmla="*/ 40 h 76"/>
                <a:gd name="T2" fmla="*/ 54 w 54"/>
                <a:gd name="T3" fmla="*/ 40 h 76"/>
                <a:gd name="T4" fmla="*/ 52 w 54"/>
                <a:gd name="T5" fmla="*/ 54 h 76"/>
                <a:gd name="T6" fmla="*/ 44 w 54"/>
                <a:gd name="T7" fmla="*/ 66 h 76"/>
                <a:gd name="T8" fmla="*/ 40 w 54"/>
                <a:gd name="T9" fmla="*/ 72 h 76"/>
                <a:gd name="T10" fmla="*/ 36 w 54"/>
                <a:gd name="T11" fmla="*/ 74 h 76"/>
                <a:gd name="T12" fmla="*/ 30 w 54"/>
                <a:gd name="T13" fmla="*/ 76 h 76"/>
                <a:gd name="T14" fmla="*/ 24 w 54"/>
                <a:gd name="T15" fmla="*/ 76 h 76"/>
                <a:gd name="T16" fmla="*/ 24 w 54"/>
                <a:gd name="T17" fmla="*/ 76 h 76"/>
                <a:gd name="T18" fmla="*/ 20 w 54"/>
                <a:gd name="T19" fmla="*/ 76 h 76"/>
                <a:gd name="T20" fmla="*/ 14 w 54"/>
                <a:gd name="T21" fmla="*/ 72 h 76"/>
                <a:gd name="T22" fmla="*/ 10 w 54"/>
                <a:gd name="T23" fmla="*/ 68 h 76"/>
                <a:gd name="T24" fmla="*/ 6 w 54"/>
                <a:gd name="T25" fmla="*/ 64 h 76"/>
                <a:gd name="T26" fmla="*/ 2 w 54"/>
                <a:gd name="T27" fmla="*/ 52 h 76"/>
                <a:gd name="T28" fmla="*/ 0 w 54"/>
                <a:gd name="T29" fmla="*/ 36 h 76"/>
                <a:gd name="T30" fmla="*/ 0 w 54"/>
                <a:gd name="T31" fmla="*/ 36 h 76"/>
                <a:gd name="T32" fmla="*/ 4 w 54"/>
                <a:gd name="T33" fmla="*/ 22 h 76"/>
                <a:gd name="T34" fmla="*/ 10 w 54"/>
                <a:gd name="T35" fmla="*/ 10 h 76"/>
                <a:gd name="T36" fmla="*/ 14 w 54"/>
                <a:gd name="T37" fmla="*/ 4 h 76"/>
                <a:gd name="T38" fmla="*/ 20 w 54"/>
                <a:gd name="T39" fmla="*/ 2 h 76"/>
                <a:gd name="T40" fmla="*/ 24 w 54"/>
                <a:gd name="T41" fmla="*/ 0 h 76"/>
                <a:gd name="T42" fmla="*/ 30 w 54"/>
                <a:gd name="T43" fmla="*/ 0 h 76"/>
                <a:gd name="T44" fmla="*/ 30 w 54"/>
                <a:gd name="T45" fmla="*/ 0 h 76"/>
                <a:gd name="T46" fmla="*/ 36 w 54"/>
                <a:gd name="T47" fmla="*/ 0 h 76"/>
                <a:gd name="T48" fmla="*/ 40 w 54"/>
                <a:gd name="T49" fmla="*/ 2 h 76"/>
                <a:gd name="T50" fmla="*/ 44 w 54"/>
                <a:gd name="T51" fmla="*/ 6 h 76"/>
                <a:gd name="T52" fmla="*/ 48 w 54"/>
                <a:gd name="T53" fmla="*/ 12 h 76"/>
                <a:gd name="T54" fmla="*/ 54 w 54"/>
                <a:gd name="T55" fmla="*/ 24 h 76"/>
                <a:gd name="T56" fmla="*/ 54 w 54"/>
                <a:gd name="T57" fmla="*/ 40 h 76"/>
                <a:gd name="T58" fmla="*/ 54 w 54"/>
                <a:gd name="T59" fmla="*/ 4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 h="76">
                  <a:moveTo>
                    <a:pt x="54" y="40"/>
                  </a:moveTo>
                  <a:lnTo>
                    <a:pt x="54" y="40"/>
                  </a:lnTo>
                  <a:lnTo>
                    <a:pt x="52" y="54"/>
                  </a:lnTo>
                  <a:lnTo>
                    <a:pt x="44" y="66"/>
                  </a:lnTo>
                  <a:lnTo>
                    <a:pt x="40" y="72"/>
                  </a:lnTo>
                  <a:lnTo>
                    <a:pt x="36" y="74"/>
                  </a:lnTo>
                  <a:lnTo>
                    <a:pt x="30" y="76"/>
                  </a:lnTo>
                  <a:lnTo>
                    <a:pt x="24" y="76"/>
                  </a:lnTo>
                  <a:lnTo>
                    <a:pt x="24" y="76"/>
                  </a:lnTo>
                  <a:lnTo>
                    <a:pt x="20" y="76"/>
                  </a:lnTo>
                  <a:lnTo>
                    <a:pt x="14" y="72"/>
                  </a:lnTo>
                  <a:lnTo>
                    <a:pt x="10" y="68"/>
                  </a:lnTo>
                  <a:lnTo>
                    <a:pt x="6" y="64"/>
                  </a:lnTo>
                  <a:lnTo>
                    <a:pt x="2" y="52"/>
                  </a:lnTo>
                  <a:lnTo>
                    <a:pt x="0" y="36"/>
                  </a:lnTo>
                  <a:lnTo>
                    <a:pt x="0" y="36"/>
                  </a:lnTo>
                  <a:lnTo>
                    <a:pt x="4" y="22"/>
                  </a:lnTo>
                  <a:lnTo>
                    <a:pt x="10" y="10"/>
                  </a:lnTo>
                  <a:lnTo>
                    <a:pt x="14" y="4"/>
                  </a:lnTo>
                  <a:lnTo>
                    <a:pt x="20" y="2"/>
                  </a:lnTo>
                  <a:lnTo>
                    <a:pt x="24" y="0"/>
                  </a:lnTo>
                  <a:lnTo>
                    <a:pt x="30" y="0"/>
                  </a:lnTo>
                  <a:lnTo>
                    <a:pt x="30" y="0"/>
                  </a:lnTo>
                  <a:lnTo>
                    <a:pt x="36" y="0"/>
                  </a:lnTo>
                  <a:lnTo>
                    <a:pt x="40" y="2"/>
                  </a:lnTo>
                  <a:lnTo>
                    <a:pt x="44" y="6"/>
                  </a:lnTo>
                  <a:lnTo>
                    <a:pt x="48" y="12"/>
                  </a:lnTo>
                  <a:lnTo>
                    <a:pt x="54" y="24"/>
                  </a:lnTo>
                  <a:lnTo>
                    <a:pt x="54" y="40"/>
                  </a:lnTo>
                  <a:lnTo>
                    <a:pt x="54" y="4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30">
              <a:extLst>
                <a:ext uri="{FF2B5EF4-FFF2-40B4-BE49-F238E27FC236}">
                  <a16:creationId xmlns:a16="http://schemas.microsoft.com/office/drawing/2014/main" id="{17838CC4-152B-06A8-9924-59D84B1D6EB7}"/>
                </a:ext>
              </a:extLst>
            </p:cNvPr>
            <p:cNvSpPr>
              <a:spLocks/>
            </p:cNvSpPr>
            <p:nvPr/>
          </p:nvSpPr>
          <p:spPr bwMode="auto">
            <a:xfrm>
              <a:off x="3733" y="2221"/>
              <a:ext cx="74" cy="56"/>
            </a:xfrm>
            <a:custGeom>
              <a:avLst/>
              <a:gdLst>
                <a:gd name="T0" fmla="*/ 48 w 74"/>
                <a:gd name="T1" fmla="*/ 4 h 56"/>
                <a:gd name="T2" fmla="*/ 48 w 74"/>
                <a:gd name="T3" fmla="*/ 4 h 56"/>
                <a:gd name="T4" fmla="*/ 62 w 74"/>
                <a:gd name="T5" fmla="*/ 12 h 56"/>
                <a:gd name="T6" fmla="*/ 70 w 74"/>
                <a:gd name="T7" fmla="*/ 22 h 56"/>
                <a:gd name="T8" fmla="*/ 72 w 74"/>
                <a:gd name="T9" fmla="*/ 28 h 56"/>
                <a:gd name="T10" fmla="*/ 74 w 74"/>
                <a:gd name="T11" fmla="*/ 34 h 56"/>
                <a:gd name="T12" fmla="*/ 74 w 74"/>
                <a:gd name="T13" fmla="*/ 40 h 56"/>
                <a:gd name="T14" fmla="*/ 72 w 74"/>
                <a:gd name="T15" fmla="*/ 44 h 56"/>
                <a:gd name="T16" fmla="*/ 72 w 74"/>
                <a:gd name="T17" fmla="*/ 44 h 56"/>
                <a:gd name="T18" fmla="*/ 70 w 74"/>
                <a:gd name="T19" fmla="*/ 50 h 56"/>
                <a:gd name="T20" fmla="*/ 66 w 74"/>
                <a:gd name="T21" fmla="*/ 52 h 56"/>
                <a:gd name="T22" fmla="*/ 60 w 74"/>
                <a:gd name="T23" fmla="*/ 56 h 56"/>
                <a:gd name="T24" fmla="*/ 54 w 74"/>
                <a:gd name="T25" fmla="*/ 56 h 56"/>
                <a:gd name="T26" fmla="*/ 40 w 74"/>
                <a:gd name="T27" fmla="*/ 56 h 56"/>
                <a:gd name="T28" fmla="*/ 26 w 74"/>
                <a:gd name="T29" fmla="*/ 52 h 56"/>
                <a:gd name="T30" fmla="*/ 26 w 74"/>
                <a:gd name="T31" fmla="*/ 52 h 56"/>
                <a:gd name="T32" fmla="*/ 14 w 74"/>
                <a:gd name="T33" fmla="*/ 44 h 56"/>
                <a:gd name="T34" fmla="*/ 4 w 74"/>
                <a:gd name="T35" fmla="*/ 34 h 56"/>
                <a:gd name="T36" fmla="*/ 2 w 74"/>
                <a:gd name="T37" fmla="*/ 28 h 56"/>
                <a:gd name="T38" fmla="*/ 0 w 74"/>
                <a:gd name="T39" fmla="*/ 22 h 56"/>
                <a:gd name="T40" fmla="*/ 0 w 74"/>
                <a:gd name="T41" fmla="*/ 16 h 56"/>
                <a:gd name="T42" fmla="*/ 2 w 74"/>
                <a:gd name="T43" fmla="*/ 12 h 56"/>
                <a:gd name="T44" fmla="*/ 2 w 74"/>
                <a:gd name="T45" fmla="*/ 12 h 56"/>
                <a:gd name="T46" fmla="*/ 6 w 74"/>
                <a:gd name="T47" fmla="*/ 6 h 56"/>
                <a:gd name="T48" fmla="*/ 10 w 74"/>
                <a:gd name="T49" fmla="*/ 4 h 56"/>
                <a:gd name="T50" fmla="*/ 14 w 74"/>
                <a:gd name="T51" fmla="*/ 0 h 56"/>
                <a:gd name="T52" fmla="*/ 20 w 74"/>
                <a:gd name="T53" fmla="*/ 0 h 56"/>
                <a:gd name="T54" fmla="*/ 34 w 74"/>
                <a:gd name="T55" fmla="*/ 0 h 56"/>
                <a:gd name="T56" fmla="*/ 48 w 74"/>
                <a:gd name="T57" fmla="*/ 4 h 56"/>
                <a:gd name="T58" fmla="*/ 48 w 74"/>
                <a:gd name="T59" fmla="*/ 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4" h="56">
                  <a:moveTo>
                    <a:pt x="48" y="4"/>
                  </a:moveTo>
                  <a:lnTo>
                    <a:pt x="48" y="4"/>
                  </a:lnTo>
                  <a:lnTo>
                    <a:pt x="62" y="12"/>
                  </a:lnTo>
                  <a:lnTo>
                    <a:pt x="70" y="22"/>
                  </a:lnTo>
                  <a:lnTo>
                    <a:pt x="72" y="28"/>
                  </a:lnTo>
                  <a:lnTo>
                    <a:pt x="74" y="34"/>
                  </a:lnTo>
                  <a:lnTo>
                    <a:pt x="74" y="40"/>
                  </a:lnTo>
                  <a:lnTo>
                    <a:pt x="72" y="44"/>
                  </a:lnTo>
                  <a:lnTo>
                    <a:pt x="72" y="44"/>
                  </a:lnTo>
                  <a:lnTo>
                    <a:pt x="70" y="50"/>
                  </a:lnTo>
                  <a:lnTo>
                    <a:pt x="66" y="52"/>
                  </a:lnTo>
                  <a:lnTo>
                    <a:pt x="60" y="56"/>
                  </a:lnTo>
                  <a:lnTo>
                    <a:pt x="54" y="56"/>
                  </a:lnTo>
                  <a:lnTo>
                    <a:pt x="40" y="56"/>
                  </a:lnTo>
                  <a:lnTo>
                    <a:pt x="26" y="52"/>
                  </a:lnTo>
                  <a:lnTo>
                    <a:pt x="26" y="52"/>
                  </a:lnTo>
                  <a:lnTo>
                    <a:pt x="14" y="44"/>
                  </a:lnTo>
                  <a:lnTo>
                    <a:pt x="4" y="34"/>
                  </a:lnTo>
                  <a:lnTo>
                    <a:pt x="2" y="28"/>
                  </a:lnTo>
                  <a:lnTo>
                    <a:pt x="0" y="22"/>
                  </a:lnTo>
                  <a:lnTo>
                    <a:pt x="0" y="16"/>
                  </a:lnTo>
                  <a:lnTo>
                    <a:pt x="2" y="12"/>
                  </a:lnTo>
                  <a:lnTo>
                    <a:pt x="2" y="12"/>
                  </a:lnTo>
                  <a:lnTo>
                    <a:pt x="6" y="6"/>
                  </a:lnTo>
                  <a:lnTo>
                    <a:pt x="10" y="4"/>
                  </a:lnTo>
                  <a:lnTo>
                    <a:pt x="14" y="0"/>
                  </a:lnTo>
                  <a:lnTo>
                    <a:pt x="20" y="0"/>
                  </a:lnTo>
                  <a:lnTo>
                    <a:pt x="34" y="0"/>
                  </a:lnTo>
                  <a:lnTo>
                    <a:pt x="48" y="4"/>
                  </a:lnTo>
                  <a:lnTo>
                    <a:pt x="48" y="4"/>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31">
              <a:extLst>
                <a:ext uri="{FF2B5EF4-FFF2-40B4-BE49-F238E27FC236}">
                  <a16:creationId xmlns:a16="http://schemas.microsoft.com/office/drawing/2014/main" id="{FDEC0131-7119-F61F-4922-DC3EC700991D}"/>
                </a:ext>
              </a:extLst>
            </p:cNvPr>
            <p:cNvSpPr>
              <a:spLocks/>
            </p:cNvSpPr>
            <p:nvPr/>
          </p:nvSpPr>
          <p:spPr bwMode="auto">
            <a:xfrm>
              <a:off x="3873" y="2191"/>
              <a:ext cx="64" cy="70"/>
            </a:xfrm>
            <a:custGeom>
              <a:avLst/>
              <a:gdLst>
                <a:gd name="T0" fmla="*/ 54 w 64"/>
                <a:gd name="T1" fmla="*/ 50 h 70"/>
                <a:gd name="T2" fmla="*/ 54 w 64"/>
                <a:gd name="T3" fmla="*/ 50 h 70"/>
                <a:gd name="T4" fmla="*/ 44 w 64"/>
                <a:gd name="T5" fmla="*/ 62 h 70"/>
                <a:gd name="T6" fmla="*/ 32 w 64"/>
                <a:gd name="T7" fmla="*/ 68 h 70"/>
                <a:gd name="T8" fmla="*/ 26 w 64"/>
                <a:gd name="T9" fmla="*/ 70 h 70"/>
                <a:gd name="T10" fmla="*/ 20 w 64"/>
                <a:gd name="T11" fmla="*/ 70 h 70"/>
                <a:gd name="T12" fmla="*/ 14 w 64"/>
                <a:gd name="T13" fmla="*/ 68 h 70"/>
                <a:gd name="T14" fmla="*/ 10 w 64"/>
                <a:gd name="T15" fmla="*/ 66 h 70"/>
                <a:gd name="T16" fmla="*/ 10 w 64"/>
                <a:gd name="T17" fmla="*/ 66 h 70"/>
                <a:gd name="T18" fmla="*/ 6 w 64"/>
                <a:gd name="T19" fmla="*/ 62 h 70"/>
                <a:gd name="T20" fmla="*/ 2 w 64"/>
                <a:gd name="T21" fmla="*/ 56 h 70"/>
                <a:gd name="T22" fmla="*/ 2 w 64"/>
                <a:gd name="T23" fmla="*/ 52 h 70"/>
                <a:gd name="T24" fmla="*/ 0 w 64"/>
                <a:gd name="T25" fmla="*/ 44 h 70"/>
                <a:gd name="T26" fmla="*/ 4 w 64"/>
                <a:gd name="T27" fmla="*/ 32 h 70"/>
                <a:gd name="T28" fmla="*/ 12 w 64"/>
                <a:gd name="T29" fmla="*/ 18 h 70"/>
                <a:gd name="T30" fmla="*/ 12 w 64"/>
                <a:gd name="T31" fmla="*/ 18 h 70"/>
                <a:gd name="T32" fmla="*/ 22 w 64"/>
                <a:gd name="T33" fmla="*/ 8 h 70"/>
                <a:gd name="T34" fmla="*/ 34 w 64"/>
                <a:gd name="T35" fmla="*/ 2 h 70"/>
                <a:gd name="T36" fmla="*/ 40 w 64"/>
                <a:gd name="T37" fmla="*/ 0 h 70"/>
                <a:gd name="T38" fmla="*/ 46 w 64"/>
                <a:gd name="T39" fmla="*/ 0 h 70"/>
                <a:gd name="T40" fmla="*/ 52 w 64"/>
                <a:gd name="T41" fmla="*/ 0 h 70"/>
                <a:gd name="T42" fmla="*/ 56 w 64"/>
                <a:gd name="T43" fmla="*/ 4 h 70"/>
                <a:gd name="T44" fmla="*/ 56 w 64"/>
                <a:gd name="T45" fmla="*/ 4 h 70"/>
                <a:gd name="T46" fmla="*/ 60 w 64"/>
                <a:gd name="T47" fmla="*/ 8 h 70"/>
                <a:gd name="T48" fmla="*/ 62 w 64"/>
                <a:gd name="T49" fmla="*/ 12 h 70"/>
                <a:gd name="T50" fmla="*/ 64 w 64"/>
                <a:gd name="T51" fmla="*/ 18 h 70"/>
                <a:gd name="T52" fmla="*/ 64 w 64"/>
                <a:gd name="T53" fmla="*/ 24 h 70"/>
                <a:gd name="T54" fmla="*/ 62 w 64"/>
                <a:gd name="T55" fmla="*/ 38 h 70"/>
                <a:gd name="T56" fmla="*/ 54 w 64"/>
                <a:gd name="T57" fmla="*/ 50 h 70"/>
                <a:gd name="T58" fmla="*/ 54 w 64"/>
                <a:gd name="T59" fmla="*/ 5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4" h="70">
                  <a:moveTo>
                    <a:pt x="54" y="50"/>
                  </a:moveTo>
                  <a:lnTo>
                    <a:pt x="54" y="50"/>
                  </a:lnTo>
                  <a:lnTo>
                    <a:pt x="44" y="62"/>
                  </a:lnTo>
                  <a:lnTo>
                    <a:pt x="32" y="68"/>
                  </a:lnTo>
                  <a:lnTo>
                    <a:pt x="26" y="70"/>
                  </a:lnTo>
                  <a:lnTo>
                    <a:pt x="20" y="70"/>
                  </a:lnTo>
                  <a:lnTo>
                    <a:pt x="14" y="68"/>
                  </a:lnTo>
                  <a:lnTo>
                    <a:pt x="10" y="66"/>
                  </a:lnTo>
                  <a:lnTo>
                    <a:pt x="10" y="66"/>
                  </a:lnTo>
                  <a:lnTo>
                    <a:pt x="6" y="62"/>
                  </a:lnTo>
                  <a:lnTo>
                    <a:pt x="2" y="56"/>
                  </a:lnTo>
                  <a:lnTo>
                    <a:pt x="2" y="52"/>
                  </a:lnTo>
                  <a:lnTo>
                    <a:pt x="0" y="44"/>
                  </a:lnTo>
                  <a:lnTo>
                    <a:pt x="4" y="32"/>
                  </a:lnTo>
                  <a:lnTo>
                    <a:pt x="12" y="18"/>
                  </a:lnTo>
                  <a:lnTo>
                    <a:pt x="12" y="18"/>
                  </a:lnTo>
                  <a:lnTo>
                    <a:pt x="22" y="8"/>
                  </a:lnTo>
                  <a:lnTo>
                    <a:pt x="34" y="2"/>
                  </a:lnTo>
                  <a:lnTo>
                    <a:pt x="40" y="0"/>
                  </a:lnTo>
                  <a:lnTo>
                    <a:pt x="46" y="0"/>
                  </a:lnTo>
                  <a:lnTo>
                    <a:pt x="52" y="0"/>
                  </a:lnTo>
                  <a:lnTo>
                    <a:pt x="56" y="4"/>
                  </a:lnTo>
                  <a:lnTo>
                    <a:pt x="56" y="4"/>
                  </a:lnTo>
                  <a:lnTo>
                    <a:pt x="60" y="8"/>
                  </a:lnTo>
                  <a:lnTo>
                    <a:pt x="62" y="12"/>
                  </a:lnTo>
                  <a:lnTo>
                    <a:pt x="64" y="18"/>
                  </a:lnTo>
                  <a:lnTo>
                    <a:pt x="64" y="24"/>
                  </a:lnTo>
                  <a:lnTo>
                    <a:pt x="62" y="38"/>
                  </a:lnTo>
                  <a:lnTo>
                    <a:pt x="54" y="50"/>
                  </a:lnTo>
                  <a:lnTo>
                    <a:pt x="54" y="5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32">
              <a:extLst>
                <a:ext uri="{FF2B5EF4-FFF2-40B4-BE49-F238E27FC236}">
                  <a16:creationId xmlns:a16="http://schemas.microsoft.com/office/drawing/2014/main" id="{76F87AA3-86BF-6F31-0D79-D7CCF543343D}"/>
                </a:ext>
              </a:extLst>
            </p:cNvPr>
            <p:cNvSpPr>
              <a:spLocks/>
            </p:cNvSpPr>
            <p:nvPr/>
          </p:nvSpPr>
          <p:spPr bwMode="auto">
            <a:xfrm>
              <a:off x="3987" y="2005"/>
              <a:ext cx="61" cy="62"/>
            </a:xfrm>
            <a:custGeom>
              <a:avLst/>
              <a:gdLst>
                <a:gd name="T0" fmla="*/ 61 w 61"/>
                <a:gd name="T1" fmla="*/ 30 h 62"/>
                <a:gd name="T2" fmla="*/ 61 w 61"/>
                <a:gd name="T3" fmla="*/ 30 h 62"/>
                <a:gd name="T4" fmla="*/ 61 w 61"/>
                <a:gd name="T5" fmla="*/ 36 h 62"/>
                <a:gd name="T6" fmla="*/ 59 w 61"/>
                <a:gd name="T7" fmla="*/ 42 h 62"/>
                <a:gd name="T8" fmla="*/ 53 w 61"/>
                <a:gd name="T9" fmla="*/ 52 h 62"/>
                <a:gd name="T10" fmla="*/ 43 w 61"/>
                <a:gd name="T11" fmla="*/ 58 h 62"/>
                <a:gd name="T12" fmla="*/ 37 w 61"/>
                <a:gd name="T13" fmla="*/ 60 h 62"/>
                <a:gd name="T14" fmla="*/ 31 w 61"/>
                <a:gd name="T15" fmla="*/ 62 h 62"/>
                <a:gd name="T16" fmla="*/ 31 w 61"/>
                <a:gd name="T17" fmla="*/ 62 h 62"/>
                <a:gd name="T18" fmla="*/ 25 w 61"/>
                <a:gd name="T19" fmla="*/ 60 h 62"/>
                <a:gd name="T20" fmla="*/ 19 w 61"/>
                <a:gd name="T21" fmla="*/ 58 h 62"/>
                <a:gd name="T22" fmla="*/ 9 w 61"/>
                <a:gd name="T23" fmla="*/ 52 h 62"/>
                <a:gd name="T24" fmla="*/ 2 w 61"/>
                <a:gd name="T25" fmla="*/ 42 h 62"/>
                <a:gd name="T26" fmla="*/ 2 w 61"/>
                <a:gd name="T27" fmla="*/ 36 h 62"/>
                <a:gd name="T28" fmla="*/ 0 w 61"/>
                <a:gd name="T29" fmla="*/ 30 h 62"/>
                <a:gd name="T30" fmla="*/ 0 w 61"/>
                <a:gd name="T31" fmla="*/ 30 h 62"/>
                <a:gd name="T32" fmla="*/ 2 w 61"/>
                <a:gd name="T33" fmla="*/ 24 h 62"/>
                <a:gd name="T34" fmla="*/ 2 w 61"/>
                <a:gd name="T35" fmla="*/ 18 h 62"/>
                <a:gd name="T36" fmla="*/ 9 w 61"/>
                <a:gd name="T37" fmla="*/ 8 h 62"/>
                <a:gd name="T38" fmla="*/ 19 w 61"/>
                <a:gd name="T39" fmla="*/ 2 h 62"/>
                <a:gd name="T40" fmla="*/ 25 w 61"/>
                <a:gd name="T41" fmla="*/ 0 h 62"/>
                <a:gd name="T42" fmla="*/ 31 w 61"/>
                <a:gd name="T43" fmla="*/ 0 h 62"/>
                <a:gd name="T44" fmla="*/ 31 w 61"/>
                <a:gd name="T45" fmla="*/ 0 h 62"/>
                <a:gd name="T46" fmla="*/ 37 w 61"/>
                <a:gd name="T47" fmla="*/ 0 h 62"/>
                <a:gd name="T48" fmla="*/ 43 w 61"/>
                <a:gd name="T49" fmla="*/ 2 h 62"/>
                <a:gd name="T50" fmla="*/ 53 w 61"/>
                <a:gd name="T51" fmla="*/ 8 h 62"/>
                <a:gd name="T52" fmla="*/ 59 w 61"/>
                <a:gd name="T53" fmla="*/ 18 h 62"/>
                <a:gd name="T54" fmla="*/ 61 w 61"/>
                <a:gd name="T55" fmla="*/ 24 h 62"/>
                <a:gd name="T56" fmla="*/ 61 w 61"/>
                <a:gd name="T57" fmla="*/ 30 h 62"/>
                <a:gd name="T58" fmla="*/ 61 w 61"/>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62">
                  <a:moveTo>
                    <a:pt x="61" y="30"/>
                  </a:moveTo>
                  <a:lnTo>
                    <a:pt x="61" y="30"/>
                  </a:lnTo>
                  <a:lnTo>
                    <a:pt x="61" y="36"/>
                  </a:lnTo>
                  <a:lnTo>
                    <a:pt x="59" y="42"/>
                  </a:lnTo>
                  <a:lnTo>
                    <a:pt x="53" y="52"/>
                  </a:lnTo>
                  <a:lnTo>
                    <a:pt x="43" y="58"/>
                  </a:lnTo>
                  <a:lnTo>
                    <a:pt x="37" y="60"/>
                  </a:lnTo>
                  <a:lnTo>
                    <a:pt x="31" y="62"/>
                  </a:lnTo>
                  <a:lnTo>
                    <a:pt x="31" y="62"/>
                  </a:lnTo>
                  <a:lnTo>
                    <a:pt x="25" y="60"/>
                  </a:lnTo>
                  <a:lnTo>
                    <a:pt x="19" y="58"/>
                  </a:lnTo>
                  <a:lnTo>
                    <a:pt x="9" y="52"/>
                  </a:lnTo>
                  <a:lnTo>
                    <a:pt x="2" y="42"/>
                  </a:lnTo>
                  <a:lnTo>
                    <a:pt x="2" y="36"/>
                  </a:lnTo>
                  <a:lnTo>
                    <a:pt x="0" y="30"/>
                  </a:lnTo>
                  <a:lnTo>
                    <a:pt x="0" y="30"/>
                  </a:lnTo>
                  <a:lnTo>
                    <a:pt x="2" y="24"/>
                  </a:lnTo>
                  <a:lnTo>
                    <a:pt x="2" y="18"/>
                  </a:lnTo>
                  <a:lnTo>
                    <a:pt x="9" y="8"/>
                  </a:lnTo>
                  <a:lnTo>
                    <a:pt x="19" y="2"/>
                  </a:lnTo>
                  <a:lnTo>
                    <a:pt x="25" y="0"/>
                  </a:lnTo>
                  <a:lnTo>
                    <a:pt x="31" y="0"/>
                  </a:lnTo>
                  <a:lnTo>
                    <a:pt x="31" y="0"/>
                  </a:lnTo>
                  <a:lnTo>
                    <a:pt x="37" y="0"/>
                  </a:lnTo>
                  <a:lnTo>
                    <a:pt x="43" y="2"/>
                  </a:lnTo>
                  <a:lnTo>
                    <a:pt x="53" y="8"/>
                  </a:lnTo>
                  <a:lnTo>
                    <a:pt x="59" y="18"/>
                  </a:lnTo>
                  <a:lnTo>
                    <a:pt x="61" y="24"/>
                  </a:lnTo>
                  <a:lnTo>
                    <a:pt x="61" y="30"/>
                  </a:lnTo>
                  <a:lnTo>
                    <a:pt x="61" y="3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33">
              <a:extLst>
                <a:ext uri="{FF2B5EF4-FFF2-40B4-BE49-F238E27FC236}">
                  <a16:creationId xmlns:a16="http://schemas.microsoft.com/office/drawing/2014/main" id="{0E915BBE-9B3E-35A2-E310-1D8671BA3970}"/>
                </a:ext>
              </a:extLst>
            </p:cNvPr>
            <p:cNvSpPr>
              <a:spLocks/>
            </p:cNvSpPr>
            <p:nvPr/>
          </p:nvSpPr>
          <p:spPr bwMode="auto">
            <a:xfrm>
              <a:off x="3963" y="2267"/>
              <a:ext cx="61" cy="62"/>
            </a:xfrm>
            <a:custGeom>
              <a:avLst/>
              <a:gdLst>
                <a:gd name="T0" fmla="*/ 61 w 61"/>
                <a:gd name="T1" fmla="*/ 32 h 62"/>
                <a:gd name="T2" fmla="*/ 61 w 61"/>
                <a:gd name="T3" fmla="*/ 32 h 62"/>
                <a:gd name="T4" fmla="*/ 61 w 61"/>
                <a:gd name="T5" fmla="*/ 38 h 62"/>
                <a:gd name="T6" fmla="*/ 59 w 61"/>
                <a:gd name="T7" fmla="*/ 44 h 62"/>
                <a:gd name="T8" fmla="*/ 53 w 61"/>
                <a:gd name="T9" fmla="*/ 54 h 62"/>
                <a:gd name="T10" fmla="*/ 43 w 61"/>
                <a:gd name="T11" fmla="*/ 60 h 62"/>
                <a:gd name="T12" fmla="*/ 37 w 61"/>
                <a:gd name="T13" fmla="*/ 62 h 62"/>
                <a:gd name="T14" fmla="*/ 32 w 61"/>
                <a:gd name="T15" fmla="*/ 62 h 62"/>
                <a:gd name="T16" fmla="*/ 32 w 61"/>
                <a:gd name="T17" fmla="*/ 62 h 62"/>
                <a:gd name="T18" fmla="*/ 26 w 61"/>
                <a:gd name="T19" fmla="*/ 62 h 62"/>
                <a:gd name="T20" fmla="*/ 20 w 61"/>
                <a:gd name="T21" fmla="*/ 60 h 62"/>
                <a:gd name="T22" fmla="*/ 10 w 61"/>
                <a:gd name="T23" fmla="*/ 54 h 62"/>
                <a:gd name="T24" fmla="*/ 2 w 61"/>
                <a:gd name="T25" fmla="*/ 44 h 62"/>
                <a:gd name="T26" fmla="*/ 2 w 61"/>
                <a:gd name="T27" fmla="*/ 38 h 62"/>
                <a:gd name="T28" fmla="*/ 0 w 61"/>
                <a:gd name="T29" fmla="*/ 32 h 62"/>
                <a:gd name="T30" fmla="*/ 0 w 61"/>
                <a:gd name="T31" fmla="*/ 32 h 62"/>
                <a:gd name="T32" fmla="*/ 2 w 61"/>
                <a:gd name="T33" fmla="*/ 26 h 62"/>
                <a:gd name="T34" fmla="*/ 2 w 61"/>
                <a:gd name="T35" fmla="*/ 20 h 62"/>
                <a:gd name="T36" fmla="*/ 10 w 61"/>
                <a:gd name="T37" fmla="*/ 10 h 62"/>
                <a:gd name="T38" fmla="*/ 20 w 61"/>
                <a:gd name="T39" fmla="*/ 4 h 62"/>
                <a:gd name="T40" fmla="*/ 26 w 61"/>
                <a:gd name="T41" fmla="*/ 2 h 62"/>
                <a:gd name="T42" fmla="*/ 32 w 61"/>
                <a:gd name="T43" fmla="*/ 0 h 62"/>
                <a:gd name="T44" fmla="*/ 32 w 61"/>
                <a:gd name="T45" fmla="*/ 0 h 62"/>
                <a:gd name="T46" fmla="*/ 37 w 61"/>
                <a:gd name="T47" fmla="*/ 2 h 62"/>
                <a:gd name="T48" fmla="*/ 43 w 61"/>
                <a:gd name="T49" fmla="*/ 4 h 62"/>
                <a:gd name="T50" fmla="*/ 53 w 61"/>
                <a:gd name="T51" fmla="*/ 10 h 62"/>
                <a:gd name="T52" fmla="*/ 59 w 61"/>
                <a:gd name="T53" fmla="*/ 20 h 62"/>
                <a:gd name="T54" fmla="*/ 61 w 61"/>
                <a:gd name="T55" fmla="*/ 26 h 62"/>
                <a:gd name="T56" fmla="*/ 61 w 61"/>
                <a:gd name="T57" fmla="*/ 32 h 62"/>
                <a:gd name="T58" fmla="*/ 61 w 61"/>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62">
                  <a:moveTo>
                    <a:pt x="61" y="32"/>
                  </a:moveTo>
                  <a:lnTo>
                    <a:pt x="61" y="32"/>
                  </a:lnTo>
                  <a:lnTo>
                    <a:pt x="61" y="38"/>
                  </a:lnTo>
                  <a:lnTo>
                    <a:pt x="59" y="44"/>
                  </a:lnTo>
                  <a:lnTo>
                    <a:pt x="53" y="54"/>
                  </a:lnTo>
                  <a:lnTo>
                    <a:pt x="43" y="60"/>
                  </a:lnTo>
                  <a:lnTo>
                    <a:pt x="37" y="62"/>
                  </a:lnTo>
                  <a:lnTo>
                    <a:pt x="32" y="62"/>
                  </a:lnTo>
                  <a:lnTo>
                    <a:pt x="32" y="62"/>
                  </a:lnTo>
                  <a:lnTo>
                    <a:pt x="26" y="62"/>
                  </a:lnTo>
                  <a:lnTo>
                    <a:pt x="20" y="60"/>
                  </a:lnTo>
                  <a:lnTo>
                    <a:pt x="10" y="54"/>
                  </a:lnTo>
                  <a:lnTo>
                    <a:pt x="2" y="44"/>
                  </a:lnTo>
                  <a:lnTo>
                    <a:pt x="2" y="38"/>
                  </a:lnTo>
                  <a:lnTo>
                    <a:pt x="0" y="32"/>
                  </a:lnTo>
                  <a:lnTo>
                    <a:pt x="0" y="32"/>
                  </a:lnTo>
                  <a:lnTo>
                    <a:pt x="2" y="26"/>
                  </a:lnTo>
                  <a:lnTo>
                    <a:pt x="2" y="20"/>
                  </a:lnTo>
                  <a:lnTo>
                    <a:pt x="10" y="10"/>
                  </a:lnTo>
                  <a:lnTo>
                    <a:pt x="20" y="4"/>
                  </a:lnTo>
                  <a:lnTo>
                    <a:pt x="26" y="2"/>
                  </a:lnTo>
                  <a:lnTo>
                    <a:pt x="32" y="0"/>
                  </a:lnTo>
                  <a:lnTo>
                    <a:pt x="32" y="0"/>
                  </a:lnTo>
                  <a:lnTo>
                    <a:pt x="37" y="2"/>
                  </a:lnTo>
                  <a:lnTo>
                    <a:pt x="43" y="4"/>
                  </a:lnTo>
                  <a:lnTo>
                    <a:pt x="53" y="10"/>
                  </a:lnTo>
                  <a:lnTo>
                    <a:pt x="59" y="20"/>
                  </a:lnTo>
                  <a:lnTo>
                    <a:pt x="61" y="26"/>
                  </a:lnTo>
                  <a:lnTo>
                    <a:pt x="61" y="32"/>
                  </a:lnTo>
                  <a:lnTo>
                    <a:pt x="61" y="32"/>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34">
              <a:extLst>
                <a:ext uri="{FF2B5EF4-FFF2-40B4-BE49-F238E27FC236}">
                  <a16:creationId xmlns:a16="http://schemas.microsoft.com/office/drawing/2014/main" id="{398F2799-EB30-91BD-D2E7-27B7041D3DBE}"/>
                </a:ext>
              </a:extLst>
            </p:cNvPr>
            <p:cNvSpPr>
              <a:spLocks/>
            </p:cNvSpPr>
            <p:nvPr/>
          </p:nvSpPr>
          <p:spPr bwMode="auto">
            <a:xfrm>
              <a:off x="3684" y="2313"/>
              <a:ext cx="61" cy="62"/>
            </a:xfrm>
            <a:custGeom>
              <a:avLst/>
              <a:gdLst>
                <a:gd name="T0" fmla="*/ 61 w 61"/>
                <a:gd name="T1" fmla="*/ 30 h 62"/>
                <a:gd name="T2" fmla="*/ 61 w 61"/>
                <a:gd name="T3" fmla="*/ 30 h 62"/>
                <a:gd name="T4" fmla="*/ 61 w 61"/>
                <a:gd name="T5" fmla="*/ 38 h 62"/>
                <a:gd name="T6" fmla="*/ 59 w 61"/>
                <a:gd name="T7" fmla="*/ 44 h 62"/>
                <a:gd name="T8" fmla="*/ 51 w 61"/>
                <a:gd name="T9" fmla="*/ 52 h 62"/>
                <a:gd name="T10" fmla="*/ 41 w 61"/>
                <a:gd name="T11" fmla="*/ 60 h 62"/>
                <a:gd name="T12" fmla="*/ 37 w 61"/>
                <a:gd name="T13" fmla="*/ 62 h 62"/>
                <a:gd name="T14" fmla="*/ 29 w 61"/>
                <a:gd name="T15" fmla="*/ 62 h 62"/>
                <a:gd name="T16" fmla="*/ 29 w 61"/>
                <a:gd name="T17" fmla="*/ 62 h 62"/>
                <a:gd name="T18" fmla="*/ 23 w 61"/>
                <a:gd name="T19" fmla="*/ 62 h 62"/>
                <a:gd name="T20" fmla="*/ 17 w 61"/>
                <a:gd name="T21" fmla="*/ 60 h 62"/>
                <a:gd name="T22" fmla="*/ 7 w 61"/>
                <a:gd name="T23" fmla="*/ 52 h 62"/>
                <a:gd name="T24" fmla="*/ 1 w 61"/>
                <a:gd name="T25" fmla="*/ 44 h 62"/>
                <a:gd name="T26" fmla="*/ 0 w 61"/>
                <a:gd name="T27" fmla="*/ 38 h 62"/>
                <a:gd name="T28" fmla="*/ 0 w 61"/>
                <a:gd name="T29" fmla="*/ 30 h 62"/>
                <a:gd name="T30" fmla="*/ 0 w 61"/>
                <a:gd name="T31" fmla="*/ 30 h 62"/>
                <a:gd name="T32" fmla="*/ 0 w 61"/>
                <a:gd name="T33" fmla="*/ 24 h 62"/>
                <a:gd name="T34" fmla="*/ 1 w 61"/>
                <a:gd name="T35" fmla="*/ 18 h 62"/>
                <a:gd name="T36" fmla="*/ 7 w 61"/>
                <a:gd name="T37" fmla="*/ 10 h 62"/>
                <a:gd name="T38" fmla="*/ 17 w 61"/>
                <a:gd name="T39" fmla="*/ 2 h 62"/>
                <a:gd name="T40" fmla="*/ 23 w 61"/>
                <a:gd name="T41" fmla="*/ 0 h 62"/>
                <a:gd name="T42" fmla="*/ 29 w 61"/>
                <a:gd name="T43" fmla="*/ 0 h 62"/>
                <a:gd name="T44" fmla="*/ 29 w 61"/>
                <a:gd name="T45" fmla="*/ 0 h 62"/>
                <a:gd name="T46" fmla="*/ 37 w 61"/>
                <a:gd name="T47" fmla="*/ 0 h 62"/>
                <a:gd name="T48" fmla="*/ 41 w 61"/>
                <a:gd name="T49" fmla="*/ 2 h 62"/>
                <a:gd name="T50" fmla="*/ 51 w 61"/>
                <a:gd name="T51" fmla="*/ 10 h 62"/>
                <a:gd name="T52" fmla="*/ 59 w 61"/>
                <a:gd name="T53" fmla="*/ 18 h 62"/>
                <a:gd name="T54" fmla="*/ 61 w 61"/>
                <a:gd name="T55" fmla="*/ 24 h 62"/>
                <a:gd name="T56" fmla="*/ 61 w 61"/>
                <a:gd name="T57" fmla="*/ 30 h 62"/>
                <a:gd name="T58" fmla="*/ 61 w 61"/>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62">
                  <a:moveTo>
                    <a:pt x="61" y="30"/>
                  </a:moveTo>
                  <a:lnTo>
                    <a:pt x="61" y="30"/>
                  </a:lnTo>
                  <a:lnTo>
                    <a:pt x="61" y="38"/>
                  </a:lnTo>
                  <a:lnTo>
                    <a:pt x="59" y="44"/>
                  </a:lnTo>
                  <a:lnTo>
                    <a:pt x="51" y="52"/>
                  </a:lnTo>
                  <a:lnTo>
                    <a:pt x="41" y="60"/>
                  </a:lnTo>
                  <a:lnTo>
                    <a:pt x="37" y="62"/>
                  </a:lnTo>
                  <a:lnTo>
                    <a:pt x="29" y="62"/>
                  </a:lnTo>
                  <a:lnTo>
                    <a:pt x="29" y="62"/>
                  </a:lnTo>
                  <a:lnTo>
                    <a:pt x="23" y="62"/>
                  </a:lnTo>
                  <a:lnTo>
                    <a:pt x="17" y="60"/>
                  </a:lnTo>
                  <a:lnTo>
                    <a:pt x="7" y="52"/>
                  </a:lnTo>
                  <a:lnTo>
                    <a:pt x="1" y="44"/>
                  </a:lnTo>
                  <a:lnTo>
                    <a:pt x="0" y="38"/>
                  </a:lnTo>
                  <a:lnTo>
                    <a:pt x="0" y="30"/>
                  </a:lnTo>
                  <a:lnTo>
                    <a:pt x="0" y="30"/>
                  </a:lnTo>
                  <a:lnTo>
                    <a:pt x="0" y="24"/>
                  </a:lnTo>
                  <a:lnTo>
                    <a:pt x="1" y="18"/>
                  </a:lnTo>
                  <a:lnTo>
                    <a:pt x="7" y="10"/>
                  </a:lnTo>
                  <a:lnTo>
                    <a:pt x="17" y="2"/>
                  </a:lnTo>
                  <a:lnTo>
                    <a:pt x="23" y="0"/>
                  </a:lnTo>
                  <a:lnTo>
                    <a:pt x="29" y="0"/>
                  </a:lnTo>
                  <a:lnTo>
                    <a:pt x="29" y="0"/>
                  </a:lnTo>
                  <a:lnTo>
                    <a:pt x="37" y="0"/>
                  </a:lnTo>
                  <a:lnTo>
                    <a:pt x="41" y="2"/>
                  </a:lnTo>
                  <a:lnTo>
                    <a:pt x="51" y="10"/>
                  </a:lnTo>
                  <a:lnTo>
                    <a:pt x="59" y="18"/>
                  </a:lnTo>
                  <a:lnTo>
                    <a:pt x="61" y="24"/>
                  </a:lnTo>
                  <a:lnTo>
                    <a:pt x="61" y="30"/>
                  </a:lnTo>
                  <a:lnTo>
                    <a:pt x="61" y="3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35">
              <a:extLst>
                <a:ext uri="{FF2B5EF4-FFF2-40B4-BE49-F238E27FC236}">
                  <a16:creationId xmlns:a16="http://schemas.microsoft.com/office/drawing/2014/main" id="{F9AFB8AD-9D99-1DDC-5D91-03523AF4A874}"/>
                </a:ext>
              </a:extLst>
            </p:cNvPr>
            <p:cNvSpPr>
              <a:spLocks/>
            </p:cNvSpPr>
            <p:nvPr/>
          </p:nvSpPr>
          <p:spPr bwMode="auto">
            <a:xfrm>
              <a:off x="3582" y="2063"/>
              <a:ext cx="62" cy="62"/>
            </a:xfrm>
            <a:custGeom>
              <a:avLst/>
              <a:gdLst>
                <a:gd name="T0" fmla="*/ 62 w 62"/>
                <a:gd name="T1" fmla="*/ 32 h 62"/>
                <a:gd name="T2" fmla="*/ 62 w 62"/>
                <a:gd name="T3" fmla="*/ 32 h 62"/>
                <a:gd name="T4" fmla="*/ 62 w 62"/>
                <a:gd name="T5" fmla="*/ 38 h 62"/>
                <a:gd name="T6" fmla="*/ 60 w 62"/>
                <a:gd name="T7" fmla="*/ 44 h 62"/>
                <a:gd name="T8" fmla="*/ 54 w 62"/>
                <a:gd name="T9" fmla="*/ 54 h 62"/>
                <a:gd name="T10" fmla="*/ 44 w 62"/>
                <a:gd name="T11" fmla="*/ 60 h 62"/>
                <a:gd name="T12" fmla="*/ 38 w 62"/>
                <a:gd name="T13" fmla="*/ 62 h 62"/>
                <a:gd name="T14" fmla="*/ 32 w 62"/>
                <a:gd name="T15" fmla="*/ 62 h 62"/>
                <a:gd name="T16" fmla="*/ 32 w 62"/>
                <a:gd name="T17" fmla="*/ 62 h 62"/>
                <a:gd name="T18" fmla="*/ 26 w 62"/>
                <a:gd name="T19" fmla="*/ 62 h 62"/>
                <a:gd name="T20" fmla="*/ 20 w 62"/>
                <a:gd name="T21" fmla="*/ 60 h 62"/>
                <a:gd name="T22" fmla="*/ 10 w 62"/>
                <a:gd name="T23" fmla="*/ 54 h 62"/>
                <a:gd name="T24" fmla="*/ 2 w 62"/>
                <a:gd name="T25" fmla="*/ 44 h 62"/>
                <a:gd name="T26" fmla="*/ 0 w 62"/>
                <a:gd name="T27" fmla="*/ 38 h 62"/>
                <a:gd name="T28" fmla="*/ 0 w 62"/>
                <a:gd name="T29" fmla="*/ 32 h 62"/>
                <a:gd name="T30" fmla="*/ 0 w 62"/>
                <a:gd name="T31" fmla="*/ 32 h 62"/>
                <a:gd name="T32" fmla="*/ 0 w 62"/>
                <a:gd name="T33" fmla="*/ 26 h 62"/>
                <a:gd name="T34" fmla="*/ 2 w 62"/>
                <a:gd name="T35" fmla="*/ 20 h 62"/>
                <a:gd name="T36" fmla="*/ 10 w 62"/>
                <a:gd name="T37" fmla="*/ 10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10 h 62"/>
                <a:gd name="T52" fmla="*/ 60 w 62"/>
                <a:gd name="T53" fmla="*/ 20 h 62"/>
                <a:gd name="T54" fmla="*/ 62 w 62"/>
                <a:gd name="T55" fmla="*/ 26 h 62"/>
                <a:gd name="T56" fmla="*/ 62 w 62"/>
                <a:gd name="T57" fmla="*/ 32 h 62"/>
                <a:gd name="T58" fmla="*/ 62 w 62"/>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2"/>
                  </a:moveTo>
                  <a:lnTo>
                    <a:pt x="62" y="32"/>
                  </a:lnTo>
                  <a:lnTo>
                    <a:pt x="62" y="38"/>
                  </a:lnTo>
                  <a:lnTo>
                    <a:pt x="60" y="44"/>
                  </a:lnTo>
                  <a:lnTo>
                    <a:pt x="54" y="54"/>
                  </a:lnTo>
                  <a:lnTo>
                    <a:pt x="44" y="60"/>
                  </a:lnTo>
                  <a:lnTo>
                    <a:pt x="38" y="62"/>
                  </a:lnTo>
                  <a:lnTo>
                    <a:pt x="32" y="62"/>
                  </a:lnTo>
                  <a:lnTo>
                    <a:pt x="32" y="62"/>
                  </a:lnTo>
                  <a:lnTo>
                    <a:pt x="26" y="62"/>
                  </a:lnTo>
                  <a:lnTo>
                    <a:pt x="20" y="60"/>
                  </a:lnTo>
                  <a:lnTo>
                    <a:pt x="10" y="54"/>
                  </a:lnTo>
                  <a:lnTo>
                    <a:pt x="2" y="44"/>
                  </a:lnTo>
                  <a:lnTo>
                    <a:pt x="0" y="38"/>
                  </a:lnTo>
                  <a:lnTo>
                    <a:pt x="0" y="32"/>
                  </a:lnTo>
                  <a:lnTo>
                    <a:pt x="0" y="32"/>
                  </a:lnTo>
                  <a:lnTo>
                    <a:pt x="0" y="26"/>
                  </a:lnTo>
                  <a:lnTo>
                    <a:pt x="2" y="20"/>
                  </a:lnTo>
                  <a:lnTo>
                    <a:pt x="10" y="10"/>
                  </a:lnTo>
                  <a:lnTo>
                    <a:pt x="20" y="2"/>
                  </a:lnTo>
                  <a:lnTo>
                    <a:pt x="26" y="0"/>
                  </a:lnTo>
                  <a:lnTo>
                    <a:pt x="32" y="0"/>
                  </a:lnTo>
                  <a:lnTo>
                    <a:pt x="32" y="0"/>
                  </a:lnTo>
                  <a:lnTo>
                    <a:pt x="38" y="0"/>
                  </a:lnTo>
                  <a:lnTo>
                    <a:pt x="44" y="2"/>
                  </a:lnTo>
                  <a:lnTo>
                    <a:pt x="54" y="10"/>
                  </a:lnTo>
                  <a:lnTo>
                    <a:pt x="60" y="20"/>
                  </a:lnTo>
                  <a:lnTo>
                    <a:pt x="62" y="26"/>
                  </a:lnTo>
                  <a:lnTo>
                    <a:pt x="62" y="32"/>
                  </a:lnTo>
                  <a:lnTo>
                    <a:pt x="62" y="32"/>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36">
              <a:extLst>
                <a:ext uri="{FF2B5EF4-FFF2-40B4-BE49-F238E27FC236}">
                  <a16:creationId xmlns:a16="http://schemas.microsoft.com/office/drawing/2014/main" id="{8F831235-7EB3-03C3-9A04-857DB94478E2}"/>
                </a:ext>
              </a:extLst>
            </p:cNvPr>
            <p:cNvSpPr>
              <a:spLocks/>
            </p:cNvSpPr>
            <p:nvPr/>
          </p:nvSpPr>
          <p:spPr bwMode="auto">
            <a:xfrm>
              <a:off x="3775" y="1895"/>
              <a:ext cx="62" cy="62"/>
            </a:xfrm>
            <a:custGeom>
              <a:avLst/>
              <a:gdLst>
                <a:gd name="T0" fmla="*/ 62 w 62"/>
                <a:gd name="T1" fmla="*/ 30 h 62"/>
                <a:gd name="T2" fmla="*/ 62 w 62"/>
                <a:gd name="T3" fmla="*/ 30 h 62"/>
                <a:gd name="T4" fmla="*/ 60 w 62"/>
                <a:gd name="T5" fmla="*/ 36 h 62"/>
                <a:gd name="T6" fmla="*/ 60 w 62"/>
                <a:gd name="T7" fmla="*/ 42 h 62"/>
                <a:gd name="T8" fmla="*/ 52 w 62"/>
                <a:gd name="T9" fmla="*/ 52 h 62"/>
                <a:gd name="T10" fmla="*/ 42 w 62"/>
                <a:gd name="T11" fmla="*/ 58 h 62"/>
                <a:gd name="T12" fmla="*/ 36 w 62"/>
                <a:gd name="T13" fmla="*/ 60 h 62"/>
                <a:gd name="T14" fmla="*/ 30 w 62"/>
                <a:gd name="T15" fmla="*/ 62 h 62"/>
                <a:gd name="T16" fmla="*/ 30 w 62"/>
                <a:gd name="T17" fmla="*/ 62 h 62"/>
                <a:gd name="T18" fmla="*/ 24 w 62"/>
                <a:gd name="T19" fmla="*/ 60 h 62"/>
                <a:gd name="T20" fmla="*/ 18 w 62"/>
                <a:gd name="T21" fmla="*/ 58 h 62"/>
                <a:gd name="T22" fmla="*/ 8 w 62"/>
                <a:gd name="T23" fmla="*/ 52 h 62"/>
                <a:gd name="T24" fmla="*/ 2 w 62"/>
                <a:gd name="T25" fmla="*/ 42 h 62"/>
                <a:gd name="T26" fmla="*/ 0 w 62"/>
                <a:gd name="T27" fmla="*/ 36 h 62"/>
                <a:gd name="T28" fmla="*/ 0 w 62"/>
                <a:gd name="T29" fmla="*/ 30 h 62"/>
                <a:gd name="T30" fmla="*/ 0 w 62"/>
                <a:gd name="T31" fmla="*/ 30 h 62"/>
                <a:gd name="T32" fmla="*/ 0 w 62"/>
                <a:gd name="T33" fmla="*/ 24 h 62"/>
                <a:gd name="T34" fmla="*/ 2 w 62"/>
                <a:gd name="T35" fmla="*/ 18 h 62"/>
                <a:gd name="T36" fmla="*/ 8 w 62"/>
                <a:gd name="T37" fmla="*/ 8 h 62"/>
                <a:gd name="T38" fmla="*/ 18 w 62"/>
                <a:gd name="T39" fmla="*/ 2 h 62"/>
                <a:gd name="T40" fmla="*/ 24 w 62"/>
                <a:gd name="T41" fmla="*/ 0 h 62"/>
                <a:gd name="T42" fmla="*/ 30 w 62"/>
                <a:gd name="T43" fmla="*/ 0 h 62"/>
                <a:gd name="T44" fmla="*/ 30 w 62"/>
                <a:gd name="T45" fmla="*/ 0 h 62"/>
                <a:gd name="T46" fmla="*/ 36 w 62"/>
                <a:gd name="T47" fmla="*/ 0 h 62"/>
                <a:gd name="T48" fmla="*/ 42 w 62"/>
                <a:gd name="T49" fmla="*/ 2 h 62"/>
                <a:gd name="T50" fmla="*/ 52 w 62"/>
                <a:gd name="T51" fmla="*/ 8 h 62"/>
                <a:gd name="T52" fmla="*/ 60 w 62"/>
                <a:gd name="T53" fmla="*/ 18 h 62"/>
                <a:gd name="T54" fmla="*/ 60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0" y="36"/>
                  </a:lnTo>
                  <a:lnTo>
                    <a:pt x="60" y="42"/>
                  </a:lnTo>
                  <a:lnTo>
                    <a:pt x="52" y="52"/>
                  </a:lnTo>
                  <a:lnTo>
                    <a:pt x="42" y="58"/>
                  </a:lnTo>
                  <a:lnTo>
                    <a:pt x="36" y="60"/>
                  </a:lnTo>
                  <a:lnTo>
                    <a:pt x="30" y="62"/>
                  </a:lnTo>
                  <a:lnTo>
                    <a:pt x="30" y="62"/>
                  </a:lnTo>
                  <a:lnTo>
                    <a:pt x="24" y="60"/>
                  </a:lnTo>
                  <a:lnTo>
                    <a:pt x="18" y="58"/>
                  </a:lnTo>
                  <a:lnTo>
                    <a:pt x="8" y="52"/>
                  </a:lnTo>
                  <a:lnTo>
                    <a:pt x="2" y="42"/>
                  </a:lnTo>
                  <a:lnTo>
                    <a:pt x="0" y="36"/>
                  </a:lnTo>
                  <a:lnTo>
                    <a:pt x="0" y="30"/>
                  </a:lnTo>
                  <a:lnTo>
                    <a:pt x="0" y="30"/>
                  </a:lnTo>
                  <a:lnTo>
                    <a:pt x="0" y="24"/>
                  </a:lnTo>
                  <a:lnTo>
                    <a:pt x="2" y="18"/>
                  </a:lnTo>
                  <a:lnTo>
                    <a:pt x="8" y="8"/>
                  </a:lnTo>
                  <a:lnTo>
                    <a:pt x="18" y="2"/>
                  </a:lnTo>
                  <a:lnTo>
                    <a:pt x="24" y="0"/>
                  </a:lnTo>
                  <a:lnTo>
                    <a:pt x="30" y="0"/>
                  </a:lnTo>
                  <a:lnTo>
                    <a:pt x="30" y="0"/>
                  </a:lnTo>
                  <a:lnTo>
                    <a:pt x="36" y="0"/>
                  </a:lnTo>
                  <a:lnTo>
                    <a:pt x="42" y="2"/>
                  </a:lnTo>
                  <a:lnTo>
                    <a:pt x="52" y="8"/>
                  </a:lnTo>
                  <a:lnTo>
                    <a:pt x="60" y="18"/>
                  </a:lnTo>
                  <a:lnTo>
                    <a:pt x="60" y="24"/>
                  </a:lnTo>
                  <a:lnTo>
                    <a:pt x="62" y="30"/>
                  </a:lnTo>
                  <a:lnTo>
                    <a:pt x="62" y="3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pic>
        <p:nvPicPr>
          <p:cNvPr id="12" name="Picture 11" descr="Qr code&#10;&#10;Description automatically generated">
            <a:extLst>
              <a:ext uri="{FF2B5EF4-FFF2-40B4-BE49-F238E27FC236}">
                <a16:creationId xmlns:a16="http://schemas.microsoft.com/office/drawing/2014/main" id="{AB833B35-2595-9C46-5825-28055E1FAC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0237" y="1940997"/>
            <a:ext cx="2489039" cy="2489039"/>
          </a:xfrm>
          <a:prstGeom prst="rect">
            <a:avLst/>
          </a:prstGeom>
        </p:spPr>
      </p:pic>
      <p:sp>
        <p:nvSpPr>
          <p:cNvPr id="13" name="Freeform 15" title="person with word bubble icon">
            <a:extLst>
              <a:ext uri="{FF2B5EF4-FFF2-40B4-BE49-F238E27FC236}">
                <a16:creationId xmlns:a16="http://schemas.microsoft.com/office/drawing/2014/main" id="{16BF4685-DD49-87E5-A707-9F9718232255}"/>
              </a:ext>
            </a:extLst>
          </p:cNvPr>
          <p:cNvSpPr>
            <a:spLocks noChangeAspect="1" noEditPoints="1"/>
          </p:cNvSpPr>
          <p:nvPr/>
        </p:nvSpPr>
        <p:spPr bwMode="auto">
          <a:xfrm>
            <a:off x="6751415" y="1099703"/>
            <a:ext cx="3610606" cy="3329995"/>
          </a:xfrm>
          <a:custGeom>
            <a:avLst/>
            <a:gdLst>
              <a:gd name="T0" fmla="*/ 90 w 273"/>
              <a:gd name="T1" fmla="*/ 34 h 251"/>
              <a:gd name="T2" fmla="*/ 176 w 273"/>
              <a:gd name="T3" fmla="*/ 0 h 251"/>
              <a:gd name="T4" fmla="*/ 273 w 273"/>
              <a:gd name="T5" fmla="*/ 63 h 251"/>
              <a:gd name="T6" fmla="*/ 239 w 273"/>
              <a:gd name="T7" fmla="*/ 111 h 251"/>
              <a:gd name="T8" fmla="*/ 176 w 273"/>
              <a:gd name="T9" fmla="*/ 155 h 251"/>
              <a:gd name="T10" fmla="*/ 202 w 273"/>
              <a:gd name="T11" fmla="*/ 124 h 251"/>
              <a:gd name="T12" fmla="*/ 176 w 273"/>
              <a:gd name="T13" fmla="*/ 126 h 251"/>
              <a:gd name="T14" fmla="*/ 154 w 273"/>
              <a:gd name="T15" fmla="*/ 125 h 251"/>
              <a:gd name="T16" fmla="*/ 189 w 273"/>
              <a:gd name="T17" fmla="*/ 251 h 251"/>
              <a:gd name="T18" fmla="*/ 185 w 273"/>
              <a:gd name="T19" fmla="*/ 207 h 251"/>
              <a:gd name="T20" fmla="*/ 172 w 273"/>
              <a:gd name="T21" fmla="*/ 187 h 251"/>
              <a:gd name="T22" fmla="*/ 145 w 273"/>
              <a:gd name="T23" fmla="*/ 174 h 251"/>
              <a:gd name="T24" fmla="*/ 125 w 273"/>
              <a:gd name="T25" fmla="*/ 163 h 251"/>
              <a:gd name="T26" fmla="*/ 121 w 273"/>
              <a:gd name="T27" fmla="*/ 149 h 251"/>
              <a:gd name="T28" fmla="*/ 126 w 273"/>
              <a:gd name="T29" fmla="*/ 133 h 251"/>
              <a:gd name="T30" fmla="*/ 135 w 273"/>
              <a:gd name="T31" fmla="*/ 109 h 251"/>
              <a:gd name="T32" fmla="*/ 133 w 273"/>
              <a:gd name="T33" fmla="*/ 96 h 251"/>
              <a:gd name="T34" fmla="*/ 134 w 273"/>
              <a:gd name="T35" fmla="*/ 86 h 251"/>
              <a:gd name="T36" fmla="*/ 132 w 273"/>
              <a:gd name="T37" fmla="*/ 75 h 251"/>
              <a:gd name="T38" fmla="*/ 117 w 273"/>
              <a:gd name="T39" fmla="*/ 57 h 251"/>
              <a:gd name="T40" fmla="*/ 101 w 273"/>
              <a:gd name="T41" fmla="*/ 52 h 251"/>
              <a:gd name="T42" fmla="*/ 90 w 273"/>
              <a:gd name="T43" fmla="*/ 52 h 251"/>
              <a:gd name="T44" fmla="*/ 79 w 273"/>
              <a:gd name="T45" fmla="*/ 56 h 251"/>
              <a:gd name="T46" fmla="*/ 70 w 273"/>
              <a:gd name="T47" fmla="*/ 62 h 251"/>
              <a:gd name="T48" fmla="*/ 60 w 273"/>
              <a:gd name="T49" fmla="*/ 78 h 251"/>
              <a:gd name="T50" fmla="*/ 59 w 273"/>
              <a:gd name="T51" fmla="*/ 96 h 251"/>
              <a:gd name="T52" fmla="*/ 60 w 273"/>
              <a:gd name="T53" fmla="*/ 122 h 251"/>
              <a:gd name="T54" fmla="*/ 66 w 273"/>
              <a:gd name="T55" fmla="*/ 133 h 251"/>
              <a:gd name="T56" fmla="*/ 73 w 273"/>
              <a:gd name="T57" fmla="*/ 156 h 251"/>
              <a:gd name="T58" fmla="*/ 51 w 273"/>
              <a:gd name="T59" fmla="*/ 171 h 251"/>
              <a:gd name="T60" fmla="*/ 30 w 273"/>
              <a:gd name="T61" fmla="*/ 179 h 251"/>
              <a:gd name="T62" fmla="*/ 7 w 273"/>
              <a:gd name="T63" fmla="*/ 202 h 251"/>
              <a:gd name="T64" fmla="*/ 1 w 273"/>
              <a:gd name="T65" fmla="*/ 25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3" h="251">
                <a:moveTo>
                  <a:pt x="90" y="34"/>
                </a:moveTo>
                <a:cubicBezTo>
                  <a:pt x="106" y="14"/>
                  <a:pt x="139" y="0"/>
                  <a:pt x="176" y="0"/>
                </a:cubicBezTo>
                <a:cubicBezTo>
                  <a:pt x="230" y="0"/>
                  <a:pt x="273" y="29"/>
                  <a:pt x="273" y="63"/>
                </a:cubicBezTo>
                <a:cubicBezTo>
                  <a:pt x="273" y="82"/>
                  <a:pt x="260" y="100"/>
                  <a:pt x="239" y="111"/>
                </a:cubicBezTo>
                <a:cubicBezTo>
                  <a:pt x="235" y="126"/>
                  <a:pt x="218" y="155"/>
                  <a:pt x="176" y="155"/>
                </a:cubicBezTo>
                <a:cubicBezTo>
                  <a:pt x="197" y="143"/>
                  <a:pt x="201" y="131"/>
                  <a:pt x="202" y="124"/>
                </a:cubicBezTo>
                <a:cubicBezTo>
                  <a:pt x="193" y="126"/>
                  <a:pt x="185" y="126"/>
                  <a:pt x="176" y="126"/>
                </a:cubicBezTo>
                <a:cubicBezTo>
                  <a:pt x="168" y="126"/>
                  <a:pt x="161" y="126"/>
                  <a:pt x="154" y="125"/>
                </a:cubicBezTo>
                <a:moveTo>
                  <a:pt x="189" y="251"/>
                </a:moveTo>
                <a:cubicBezTo>
                  <a:pt x="189" y="245"/>
                  <a:pt x="187" y="223"/>
                  <a:pt x="185" y="207"/>
                </a:cubicBezTo>
                <a:cubicBezTo>
                  <a:pt x="183" y="199"/>
                  <a:pt x="177" y="191"/>
                  <a:pt x="172" y="187"/>
                </a:cubicBezTo>
                <a:cubicBezTo>
                  <a:pt x="167" y="184"/>
                  <a:pt x="147" y="175"/>
                  <a:pt x="145" y="174"/>
                </a:cubicBezTo>
                <a:cubicBezTo>
                  <a:pt x="141" y="173"/>
                  <a:pt x="128" y="167"/>
                  <a:pt x="125" y="163"/>
                </a:cubicBezTo>
                <a:cubicBezTo>
                  <a:pt x="122" y="161"/>
                  <a:pt x="121" y="156"/>
                  <a:pt x="121" y="149"/>
                </a:cubicBezTo>
                <a:cubicBezTo>
                  <a:pt x="122" y="142"/>
                  <a:pt x="123" y="141"/>
                  <a:pt x="126" y="133"/>
                </a:cubicBezTo>
                <a:cubicBezTo>
                  <a:pt x="129" y="128"/>
                  <a:pt x="135" y="118"/>
                  <a:pt x="135" y="109"/>
                </a:cubicBezTo>
                <a:cubicBezTo>
                  <a:pt x="136" y="102"/>
                  <a:pt x="133" y="96"/>
                  <a:pt x="133" y="96"/>
                </a:cubicBezTo>
                <a:cubicBezTo>
                  <a:pt x="134" y="86"/>
                  <a:pt x="134" y="86"/>
                  <a:pt x="134" y="86"/>
                </a:cubicBezTo>
                <a:cubicBezTo>
                  <a:pt x="134" y="86"/>
                  <a:pt x="134" y="80"/>
                  <a:pt x="132" y="75"/>
                </a:cubicBezTo>
                <a:cubicBezTo>
                  <a:pt x="129" y="64"/>
                  <a:pt x="118" y="59"/>
                  <a:pt x="117" y="57"/>
                </a:cubicBezTo>
                <a:cubicBezTo>
                  <a:pt x="114" y="55"/>
                  <a:pt x="105" y="53"/>
                  <a:pt x="101" y="52"/>
                </a:cubicBezTo>
                <a:cubicBezTo>
                  <a:pt x="98" y="52"/>
                  <a:pt x="94" y="52"/>
                  <a:pt x="90" y="52"/>
                </a:cubicBezTo>
                <a:cubicBezTo>
                  <a:pt x="86" y="53"/>
                  <a:pt x="82" y="55"/>
                  <a:pt x="79" y="56"/>
                </a:cubicBezTo>
                <a:cubicBezTo>
                  <a:pt x="77" y="56"/>
                  <a:pt x="71" y="60"/>
                  <a:pt x="70" y="62"/>
                </a:cubicBezTo>
                <a:cubicBezTo>
                  <a:pt x="68" y="64"/>
                  <a:pt x="62" y="73"/>
                  <a:pt x="60" y="78"/>
                </a:cubicBezTo>
                <a:cubicBezTo>
                  <a:pt x="58" y="82"/>
                  <a:pt x="59" y="96"/>
                  <a:pt x="59" y="96"/>
                </a:cubicBezTo>
                <a:cubicBezTo>
                  <a:pt x="55" y="103"/>
                  <a:pt x="59" y="121"/>
                  <a:pt x="60" y="122"/>
                </a:cubicBezTo>
                <a:cubicBezTo>
                  <a:pt x="61" y="124"/>
                  <a:pt x="63" y="130"/>
                  <a:pt x="66" y="133"/>
                </a:cubicBezTo>
                <a:cubicBezTo>
                  <a:pt x="70" y="137"/>
                  <a:pt x="74" y="149"/>
                  <a:pt x="73" y="156"/>
                </a:cubicBezTo>
                <a:cubicBezTo>
                  <a:pt x="72" y="164"/>
                  <a:pt x="54" y="169"/>
                  <a:pt x="51" y="171"/>
                </a:cubicBezTo>
                <a:cubicBezTo>
                  <a:pt x="47" y="172"/>
                  <a:pt x="38" y="176"/>
                  <a:pt x="30" y="179"/>
                </a:cubicBezTo>
                <a:cubicBezTo>
                  <a:pt x="23" y="182"/>
                  <a:pt x="12" y="193"/>
                  <a:pt x="7" y="202"/>
                </a:cubicBezTo>
                <a:cubicBezTo>
                  <a:pt x="3" y="211"/>
                  <a:pt x="0" y="245"/>
                  <a:pt x="1" y="251"/>
                </a:cubicBezTo>
              </a:path>
            </a:pathLst>
          </a:custGeom>
          <a:noFill/>
          <a:ln w="190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 name="TextBox 13">
            <a:extLst>
              <a:ext uri="{FF2B5EF4-FFF2-40B4-BE49-F238E27FC236}">
                <a16:creationId xmlns:a16="http://schemas.microsoft.com/office/drawing/2014/main" id="{3B03E517-507A-8C40-3EA8-2ED1C3B6CF1B}"/>
              </a:ext>
            </a:extLst>
          </p:cNvPr>
          <p:cNvSpPr txBox="1"/>
          <p:nvPr/>
        </p:nvSpPr>
        <p:spPr>
          <a:xfrm>
            <a:off x="8473339" y="1676400"/>
            <a:ext cx="1857375" cy="676275"/>
          </a:xfrm>
          <a:prstGeom prst="rect">
            <a:avLst/>
          </a:prstGeom>
          <a:noFill/>
        </p:spPr>
        <p:txBody>
          <a:bodyPr wrap="square" rtlCol="0">
            <a:noAutofit/>
          </a:bodyPr>
          <a:lstStyle/>
          <a:p>
            <a:pPr algn="l">
              <a:spcAft>
                <a:spcPts val="600"/>
              </a:spcAft>
              <a:buClr>
                <a:schemeClr val="accent1"/>
              </a:buClr>
            </a:pPr>
            <a:r>
              <a:rPr lang="en-US" sz="2200" b="1" dirty="0">
                <a:solidFill>
                  <a:srgbClr val="C00000"/>
                </a:solidFill>
              </a:rPr>
              <a:t>Thank you!</a:t>
            </a:r>
          </a:p>
        </p:txBody>
      </p:sp>
      <p:sp>
        <p:nvSpPr>
          <p:cNvPr id="4" name="Rectangle: Rounded Corners 3">
            <a:extLst>
              <a:ext uri="{FF2B5EF4-FFF2-40B4-BE49-F238E27FC236}">
                <a16:creationId xmlns:a16="http://schemas.microsoft.com/office/drawing/2014/main" id="{308BC307-96B6-38FE-8C64-42F4AAB17EEF}"/>
              </a:ext>
            </a:extLst>
          </p:cNvPr>
          <p:cNvSpPr/>
          <p:nvPr/>
        </p:nvSpPr>
        <p:spPr>
          <a:xfrm>
            <a:off x="2640237" y="1948916"/>
            <a:ext cx="2489039" cy="2489039"/>
          </a:xfrm>
          <a:prstGeom prst="round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tIns="72000" bIns="72000" rtlCol="0" anchor="ctr"/>
          <a:lstStyle/>
          <a:p>
            <a:pPr algn="ctr">
              <a:spcAft>
                <a:spcPts val="600"/>
              </a:spcAft>
            </a:pPr>
            <a:endParaRPr lang="en-US" dirty="0"/>
          </a:p>
        </p:txBody>
      </p:sp>
    </p:spTree>
    <p:extLst>
      <p:ext uri="{BB962C8B-B14F-4D97-AF65-F5344CB8AC3E}">
        <p14:creationId xmlns:p14="http://schemas.microsoft.com/office/powerpoint/2010/main" val="3731322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What is Public Health?</a:t>
            </a:r>
          </a:p>
        </p:txBody>
      </p:sp>
      <p:sp>
        <p:nvSpPr>
          <p:cNvPr id="2" name="Grafika 30" descr="Slide Usage and Content" title="Item 1">
            <a:extLst>
              <a:ext uri="{FF2B5EF4-FFF2-40B4-BE49-F238E27FC236}">
                <a16:creationId xmlns:a16="http://schemas.microsoft.com/office/drawing/2014/main" id="{B9ADB15B-F1AA-8954-ECFE-31D2429FFDF4}"/>
              </a:ext>
            </a:extLst>
          </p:cNvPr>
          <p:cNvSpPr/>
          <p:nvPr/>
        </p:nvSpPr>
        <p:spPr>
          <a:xfrm rot="1920966">
            <a:off x="167854" y="3956124"/>
            <a:ext cx="464671" cy="464671"/>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3" name="Freeform 26">
            <a:extLst>
              <a:ext uri="{FF2B5EF4-FFF2-40B4-BE49-F238E27FC236}">
                <a16:creationId xmlns:a16="http://schemas.microsoft.com/office/drawing/2014/main" id="{07FA55C3-263A-1C0D-A39C-C7E64513A64A}"/>
              </a:ext>
            </a:extLst>
          </p:cNvPr>
          <p:cNvSpPr>
            <a:spLocks noEditPoints="1"/>
          </p:cNvSpPr>
          <p:nvPr/>
        </p:nvSpPr>
        <p:spPr bwMode="auto">
          <a:xfrm>
            <a:off x="137444" y="3925714"/>
            <a:ext cx="525491" cy="525491"/>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1</a:t>
            </a:r>
          </a:p>
        </p:txBody>
      </p:sp>
    </p:spTree>
    <p:extLst>
      <p:ext uri="{BB962C8B-B14F-4D97-AF65-F5344CB8AC3E}">
        <p14:creationId xmlns:p14="http://schemas.microsoft.com/office/powerpoint/2010/main" val="2271662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spcAft>
                <a:spcPts val="600"/>
              </a:spcAft>
            </a:pPr>
            <a:r>
              <a:rPr lang="en-US" sz="4800" b="1" dirty="0">
                <a:solidFill>
                  <a:srgbClr val="5B5B5B"/>
                </a:solidFill>
                <a:latin typeface="+mj-lt"/>
              </a:rPr>
              <a:t>Is this your first time hearing about Public Health?</a:t>
            </a:r>
          </a:p>
        </p:txBody>
      </p:sp>
    </p:spTree>
    <p:extLst>
      <p:ext uri="{BB962C8B-B14F-4D97-AF65-F5344CB8AC3E}">
        <p14:creationId xmlns:p14="http://schemas.microsoft.com/office/powerpoint/2010/main" val="316538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spcAft>
                <a:spcPts val="600"/>
              </a:spcAft>
            </a:pPr>
            <a:r>
              <a:rPr lang="en-US" sz="4800" b="1" dirty="0">
                <a:solidFill>
                  <a:srgbClr val="5B5B5B"/>
                </a:solidFill>
                <a:latin typeface="+mj-lt"/>
              </a:rPr>
              <a:t>Had you considered a career in Public Health?</a:t>
            </a:r>
          </a:p>
        </p:txBody>
      </p:sp>
    </p:spTree>
    <p:extLst>
      <p:ext uri="{BB962C8B-B14F-4D97-AF65-F5344CB8AC3E}">
        <p14:creationId xmlns:p14="http://schemas.microsoft.com/office/powerpoint/2010/main" val="1736090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95325" y="4065735"/>
            <a:ext cx="10652127" cy="1258740"/>
          </a:xfrm>
        </p:spPr>
        <p:txBody>
          <a:bodyPr>
            <a:normAutofit fontScale="90000"/>
          </a:bodyPr>
          <a:lstStyle/>
          <a:p>
            <a:pPr algn="ctr">
              <a:spcAft>
                <a:spcPts val="600"/>
              </a:spcAft>
            </a:pPr>
            <a:br>
              <a:rPr lang="en-US" sz="4800" b="1" dirty="0">
                <a:solidFill>
                  <a:srgbClr val="5B5B5B"/>
                </a:solidFill>
                <a:latin typeface="+mj-lt"/>
              </a:rPr>
            </a:br>
            <a:br>
              <a:rPr lang="en-US" sz="4800" b="1" dirty="0">
                <a:solidFill>
                  <a:srgbClr val="5B5B5B"/>
                </a:solidFill>
                <a:latin typeface="+mj-lt"/>
              </a:rPr>
            </a:br>
            <a:r>
              <a:rPr lang="en-US" sz="4800" b="1" dirty="0">
                <a:solidFill>
                  <a:srgbClr val="5B5B5B"/>
                </a:solidFill>
                <a:latin typeface="+mj-lt"/>
              </a:rPr>
              <a:t>What are some Public Health words you have learned in the last 3 years?</a:t>
            </a:r>
            <a:r>
              <a:rPr lang="en-US" sz="4800" b="1" dirty="0">
                <a:solidFill>
                  <a:srgbClr val="5B5B5B"/>
                </a:solidFill>
              </a:rPr>
              <a:t>
</a:t>
            </a:r>
          </a:p>
        </p:txBody>
      </p:sp>
    </p:spTree>
    <p:extLst>
      <p:ext uri="{BB962C8B-B14F-4D97-AF65-F5344CB8AC3E}">
        <p14:creationId xmlns:p14="http://schemas.microsoft.com/office/powerpoint/2010/main" val="1316587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326" y="307982"/>
            <a:ext cx="10801351" cy="854075"/>
          </a:xfrm>
        </p:spPr>
        <p:txBody>
          <a:bodyPr/>
          <a:lstStyle/>
          <a:p>
            <a:r>
              <a:rPr lang="en-US" dirty="0"/>
              <a:t>What is Public Health?</a:t>
            </a:r>
          </a:p>
        </p:txBody>
      </p:sp>
      <p:sp>
        <p:nvSpPr>
          <p:cNvPr id="5" name="Rectangle 4"/>
          <p:cNvSpPr/>
          <p:nvPr/>
        </p:nvSpPr>
        <p:spPr>
          <a:xfrm>
            <a:off x="847725" y="1155282"/>
            <a:ext cx="9386249" cy="4770537"/>
          </a:xfrm>
          <a:prstGeom prst="rect">
            <a:avLst/>
          </a:prstGeom>
        </p:spPr>
        <p:txBody>
          <a:bodyPr wrap="square" lIns="91440" tIns="45720" rIns="91440" bIns="45720" anchor="t">
            <a:spAutoFit/>
          </a:bodyPr>
          <a:lstStyle/>
          <a:p>
            <a:pPr marL="285750" indent="-285750">
              <a:spcAft>
                <a:spcPts val="1200"/>
              </a:spcAft>
              <a:buFont typeface="Arial" panose="020B0604020202020204" pitchFamily="34" charset="0"/>
              <a:buChar char="•"/>
            </a:pPr>
            <a:r>
              <a:rPr lang="en-US" sz="2400" dirty="0">
                <a:latin typeface="Arial"/>
                <a:cs typeface="Arial"/>
              </a:rPr>
              <a:t>The science of protecting and improving the health of communities through education, promotion of healthy lifestyles and research for disease and injury prevention</a:t>
            </a:r>
          </a:p>
          <a:p>
            <a:pPr marL="285750" indent="-285750">
              <a:spcAft>
                <a:spcPts val="1200"/>
              </a:spcAft>
              <a:buFont typeface="Arial" panose="020B0604020202020204" pitchFamily="34" charset="0"/>
              <a:buChar char="•"/>
            </a:pPr>
            <a:endParaRPr lang="en-US" sz="2400" dirty="0">
              <a:latin typeface="Arial"/>
              <a:cs typeface="Arial"/>
            </a:endParaRPr>
          </a:p>
          <a:p>
            <a:pPr marL="285750" indent="-285750">
              <a:spcAft>
                <a:spcPts val="1200"/>
              </a:spcAft>
              <a:buFont typeface="Arial" panose="020B0604020202020204" pitchFamily="34" charset="0"/>
              <a:buChar char="•"/>
            </a:pPr>
            <a:r>
              <a:rPr lang="en-US" sz="2400" dirty="0">
                <a:latin typeface="Arial"/>
                <a:cs typeface="Arial"/>
              </a:rPr>
              <a:t>Overall, public health is concerned with protecting the health of entire populations, which can be small as a local neighborhood, or as big as an entire country</a:t>
            </a:r>
          </a:p>
          <a:p>
            <a:pPr marL="285750" indent="-285750">
              <a:spcAft>
                <a:spcPts val="1200"/>
              </a:spcAft>
              <a:buFont typeface="Arial" panose="020B0604020202020204" pitchFamily="34" charset="0"/>
              <a:buChar char="•"/>
            </a:pPr>
            <a:endParaRPr lang="en-US" sz="2400" dirty="0">
              <a:latin typeface="Arial"/>
              <a:cs typeface="Arial"/>
            </a:endParaRPr>
          </a:p>
          <a:p>
            <a:pPr marL="285750" indent="-285750">
              <a:spcAft>
                <a:spcPts val="1200"/>
              </a:spcAft>
              <a:buFont typeface="Arial" panose="020B0604020202020204" pitchFamily="34" charset="0"/>
              <a:buChar char="•"/>
            </a:pPr>
            <a:r>
              <a:rPr lang="en-US" sz="2400" dirty="0">
                <a:latin typeface="Arial"/>
                <a:cs typeface="Arial"/>
              </a:rPr>
              <a:t>Public health practice is the science and art of disease prevention, prolonging life and promoting health and well-being through organized community effort</a:t>
            </a:r>
          </a:p>
        </p:txBody>
      </p:sp>
      <p:sp>
        <p:nvSpPr>
          <p:cNvPr id="3" name="Slide Number Placeholder 2"/>
          <p:cNvSpPr>
            <a:spLocks noGrp="1"/>
          </p:cNvSpPr>
          <p:nvPr>
            <p:ph type="sldNum" sz="quarter" idx="12"/>
          </p:nvPr>
        </p:nvSpPr>
        <p:spPr/>
        <p:txBody>
          <a:bodyPr/>
          <a:lstStyle/>
          <a:p>
            <a:fld id="{FFA67747-A1D0-4850-AF9A-570B1A0E3F7F}" type="slidenum">
              <a:rPr lang="en-US" smtClean="0"/>
              <a:pPr/>
              <a:t>7</a:t>
            </a:fld>
            <a:endParaRPr lang="en-US" dirty="0"/>
          </a:p>
        </p:txBody>
      </p:sp>
      <p:grpSp>
        <p:nvGrpSpPr>
          <p:cNvPr id="31" name="Grupa 73">
            <a:extLst>
              <a:ext uri="{FF2B5EF4-FFF2-40B4-BE49-F238E27FC236}">
                <a16:creationId xmlns:a16="http://schemas.microsoft.com/office/drawing/2014/main" id="{43D41D9F-0E8E-A7D5-F829-4427C8011042}"/>
              </a:ext>
            </a:extLst>
          </p:cNvPr>
          <p:cNvGrpSpPr>
            <a:grpSpLocks noChangeAspect="1"/>
          </p:cNvGrpSpPr>
          <p:nvPr/>
        </p:nvGrpSpPr>
        <p:grpSpPr>
          <a:xfrm>
            <a:off x="10177302" y="190169"/>
            <a:ext cx="1661586" cy="1931752"/>
            <a:chOff x="2702596" y="1638986"/>
            <a:chExt cx="1762312" cy="2120422"/>
          </a:xfrm>
        </p:grpSpPr>
        <p:grpSp>
          <p:nvGrpSpPr>
            <p:cNvPr id="52" name="Grupa 34">
              <a:extLst>
                <a:ext uri="{FF2B5EF4-FFF2-40B4-BE49-F238E27FC236}">
                  <a16:creationId xmlns:a16="http://schemas.microsoft.com/office/drawing/2014/main" id="{3162FD0F-28CA-656C-8456-A0B669A3B4D9}"/>
                </a:ext>
              </a:extLst>
            </p:cNvPr>
            <p:cNvGrpSpPr/>
            <p:nvPr/>
          </p:nvGrpSpPr>
          <p:grpSpPr>
            <a:xfrm>
              <a:off x="2702596" y="1638986"/>
              <a:ext cx="1759990" cy="2074703"/>
              <a:chOff x="2702596" y="1698840"/>
              <a:chExt cx="1759990" cy="2074703"/>
            </a:xfrm>
          </p:grpSpPr>
          <p:grpSp>
            <p:nvGrpSpPr>
              <p:cNvPr id="54" name="Grupa 13">
                <a:extLst>
                  <a:ext uri="{FF2B5EF4-FFF2-40B4-BE49-F238E27FC236}">
                    <a16:creationId xmlns:a16="http://schemas.microsoft.com/office/drawing/2014/main" id="{AA95348A-5DF5-2CB4-096C-72706B847937}"/>
                  </a:ext>
                </a:extLst>
              </p:cNvPr>
              <p:cNvGrpSpPr/>
              <p:nvPr/>
            </p:nvGrpSpPr>
            <p:grpSpPr>
              <a:xfrm>
                <a:off x="2702596" y="2950056"/>
                <a:ext cx="1759990" cy="823487"/>
                <a:chOff x="2540457" y="2950056"/>
                <a:chExt cx="1959429" cy="898124"/>
              </a:xfrm>
            </p:grpSpPr>
            <p:sp>
              <p:nvSpPr>
                <p:cNvPr id="57" name="Prostokąt 66">
                  <a:extLst>
                    <a:ext uri="{FF2B5EF4-FFF2-40B4-BE49-F238E27FC236}">
                      <a16:creationId xmlns:a16="http://schemas.microsoft.com/office/drawing/2014/main" id="{A9E4E7BA-1F3B-A3B4-BACC-01C2AEBB3EF5}"/>
                    </a:ext>
                  </a:extLst>
                </p:cNvPr>
                <p:cNvSpPr/>
                <p:nvPr/>
              </p:nvSpPr>
              <p:spPr>
                <a:xfrm>
                  <a:off x="2540457" y="2950056"/>
                  <a:ext cx="1959429" cy="8981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pPr>
                  <a:endParaRPr lang="en-US" dirty="0">
                    <a:solidFill>
                      <a:schemeClr val="tx1"/>
                    </a:solidFill>
                  </a:endParaRPr>
                </a:p>
              </p:txBody>
            </p:sp>
            <p:sp>
              <p:nvSpPr>
                <p:cNvPr id="58" name="pole tekstowe 71">
                  <a:extLst>
                    <a:ext uri="{FF2B5EF4-FFF2-40B4-BE49-F238E27FC236}">
                      <a16:creationId xmlns:a16="http://schemas.microsoft.com/office/drawing/2014/main" id="{5EECB8A0-6ECF-E6A6-34BA-39097AA25E10}"/>
                    </a:ext>
                  </a:extLst>
                </p:cNvPr>
                <p:cNvSpPr txBox="1"/>
                <p:nvPr/>
              </p:nvSpPr>
              <p:spPr>
                <a:xfrm>
                  <a:off x="2622809" y="3020164"/>
                  <a:ext cx="1805069" cy="757214"/>
                </a:xfrm>
                <a:prstGeom prst="rect">
                  <a:avLst/>
                </a:prstGeom>
                <a:noFill/>
              </p:spPr>
              <p:txBody>
                <a:bodyPr wrap="square" rtlCol="0" anchor="ctr">
                  <a:no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pPr>
                  <a:r>
                    <a:rPr lang="en-US" sz="1600" dirty="0"/>
                    <a:t>Protecting</a:t>
                  </a:r>
                </a:p>
                <a:p>
                  <a:pPr algn="ctr">
                    <a:lnSpc>
                      <a:spcPct val="90000"/>
                    </a:lnSpc>
                  </a:pPr>
                  <a:r>
                    <a:rPr lang="en-US" sz="1600" dirty="0"/>
                    <a:t>Health</a:t>
                  </a:r>
                </a:p>
              </p:txBody>
            </p:sp>
          </p:grpSp>
          <p:sp>
            <p:nvSpPr>
              <p:cNvPr id="55" name="Elipsa 69">
                <a:extLst>
                  <a:ext uri="{FF2B5EF4-FFF2-40B4-BE49-F238E27FC236}">
                    <a16:creationId xmlns:a16="http://schemas.microsoft.com/office/drawing/2014/main" id="{0E0A4F9E-7CD2-F9B4-B9A4-97DF236F707A}"/>
                  </a:ext>
                </a:extLst>
              </p:cNvPr>
              <p:cNvSpPr/>
              <p:nvPr/>
            </p:nvSpPr>
            <p:spPr>
              <a:xfrm>
                <a:off x="3005064" y="1698840"/>
                <a:ext cx="1146824" cy="1146824"/>
              </a:xfrm>
              <a:prstGeom prst="ellipse">
                <a:avLst/>
              </a:prstGeom>
              <a:solidFill>
                <a:schemeClr val="accent3"/>
              </a:solidFill>
              <a:ln w="101600">
                <a:solidFill>
                  <a:schemeClr val="accent3">
                    <a:lumMod val="20000"/>
                    <a:lumOff val="8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sp>
            <p:nvSpPr>
              <p:cNvPr id="56" name="Elipsa 70">
                <a:extLst>
                  <a:ext uri="{FF2B5EF4-FFF2-40B4-BE49-F238E27FC236}">
                    <a16:creationId xmlns:a16="http://schemas.microsoft.com/office/drawing/2014/main" id="{688B14B7-A009-4D74-BC0F-0DC025BFBCAD}"/>
                  </a:ext>
                </a:extLst>
              </p:cNvPr>
              <p:cNvSpPr/>
              <p:nvPr/>
            </p:nvSpPr>
            <p:spPr>
              <a:xfrm>
                <a:off x="3446222" y="2757555"/>
                <a:ext cx="264509" cy="264509"/>
              </a:xfrm>
              <a:prstGeom prst="ellipse">
                <a:avLst/>
              </a:prstGeom>
              <a:solidFill>
                <a:schemeClr val="accent3">
                  <a:lumMod val="7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sp>
          <p:nvSpPr>
            <p:cNvPr id="53" name="Prostokąt 97">
              <a:extLst>
                <a:ext uri="{FF2B5EF4-FFF2-40B4-BE49-F238E27FC236}">
                  <a16:creationId xmlns:a16="http://schemas.microsoft.com/office/drawing/2014/main" id="{34076F94-4E4D-F3C2-E357-1558177467B6}"/>
                </a:ext>
              </a:extLst>
            </p:cNvPr>
            <p:cNvSpPr/>
            <p:nvPr/>
          </p:nvSpPr>
          <p:spPr>
            <a:xfrm>
              <a:off x="2704918" y="3713689"/>
              <a:ext cx="1759990" cy="457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grpSp>
        <p:nvGrpSpPr>
          <p:cNvPr id="32" name="Grupa 74">
            <a:extLst>
              <a:ext uri="{FF2B5EF4-FFF2-40B4-BE49-F238E27FC236}">
                <a16:creationId xmlns:a16="http://schemas.microsoft.com/office/drawing/2014/main" id="{10BDA676-8DDB-808C-1C51-C4ABFB873F05}"/>
              </a:ext>
            </a:extLst>
          </p:cNvPr>
          <p:cNvGrpSpPr>
            <a:grpSpLocks noChangeAspect="1"/>
          </p:cNvGrpSpPr>
          <p:nvPr/>
        </p:nvGrpSpPr>
        <p:grpSpPr>
          <a:xfrm>
            <a:off x="10178548" y="2286603"/>
            <a:ext cx="1663775" cy="1931752"/>
            <a:chOff x="4681414" y="1638986"/>
            <a:chExt cx="1764634" cy="2120422"/>
          </a:xfrm>
        </p:grpSpPr>
        <p:grpSp>
          <p:nvGrpSpPr>
            <p:cNvPr id="45" name="Grupa 33">
              <a:extLst>
                <a:ext uri="{FF2B5EF4-FFF2-40B4-BE49-F238E27FC236}">
                  <a16:creationId xmlns:a16="http://schemas.microsoft.com/office/drawing/2014/main" id="{AFC938E2-C0B6-E005-30D6-C6B2077AE73B}"/>
                </a:ext>
              </a:extLst>
            </p:cNvPr>
            <p:cNvGrpSpPr/>
            <p:nvPr/>
          </p:nvGrpSpPr>
          <p:grpSpPr>
            <a:xfrm>
              <a:off x="4681414" y="1638986"/>
              <a:ext cx="1759990" cy="2074703"/>
              <a:chOff x="4681414" y="1698840"/>
              <a:chExt cx="1759990" cy="2074703"/>
            </a:xfrm>
          </p:grpSpPr>
          <p:grpSp>
            <p:nvGrpSpPr>
              <p:cNvPr id="47" name="Grupa 12">
                <a:extLst>
                  <a:ext uri="{FF2B5EF4-FFF2-40B4-BE49-F238E27FC236}">
                    <a16:creationId xmlns:a16="http://schemas.microsoft.com/office/drawing/2014/main" id="{2BBF87C3-5E4C-EEBA-0935-AF50224C645A}"/>
                  </a:ext>
                </a:extLst>
              </p:cNvPr>
              <p:cNvGrpSpPr/>
              <p:nvPr/>
            </p:nvGrpSpPr>
            <p:grpSpPr>
              <a:xfrm>
                <a:off x="4681414" y="2950056"/>
                <a:ext cx="1759990" cy="823487"/>
                <a:chOff x="4623714" y="2950056"/>
                <a:chExt cx="1959429" cy="898124"/>
              </a:xfrm>
            </p:grpSpPr>
            <p:sp>
              <p:nvSpPr>
                <p:cNvPr id="50" name="Prostokąt 72">
                  <a:extLst>
                    <a:ext uri="{FF2B5EF4-FFF2-40B4-BE49-F238E27FC236}">
                      <a16:creationId xmlns:a16="http://schemas.microsoft.com/office/drawing/2014/main" id="{A12E4BFA-7FE9-A821-5361-C3B55CF43819}"/>
                    </a:ext>
                  </a:extLst>
                </p:cNvPr>
                <p:cNvSpPr/>
                <p:nvPr/>
              </p:nvSpPr>
              <p:spPr>
                <a:xfrm>
                  <a:off x="4623714" y="2950056"/>
                  <a:ext cx="1959429" cy="8981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pPr>
                  <a:endParaRPr lang="en-US" sz="1600" dirty="0">
                    <a:solidFill>
                      <a:schemeClr val="tx1"/>
                    </a:solidFill>
                  </a:endParaRPr>
                </a:p>
              </p:txBody>
            </p:sp>
            <p:sp>
              <p:nvSpPr>
                <p:cNvPr id="51" name="pole tekstowe 78">
                  <a:extLst>
                    <a:ext uri="{FF2B5EF4-FFF2-40B4-BE49-F238E27FC236}">
                      <a16:creationId xmlns:a16="http://schemas.microsoft.com/office/drawing/2014/main" id="{448C1B29-0450-D890-EB25-2626C340BEFE}"/>
                    </a:ext>
                  </a:extLst>
                </p:cNvPr>
                <p:cNvSpPr txBox="1"/>
                <p:nvPr/>
              </p:nvSpPr>
              <p:spPr>
                <a:xfrm>
                  <a:off x="4706066" y="3032344"/>
                  <a:ext cx="1805069" cy="732855"/>
                </a:xfrm>
                <a:prstGeom prst="rect">
                  <a:avLst/>
                </a:prstGeom>
                <a:noFill/>
              </p:spPr>
              <p:txBody>
                <a:bodyPr wrap="square" rtlCol="0" anchor="ctr">
                  <a:no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pPr>
                  <a:r>
                    <a:rPr lang="en-US" sz="1600" dirty="0"/>
                    <a:t>Scope</a:t>
                  </a:r>
                </a:p>
              </p:txBody>
            </p:sp>
          </p:grpSp>
          <p:sp>
            <p:nvSpPr>
              <p:cNvPr id="48" name="Elipsa 75">
                <a:extLst>
                  <a:ext uri="{FF2B5EF4-FFF2-40B4-BE49-F238E27FC236}">
                    <a16:creationId xmlns:a16="http://schemas.microsoft.com/office/drawing/2014/main" id="{7BA79FE9-CCE1-663C-7797-5BFA01B0F3BB}"/>
                  </a:ext>
                </a:extLst>
              </p:cNvPr>
              <p:cNvSpPr/>
              <p:nvPr/>
            </p:nvSpPr>
            <p:spPr>
              <a:xfrm>
                <a:off x="4983882" y="1698840"/>
                <a:ext cx="1146824" cy="1146824"/>
              </a:xfrm>
              <a:prstGeom prst="ellipse">
                <a:avLst/>
              </a:prstGeom>
              <a:solidFill>
                <a:schemeClr val="accent2"/>
              </a:solidFill>
              <a:ln w="101600">
                <a:solidFill>
                  <a:schemeClr val="accent2">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sp>
            <p:nvSpPr>
              <p:cNvPr id="49" name="Elipsa 77">
                <a:extLst>
                  <a:ext uri="{FF2B5EF4-FFF2-40B4-BE49-F238E27FC236}">
                    <a16:creationId xmlns:a16="http://schemas.microsoft.com/office/drawing/2014/main" id="{182774C8-0FF2-FA5C-4734-65435F004854}"/>
                  </a:ext>
                </a:extLst>
              </p:cNvPr>
              <p:cNvSpPr/>
              <p:nvPr/>
            </p:nvSpPr>
            <p:spPr>
              <a:xfrm>
                <a:off x="5425040" y="2757555"/>
                <a:ext cx="264509" cy="264509"/>
              </a:xfrm>
              <a:prstGeom prst="ellipse">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sp>
          <p:nvSpPr>
            <p:cNvPr id="46" name="Prostokąt 98">
              <a:extLst>
                <a:ext uri="{FF2B5EF4-FFF2-40B4-BE49-F238E27FC236}">
                  <a16:creationId xmlns:a16="http://schemas.microsoft.com/office/drawing/2014/main" id="{0C1013E1-D3F8-3B1A-B2DB-1303D60C7E1E}"/>
                </a:ext>
              </a:extLst>
            </p:cNvPr>
            <p:cNvSpPr/>
            <p:nvPr/>
          </p:nvSpPr>
          <p:spPr>
            <a:xfrm>
              <a:off x="4686058" y="3713689"/>
              <a:ext cx="1759990"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grpSp>
        <p:nvGrpSpPr>
          <p:cNvPr id="33" name="Grupa 76">
            <a:extLst>
              <a:ext uri="{FF2B5EF4-FFF2-40B4-BE49-F238E27FC236}">
                <a16:creationId xmlns:a16="http://schemas.microsoft.com/office/drawing/2014/main" id="{A668795B-42C5-FAFC-46FD-A9028ED13910}"/>
              </a:ext>
            </a:extLst>
          </p:cNvPr>
          <p:cNvGrpSpPr>
            <a:grpSpLocks noChangeAspect="1"/>
          </p:cNvGrpSpPr>
          <p:nvPr/>
        </p:nvGrpSpPr>
        <p:grpSpPr>
          <a:xfrm>
            <a:off x="10212448" y="4327675"/>
            <a:ext cx="1668156" cy="1931752"/>
            <a:chOff x="6660232" y="1638986"/>
            <a:chExt cx="1769280" cy="2120422"/>
          </a:xfrm>
        </p:grpSpPr>
        <p:grpSp>
          <p:nvGrpSpPr>
            <p:cNvPr id="38" name="Grupa 32">
              <a:extLst>
                <a:ext uri="{FF2B5EF4-FFF2-40B4-BE49-F238E27FC236}">
                  <a16:creationId xmlns:a16="http://schemas.microsoft.com/office/drawing/2014/main" id="{E906D574-020A-3C10-774A-F9033789642E}"/>
                </a:ext>
              </a:extLst>
            </p:cNvPr>
            <p:cNvGrpSpPr/>
            <p:nvPr/>
          </p:nvGrpSpPr>
          <p:grpSpPr>
            <a:xfrm>
              <a:off x="6660232" y="1638986"/>
              <a:ext cx="1769280" cy="2074703"/>
              <a:chOff x="6660232" y="1698840"/>
              <a:chExt cx="1769280" cy="2074703"/>
            </a:xfrm>
          </p:grpSpPr>
          <p:grpSp>
            <p:nvGrpSpPr>
              <p:cNvPr id="40" name="Grupa 11">
                <a:extLst>
                  <a:ext uri="{FF2B5EF4-FFF2-40B4-BE49-F238E27FC236}">
                    <a16:creationId xmlns:a16="http://schemas.microsoft.com/office/drawing/2014/main" id="{8838898C-CDFD-0DEA-688F-5CBCFE96863B}"/>
                  </a:ext>
                </a:extLst>
              </p:cNvPr>
              <p:cNvGrpSpPr/>
              <p:nvPr/>
            </p:nvGrpSpPr>
            <p:grpSpPr>
              <a:xfrm>
                <a:off x="6660232" y="2950056"/>
                <a:ext cx="1769280" cy="823487"/>
                <a:chOff x="6683602" y="2950056"/>
                <a:chExt cx="1969772" cy="898124"/>
              </a:xfrm>
            </p:grpSpPr>
            <p:sp>
              <p:nvSpPr>
                <p:cNvPr id="43" name="Prostokąt 54">
                  <a:extLst>
                    <a:ext uri="{FF2B5EF4-FFF2-40B4-BE49-F238E27FC236}">
                      <a16:creationId xmlns:a16="http://schemas.microsoft.com/office/drawing/2014/main" id="{1023D41F-D4E7-8966-8F55-9E8C8D603C28}"/>
                    </a:ext>
                  </a:extLst>
                </p:cNvPr>
                <p:cNvSpPr/>
                <p:nvPr/>
              </p:nvSpPr>
              <p:spPr>
                <a:xfrm>
                  <a:off x="6688774" y="2950056"/>
                  <a:ext cx="1959429" cy="8981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pPr>
                  <a:endParaRPr lang="en-US" sz="1600" dirty="0">
                    <a:solidFill>
                      <a:schemeClr val="tx1"/>
                    </a:solidFill>
                  </a:endParaRPr>
                </a:p>
              </p:txBody>
            </p:sp>
            <p:sp>
              <p:nvSpPr>
                <p:cNvPr id="44" name="pole tekstowe 59">
                  <a:extLst>
                    <a:ext uri="{FF2B5EF4-FFF2-40B4-BE49-F238E27FC236}">
                      <a16:creationId xmlns:a16="http://schemas.microsoft.com/office/drawing/2014/main" id="{F7B9632D-4FA6-A1AD-E3FA-1E79A54C1FC1}"/>
                    </a:ext>
                  </a:extLst>
                </p:cNvPr>
                <p:cNvSpPr txBox="1"/>
                <p:nvPr/>
              </p:nvSpPr>
              <p:spPr>
                <a:xfrm>
                  <a:off x="6683602" y="3032344"/>
                  <a:ext cx="1969772" cy="732855"/>
                </a:xfrm>
                <a:prstGeom prst="rect">
                  <a:avLst/>
                </a:prstGeom>
                <a:noFill/>
              </p:spPr>
              <p:txBody>
                <a:bodyPr wrap="square" rtlCol="0" anchor="ctr">
                  <a:no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90000"/>
                    </a:lnSpc>
                  </a:pPr>
                  <a:r>
                    <a:rPr lang="en-US" sz="1600" dirty="0"/>
                    <a:t>Disease</a:t>
                  </a:r>
                </a:p>
                <a:p>
                  <a:pPr algn="ctr">
                    <a:lnSpc>
                      <a:spcPct val="90000"/>
                    </a:lnSpc>
                  </a:pPr>
                  <a:r>
                    <a:rPr lang="en-US" sz="1600" dirty="0"/>
                    <a:t>Prevention</a:t>
                  </a:r>
                </a:p>
              </p:txBody>
            </p:sp>
          </p:grpSp>
          <p:sp>
            <p:nvSpPr>
              <p:cNvPr id="41" name="Elipsa 57">
                <a:extLst>
                  <a:ext uri="{FF2B5EF4-FFF2-40B4-BE49-F238E27FC236}">
                    <a16:creationId xmlns:a16="http://schemas.microsoft.com/office/drawing/2014/main" id="{C605C912-B4B1-9A51-B4A5-FD60B30A809E}"/>
                  </a:ext>
                </a:extLst>
              </p:cNvPr>
              <p:cNvSpPr/>
              <p:nvPr/>
            </p:nvSpPr>
            <p:spPr>
              <a:xfrm>
                <a:off x="6971460" y="1698840"/>
                <a:ext cx="1146824" cy="1146824"/>
              </a:xfrm>
              <a:prstGeom prst="ellipse">
                <a:avLst/>
              </a:prstGeom>
              <a:solidFill>
                <a:schemeClr val="accent1"/>
              </a:solidFill>
              <a:ln w="101600">
                <a:solidFill>
                  <a:schemeClr val="accent1">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sp>
            <p:nvSpPr>
              <p:cNvPr id="42" name="Elipsa 58">
                <a:extLst>
                  <a:ext uri="{FF2B5EF4-FFF2-40B4-BE49-F238E27FC236}">
                    <a16:creationId xmlns:a16="http://schemas.microsoft.com/office/drawing/2014/main" id="{8E01F909-1E74-11AA-3563-3E1D34AA04B2}"/>
                  </a:ext>
                </a:extLst>
              </p:cNvPr>
              <p:cNvSpPr/>
              <p:nvPr/>
            </p:nvSpPr>
            <p:spPr>
              <a:xfrm>
                <a:off x="7412618" y="2757555"/>
                <a:ext cx="264509" cy="264509"/>
              </a:xfrm>
              <a:prstGeom prst="ellipse">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sp>
          <p:nvSpPr>
            <p:cNvPr id="39" name="Prostokąt 99">
              <a:extLst>
                <a:ext uri="{FF2B5EF4-FFF2-40B4-BE49-F238E27FC236}">
                  <a16:creationId xmlns:a16="http://schemas.microsoft.com/office/drawing/2014/main" id="{43C477F2-14C8-921B-7D18-44F543955ADC}"/>
                </a:ext>
              </a:extLst>
            </p:cNvPr>
            <p:cNvSpPr/>
            <p:nvPr/>
          </p:nvSpPr>
          <p:spPr>
            <a:xfrm>
              <a:off x="6667198" y="3713689"/>
              <a:ext cx="1759990"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grpSp>
      <p:sp>
        <p:nvSpPr>
          <p:cNvPr id="66" name="Freeform 37" title="hands holding person icon">
            <a:extLst>
              <a:ext uri="{FF2B5EF4-FFF2-40B4-BE49-F238E27FC236}">
                <a16:creationId xmlns:a16="http://schemas.microsoft.com/office/drawing/2014/main" id="{BB9099D0-DE89-5677-5C1B-D72AECBDE348}"/>
              </a:ext>
            </a:extLst>
          </p:cNvPr>
          <p:cNvSpPr>
            <a:spLocks noChangeAspect="1" noEditPoints="1"/>
          </p:cNvSpPr>
          <p:nvPr/>
        </p:nvSpPr>
        <p:spPr bwMode="auto">
          <a:xfrm>
            <a:off x="10717881" y="402256"/>
            <a:ext cx="587700" cy="529872"/>
          </a:xfrm>
          <a:custGeom>
            <a:avLst/>
            <a:gdLst>
              <a:gd name="T0" fmla="*/ 133 w 313"/>
              <a:gd name="T1" fmla="*/ 22 h 282"/>
              <a:gd name="T2" fmla="*/ 155 w 313"/>
              <a:gd name="T3" fmla="*/ 0 h 282"/>
              <a:gd name="T4" fmla="*/ 177 w 313"/>
              <a:gd name="T5" fmla="*/ 22 h 282"/>
              <a:gd name="T6" fmla="*/ 155 w 313"/>
              <a:gd name="T7" fmla="*/ 45 h 282"/>
              <a:gd name="T8" fmla="*/ 133 w 313"/>
              <a:gd name="T9" fmla="*/ 22 h 282"/>
              <a:gd name="T10" fmla="*/ 111 w 313"/>
              <a:gd name="T11" fmla="*/ 121 h 282"/>
              <a:gd name="T12" fmla="*/ 202 w 313"/>
              <a:gd name="T13" fmla="*/ 121 h 282"/>
              <a:gd name="T14" fmla="*/ 206 w 313"/>
              <a:gd name="T15" fmla="*/ 82 h 282"/>
              <a:gd name="T16" fmla="*/ 185 w 313"/>
              <a:gd name="T17" fmla="*/ 58 h 282"/>
              <a:gd name="T18" fmla="*/ 166 w 313"/>
              <a:gd name="T19" fmla="*/ 58 h 282"/>
              <a:gd name="T20" fmla="*/ 161 w 313"/>
              <a:gd name="T21" fmla="*/ 102 h 282"/>
              <a:gd name="T22" fmla="*/ 156 w 313"/>
              <a:gd name="T23" fmla="*/ 107 h 282"/>
              <a:gd name="T24" fmla="*/ 152 w 313"/>
              <a:gd name="T25" fmla="*/ 102 h 282"/>
              <a:gd name="T26" fmla="*/ 146 w 313"/>
              <a:gd name="T27" fmla="*/ 58 h 282"/>
              <a:gd name="T28" fmla="*/ 128 w 313"/>
              <a:gd name="T29" fmla="*/ 58 h 282"/>
              <a:gd name="T30" fmla="*/ 106 w 313"/>
              <a:gd name="T31" fmla="*/ 82 h 282"/>
              <a:gd name="T32" fmla="*/ 111 w 313"/>
              <a:gd name="T33" fmla="*/ 121 h 282"/>
              <a:gd name="T34" fmla="*/ 226 w 313"/>
              <a:gd name="T35" fmla="*/ 282 h 282"/>
              <a:gd name="T36" fmla="*/ 235 w 313"/>
              <a:gd name="T37" fmla="*/ 252 h 282"/>
              <a:gd name="T38" fmla="*/ 290 w 313"/>
              <a:gd name="T39" fmla="*/ 191 h 282"/>
              <a:gd name="T40" fmla="*/ 311 w 313"/>
              <a:gd name="T41" fmla="*/ 115 h 282"/>
              <a:gd name="T42" fmla="*/ 296 w 313"/>
              <a:gd name="T43" fmla="*/ 59 h 282"/>
              <a:gd name="T44" fmla="*/ 281 w 313"/>
              <a:gd name="T45" fmla="*/ 51 h 282"/>
              <a:gd name="T46" fmla="*/ 276 w 313"/>
              <a:gd name="T47" fmla="*/ 71 h 282"/>
              <a:gd name="T48" fmla="*/ 275 w 313"/>
              <a:gd name="T49" fmla="*/ 131 h 282"/>
              <a:gd name="T50" fmla="*/ 242 w 313"/>
              <a:gd name="T51" fmla="*/ 168 h 282"/>
              <a:gd name="T52" fmla="*/ 256 w 313"/>
              <a:gd name="T53" fmla="*/ 127 h 282"/>
              <a:gd name="T54" fmla="*/ 252 w 313"/>
              <a:gd name="T55" fmla="*/ 92 h 282"/>
              <a:gd name="T56" fmla="*/ 213 w 313"/>
              <a:gd name="T57" fmla="*/ 151 h 282"/>
              <a:gd name="T58" fmla="*/ 181 w 313"/>
              <a:gd name="T59" fmla="*/ 190 h 282"/>
              <a:gd name="T60" fmla="*/ 170 w 313"/>
              <a:gd name="T61" fmla="*/ 244 h 282"/>
              <a:gd name="T62" fmla="*/ 170 w 313"/>
              <a:gd name="T63" fmla="*/ 282 h 282"/>
              <a:gd name="T64" fmla="*/ 226 w 313"/>
              <a:gd name="T65" fmla="*/ 282 h 282"/>
              <a:gd name="T66" fmla="*/ 142 w 313"/>
              <a:gd name="T67" fmla="*/ 282 h 282"/>
              <a:gd name="T68" fmla="*/ 142 w 313"/>
              <a:gd name="T69" fmla="*/ 244 h 282"/>
              <a:gd name="T70" fmla="*/ 131 w 313"/>
              <a:gd name="T71" fmla="*/ 190 h 282"/>
              <a:gd name="T72" fmla="*/ 99 w 313"/>
              <a:gd name="T73" fmla="*/ 151 h 282"/>
              <a:gd name="T74" fmla="*/ 61 w 313"/>
              <a:gd name="T75" fmla="*/ 92 h 282"/>
              <a:gd name="T76" fmla="*/ 56 w 313"/>
              <a:gd name="T77" fmla="*/ 127 h 282"/>
              <a:gd name="T78" fmla="*/ 71 w 313"/>
              <a:gd name="T79" fmla="*/ 168 h 282"/>
              <a:gd name="T80" fmla="*/ 38 w 313"/>
              <a:gd name="T81" fmla="*/ 131 h 282"/>
              <a:gd name="T82" fmla="*/ 37 w 313"/>
              <a:gd name="T83" fmla="*/ 71 h 282"/>
              <a:gd name="T84" fmla="*/ 31 w 313"/>
              <a:gd name="T85" fmla="*/ 51 h 282"/>
              <a:gd name="T86" fmla="*/ 16 w 313"/>
              <a:gd name="T87" fmla="*/ 59 h 282"/>
              <a:gd name="T88" fmla="*/ 1 w 313"/>
              <a:gd name="T89" fmla="*/ 115 h 282"/>
              <a:gd name="T90" fmla="*/ 23 w 313"/>
              <a:gd name="T91" fmla="*/ 191 h 282"/>
              <a:gd name="T92" fmla="*/ 78 w 313"/>
              <a:gd name="T93" fmla="*/ 252 h 282"/>
              <a:gd name="T94" fmla="*/ 86 w 313"/>
              <a:gd name="T95" fmla="*/ 282 h 282"/>
              <a:gd name="T96" fmla="*/ 142 w 313"/>
              <a:gd name="T97" fmla="*/ 28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13" h="282">
                <a:moveTo>
                  <a:pt x="133" y="22"/>
                </a:moveTo>
                <a:cubicBezTo>
                  <a:pt x="133" y="10"/>
                  <a:pt x="143" y="0"/>
                  <a:pt x="155" y="0"/>
                </a:cubicBezTo>
                <a:cubicBezTo>
                  <a:pt x="167" y="0"/>
                  <a:pt x="177" y="10"/>
                  <a:pt x="177" y="22"/>
                </a:cubicBezTo>
                <a:cubicBezTo>
                  <a:pt x="177" y="35"/>
                  <a:pt x="167" y="45"/>
                  <a:pt x="155" y="45"/>
                </a:cubicBezTo>
                <a:cubicBezTo>
                  <a:pt x="143" y="45"/>
                  <a:pt x="133" y="35"/>
                  <a:pt x="133" y="22"/>
                </a:cubicBezTo>
                <a:close/>
                <a:moveTo>
                  <a:pt x="111" y="121"/>
                </a:moveTo>
                <a:cubicBezTo>
                  <a:pt x="158" y="139"/>
                  <a:pt x="202" y="121"/>
                  <a:pt x="202" y="121"/>
                </a:cubicBezTo>
                <a:cubicBezTo>
                  <a:pt x="205" y="97"/>
                  <a:pt x="206" y="82"/>
                  <a:pt x="206" y="82"/>
                </a:cubicBezTo>
                <a:cubicBezTo>
                  <a:pt x="208" y="69"/>
                  <a:pt x="198" y="58"/>
                  <a:pt x="185" y="58"/>
                </a:cubicBezTo>
                <a:cubicBezTo>
                  <a:pt x="166" y="58"/>
                  <a:pt x="166" y="58"/>
                  <a:pt x="166" y="58"/>
                </a:cubicBezTo>
                <a:cubicBezTo>
                  <a:pt x="161" y="110"/>
                  <a:pt x="161" y="102"/>
                  <a:pt x="161" y="102"/>
                </a:cubicBezTo>
                <a:cubicBezTo>
                  <a:pt x="156" y="107"/>
                  <a:pt x="156" y="107"/>
                  <a:pt x="156" y="107"/>
                </a:cubicBezTo>
                <a:cubicBezTo>
                  <a:pt x="152" y="102"/>
                  <a:pt x="152" y="102"/>
                  <a:pt x="152" y="102"/>
                </a:cubicBezTo>
                <a:cubicBezTo>
                  <a:pt x="147" y="66"/>
                  <a:pt x="146" y="58"/>
                  <a:pt x="146" y="58"/>
                </a:cubicBezTo>
                <a:cubicBezTo>
                  <a:pt x="128" y="58"/>
                  <a:pt x="128" y="58"/>
                  <a:pt x="128" y="58"/>
                </a:cubicBezTo>
                <a:cubicBezTo>
                  <a:pt x="114" y="58"/>
                  <a:pt x="105" y="69"/>
                  <a:pt x="106" y="82"/>
                </a:cubicBezTo>
                <a:cubicBezTo>
                  <a:pt x="108" y="104"/>
                  <a:pt x="110" y="107"/>
                  <a:pt x="111" y="121"/>
                </a:cubicBezTo>
                <a:close/>
                <a:moveTo>
                  <a:pt x="226" y="282"/>
                </a:moveTo>
                <a:cubicBezTo>
                  <a:pt x="226" y="282"/>
                  <a:pt x="227" y="267"/>
                  <a:pt x="235" y="252"/>
                </a:cubicBezTo>
                <a:cubicBezTo>
                  <a:pt x="241" y="242"/>
                  <a:pt x="279" y="203"/>
                  <a:pt x="290" y="191"/>
                </a:cubicBezTo>
                <a:cubicBezTo>
                  <a:pt x="302" y="177"/>
                  <a:pt x="313" y="124"/>
                  <a:pt x="311" y="115"/>
                </a:cubicBezTo>
                <a:cubicBezTo>
                  <a:pt x="310" y="103"/>
                  <a:pt x="300" y="67"/>
                  <a:pt x="296" y="59"/>
                </a:cubicBezTo>
                <a:cubicBezTo>
                  <a:pt x="292" y="51"/>
                  <a:pt x="286" y="48"/>
                  <a:pt x="281" y="51"/>
                </a:cubicBezTo>
                <a:cubicBezTo>
                  <a:pt x="277" y="53"/>
                  <a:pt x="273" y="61"/>
                  <a:pt x="276" y="71"/>
                </a:cubicBezTo>
                <a:cubicBezTo>
                  <a:pt x="280" y="84"/>
                  <a:pt x="283" y="111"/>
                  <a:pt x="275" y="131"/>
                </a:cubicBezTo>
                <a:cubicBezTo>
                  <a:pt x="267" y="150"/>
                  <a:pt x="242" y="168"/>
                  <a:pt x="242" y="168"/>
                </a:cubicBezTo>
                <a:cubicBezTo>
                  <a:pt x="241" y="165"/>
                  <a:pt x="248" y="140"/>
                  <a:pt x="256" y="127"/>
                </a:cubicBezTo>
                <a:cubicBezTo>
                  <a:pt x="267" y="110"/>
                  <a:pt x="263" y="93"/>
                  <a:pt x="252" y="92"/>
                </a:cubicBezTo>
                <a:cubicBezTo>
                  <a:pt x="238" y="90"/>
                  <a:pt x="227" y="135"/>
                  <a:pt x="213" y="151"/>
                </a:cubicBezTo>
                <a:cubicBezTo>
                  <a:pt x="202" y="165"/>
                  <a:pt x="196" y="169"/>
                  <a:pt x="181" y="190"/>
                </a:cubicBezTo>
                <a:cubicBezTo>
                  <a:pt x="170" y="207"/>
                  <a:pt x="170" y="233"/>
                  <a:pt x="170" y="244"/>
                </a:cubicBezTo>
                <a:cubicBezTo>
                  <a:pt x="170" y="247"/>
                  <a:pt x="170" y="282"/>
                  <a:pt x="170" y="282"/>
                </a:cubicBezTo>
                <a:lnTo>
                  <a:pt x="226" y="282"/>
                </a:lnTo>
                <a:close/>
                <a:moveTo>
                  <a:pt x="142" y="282"/>
                </a:moveTo>
                <a:cubicBezTo>
                  <a:pt x="142" y="282"/>
                  <a:pt x="142" y="247"/>
                  <a:pt x="142" y="244"/>
                </a:cubicBezTo>
                <a:cubicBezTo>
                  <a:pt x="143" y="233"/>
                  <a:pt x="143" y="207"/>
                  <a:pt x="131" y="190"/>
                </a:cubicBezTo>
                <a:cubicBezTo>
                  <a:pt x="116" y="169"/>
                  <a:pt x="111" y="165"/>
                  <a:pt x="99" y="151"/>
                </a:cubicBezTo>
                <a:cubicBezTo>
                  <a:pt x="85" y="135"/>
                  <a:pt x="74" y="90"/>
                  <a:pt x="61" y="92"/>
                </a:cubicBezTo>
                <a:cubicBezTo>
                  <a:pt x="50" y="93"/>
                  <a:pt x="46" y="110"/>
                  <a:pt x="56" y="127"/>
                </a:cubicBezTo>
                <a:cubicBezTo>
                  <a:pt x="64" y="140"/>
                  <a:pt x="71" y="165"/>
                  <a:pt x="71" y="168"/>
                </a:cubicBezTo>
                <a:cubicBezTo>
                  <a:pt x="71" y="168"/>
                  <a:pt x="45" y="150"/>
                  <a:pt x="38" y="131"/>
                </a:cubicBezTo>
                <a:cubicBezTo>
                  <a:pt x="29" y="111"/>
                  <a:pt x="33" y="84"/>
                  <a:pt x="37" y="71"/>
                </a:cubicBezTo>
                <a:cubicBezTo>
                  <a:pt x="39" y="61"/>
                  <a:pt x="36" y="53"/>
                  <a:pt x="31" y="51"/>
                </a:cubicBezTo>
                <a:cubicBezTo>
                  <a:pt x="27" y="48"/>
                  <a:pt x="20" y="51"/>
                  <a:pt x="16" y="59"/>
                </a:cubicBezTo>
                <a:cubicBezTo>
                  <a:pt x="13" y="67"/>
                  <a:pt x="3" y="103"/>
                  <a:pt x="1" y="115"/>
                </a:cubicBezTo>
                <a:cubicBezTo>
                  <a:pt x="0" y="124"/>
                  <a:pt x="11" y="177"/>
                  <a:pt x="23" y="191"/>
                </a:cubicBezTo>
                <a:cubicBezTo>
                  <a:pt x="33" y="203"/>
                  <a:pt x="72" y="242"/>
                  <a:pt x="78" y="252"/>
                </a:cubicBezTo>
                <a:cubicBezTo>
                  <a:pt x="86" y="267"/>
                  <a:pt x="86" y="282"/>
                  <a:pt x="86" y="282"/>
                </a:cubicBezTo>
                <a:lnTo>
                  <a:pt x="142" y="282"/>
                </a:ln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70" title="binnocular icon">
            <a:extLst>
              <a:ext uri="{FF2B5EF4-FFF2-40B4-BE49-F238E27FC236}">
                <a16:creationId xmlns:a16="http://schemas.microsoft.com/office/drawing/2014/main" id="{5CEBDB8B-3792-E5EA-EC93-51F1CDA8E00E}"/>
              </a:ext>
            </a:extLst>
          </p:cNvPr>
          <p:cNvSpPr>
            <a:spLocks noChangeAspect="1" noEditPoints="1"/>
          </p:cNvSpPr>
          <p:nvPr/>
        </p:nvSpPr>
        <p:spPr bwMode="auto">
          <a:xfrm>
            <a:off x="10758905" y="2578570"/>
            <a:ext cx="490921" cy="372263"/>
          </a:xfrm>
          <a:custGeom>
            <a:avLst/>
            <a:gdLst>
              <a:gd name="T0" fmla="*/ 234 w 302"/>
              <a:gd name="T1" fmla="*/ 44 h 229"/>
              <a:gd name="T2" fmla="*/ 289 w 302"/>
              <a:gd name="T3" fmla="*/ 148 h 229"/>
              <a:gd name="T4" fmla="*/ 292 w 302"/>
              <a:gd name="T5" fmla="*/ 155 h 229"/>
              <a:gd name="T6" fmla="*/ 264 w 302"/>
              <a:gd name="T7" fmla="*/ 219 h 229"/>
              <a:gd name="T8" fmla="*/ 199 w 302"/>
              <a:gd name="T9" fmla="*/ 190 h 229"/>
              <a:gd name="T10" fmla="*/ 197 w 302"/>
              <a:gd name="T11" fmla="*/ 182 h 229"/>
              <a:gd name="T12" fmla="*/ 182 w 302"/>
              <a:gd name="T13" fmla="*/ 122 h 229"/>
              <a:gd name="T14" fmla="*/ 120 w 302"/>
              <a:gd name="T15" fmla="*/ 121 h 229"/>
              <a:gd name="T16" fmla="*/ 105 w 302"/>
              <a:gd name="T17" fmla="*/ 182 h 229"/>
              <a:gd name="T18" fmla="*/ 103 w 302"/>
              <a:gd name="T19" fmla="*/ 190 h 229"/>
              <a:gd name="T20" fmla="*/ 39 w 302"/>
              <a:gd name="T21" fmla="*/ 219 h 229"/>
              <a:gd name="T22" fmla="*/ 10 w 302"/>
              <a:gd name="T23" fmla="*/ 155 h 229"/>
              <a:gd name="T24" fmla="*/ 13 w 302"/>
              <a:gd name="T25" fmla="*/ 148 h 229"/>
              <a:gd name="T26" fmla="*/ 80 w 302"/>
              <a:gd name="T27" fmla="*/ 22 h 229"/>
              <a:gd name="T28" fmla="*/ 80 w 302"/>
              <a:gd name="T29" fmla="*/ 22 h 229"/>
              <a:gd name="T30" fmla="*/ 120 w 302"/>
              <a:gd name="T31" fmla="*/ 5 h 229"/>
              <a:gd name="T32" fmla="*/ 139 w 302"/>
              <a:gd name="T33" fmla="*/ 44 h 229"/>
              <a:gd name="T34" fmla="*/ 139 w 302"/>
              <a:gd name="T35" fmla="*/ 44 h 229"/>
              <a:gd name="T36" fmla="*/ 133 w 302"/>
              <a:gd name="T37" fmla="*/ 69 h 229"/>
              <a:gd name="T38" fmla="*/ 170 w 302"/>
              <a:gd name="T39" fmla="*/ 69 h 229"/>
              <a:gd name="T40" fmla="*/ 163 w 302"/>
              <a:gd name="T41" fmla="*/ 44 h 229"/>
              <a:gd name="T42" fmla="*/ 164 w 302"/>
              <a:gd name="T43" fmla="*/ 44 h 229"/>
              <a:gd name="T44" fmla="*/ 183 w 302"/>
              <a:gd name="T45" fmla="*/ 5 h 229"/>
              <a:gd name="T46" fmla="*/ 222 w 302"/>
              <a:gd name="T47" fmla="*/ 22 h 229"/>
              <a:gd name="T48" fmla="*/ 222 w 302"/>
              <a:gd name="T49" fmla="*/ 22 h 229"/>
              <a:gd name="T50" fmla="*/ 83 w 302"/>
              <a:gd name="T51" fmla="*/ 58 h 229"/>
              <a:gd name="T52" fmla="*/ 61 w 302"/>
              <a:gd name="T53" fmla="*/ 100 h 229"/>
              <a:gd name="T54" fmla="*/ 68 w 302"/>
              <a:gd name="T55" fmla="*/ 143 h 229"/>
              <a:gd name="T56" fmla="*/ 27 w 302"/>
              <a:gd name="T57" fmla="*/ 161 h 229"/>
              <a:gd name="T58" fmla="*/ 45 w 302"/>
              <a:gd name="T59" fmla="*/ 202 h 229"/>
              <a:gd name="T60" fmla="*/ 86 w 302"/>
              <a:gd name="T61" fmla="*/ 184 h 229"/>
              <a:gd name="T62" fmla="*/ 68 w 302"/>
              <a:gd name="T63" fmla="*/ 143 h 229"/>
              <a:gd name="T64" fmla="*/ 275 w 302"/>
              <a:gd name="T65" fmla="*/ 161 h 229"/>
              <a:gd name="T66" fmla="*/ 235 w 302"/>
              <a:gd name="T67" fmla="*/ 143 h 229"/>
              <a:gd name="T68" fmla="*/ 216 w 302"/>
              <a:gd name="T69" fmla="*/ 184 h 229"/>
              <a:gd name="T70" fmla="*/ 257 w 302"/>
              <a:gd name="T71" fmla="*/ 202 h 229"/>
              <a:gd name="T72" fmla="*/ 275 w 302"/>
              <a:gd name="T73" fmla="*/ 161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02" h="229">
                <a:moveTo>
                  <a:pt x="234" y="44"/>
                </a:moveTo>
                <a:cubicBezTo>
                  <a:pt x="289" y="148"/>
                  <a:pt x="289" y="148"/>
                  <a:pt x="289" y="148"/>
                </a:cubicBezTo>
                <a:cubicBezTo>
                  <a:pt x="290" y="150"/>
                  <a:pt x="291" y="152"/>
                  <a:pt x="292" y="155"/>
                </a:cubicBezTo>
                <a:cubicBezTo>
                  <a:pt x="302" y="181"/>
                  <a:pt x="289" y="209"/>
                  <a:pt x="264" y="219"/>
                </a:cubicBezTo>
                <a:cubicBezTo>
                  <a:pt x="238" y="229"/>
                  <a:pt x="209" y="216"/>
                  <a:pt x="199" y="190"/>
                </a:cubicBezTo>
                <a:cubicBezTo>
                  <a:pt x="198" y="187"/>
                  <a:pt x="198" y="185"/>
                  <a:pt x="197" y="182"/>
                </a:cubicBezTo>
                <a:cubicBezTo>
                  <a:pt x="182" y="122"/>
                  <a:pt x="182" y="122"/>
                  <a:pt x="182" y="122"/>
                </a:cubicBezTo>
                <a:cubicBezTo>
                  <a:pt x="164" y="109"/>
                  <a:pt x="139" y="109"/>
                  <a:pt x="120" y="121"/>
                </a:cubicBezTo>
                <a:cubicBezTo>
                  <a:pt x="105" y="182"/>
                  <a:pt x="105" y="182"/>
                  <a:pt x="105" y="182"/>
                </a:cubicBezTo>
                <a:cubicBezTo>
                  <a:pt x="105" y="185"/>
                  <a:pt x="104" y="187"/>
                  <a:pt x="103" y="190"/>
                </a:cubicBezTo>
                <a:cubicBezTo>
                  <a:pt x="93" y="216"/>
                  <a:pt x="65" y="229"/>
                  <a:pt x="39" y="219"/>
                </a:cubicBezTo>
                <a:cubicBezTo>
                  <a:pt x="13" y="209"/>
                  <a:pt x="0" y="181"/>
                  <a:pt x="10" y="155"/>
                </a:cubicBezTo>
                <a:cubicBezTo>
                  <a:pt x="11" y="152"/>
                  <a:pt x="12" y="150"/>
                  <a:pt x="13" y="148"/>
                </a:cubicBezTo>
                <a:cubicBezTo>
                  <a:pt x="80" y="22"/>
                  <a:pt x="80" y="22"/>
                  <a:pt x="80" y="22"/>
                </a:cubicBezTo>
                <a:cubicBezTo>
                  <a:pt x="80" y="22"/>
                  <a:pt x="80" y="22"/>
                  <a:pt x="80" y="22"/>
                </a:cubicBezTo>
                <a:cubicBezTo>
                  <a:pt x="87" y="7"/>
                  <a:pt x="104" y="0"/>
                  <a:pt x="120" y="5"/>
                </a:cubicBezTo>
                <a:cubicBezTo>
                  <a:pt x="135" y="11"/>
                  <a:pt x="144" y="28"/>
                  <a:pt x="139" y="44"/>
                </a:cubicBezTo>
                <a:cubicBezTo>
                  <a:pt x="139" y="44"/>
                  <a:pt x="139" y="44"/>
                  <a:pt x="139" y="44"/>
                </a:cubicBezTo>
                <a:cubicBezTo>
                  <a:pt x="133" y="69"/>
                  <a:pt x="133" y="69"/>
                  <a:pt x="133" y="69"/>
                </a:cubicBezTo>
                <a:cubicBezTo>
                  <a:pt x="145" y="67"/>
                  <a:pt x="158" y="67"/>
                  <a:pt x="170" y="69"/>
                </a:cubicBezTo>
                <a:cubicBezTo>
                  <a:pt x="163" y="44"/>
                  <a:pt x="163" y="44"/>
                  <a:pt x="163" y="44"/>
                </a:cubicBezTo>
                <a:cubicBezTo>
                  <a:pt x="164" y="44"/>
                  <a:pt x="164" y="44"/>
                  <a:pt x="164" y="44"/>
                </a:cubicBezTo>
                <a:cubicBezTo>
                  <a:pt x="159" y="28"/>
                  <a:pt x="167" y="11"/>
                  <a:pt x="183" y="5"/>
                </a:cubicBezTo>
                <a:cubicBezTo>
                  <a:pt x="198" y="0"/>
                  <a:pt x="215" y="7"/>
                  <a:pt x="222" y="22"/>
                </a:cubicBezTo>
                <a:cubicBezTo>
                  <a:pt x="222" y="22"/>
                  <a:pt x="222" y="22"/>
                  <a:pt x="222" y="22"/>
                </a:cubicBezTo>
                <a:moveTo>
                  <a:pt x="83" y="58"/>
                </a:moveTo>
                <a:cubicBezTo>
                  <a:pt x="61" y="100"/>
                  <a:pt x="61" y="100"/>
                  <a:pt x="61" y="100"/>
                </a:cubicBezTo>
                <a:moveTo>
                  <a:pt x="68" y="143"/>
                </a:moveTo>
                <a:cubicBezTo>
                  <a:pt x="51" y="137"/>
                  <a:pt x="33" y="145"/>
                  <a:pt x="27" y="161"/>
                </a:cubicBezTo>
                <a:cubicBezTo>
                  <a:pt x="21" y="178"/>
                  <a:pt x="29" y="196"/>
                  <a:pt x="45" y="202"/>
                </a:cubicBezTo>
                <a:cubicBezTo>
                  <a:pt x="62" y="208"/>
                  <a:pt x="80" y="200"/>
                  <a:pt x="86" y="184"/>
                </a:cubicBezTo>
                <a:cubicBezTo>
                  <a:pt x="92" y="167"/>
                  <a:pt x="84" y="149"/>
                  <a:pt x="68" y="143"/>
                </a:cubicBezTo>
                <a:close/>
                <a:moveTo>
                  <a:pt x="275" y="161"/>
                </a:moveTo>
                <a:cubicBezTo>
                  <a:pt x="269" y="145"/>
                  <a:pt x="251" y="137"/>
                  <a:pt x="235" y="143"/>
                </a:cubicBezTo>
                <a:cubicBezTo>
                  <a:pt x="218" y="149"/>
                  <a:pt x="210" y="167"/>
                  <a:pt x="216" y="184"/>
                </a:cubicBezTo>
                <a:cubicBezTo>
                  <a:pt x="223" y="200"/>
                  <a:pt x="241" y="208"/>
                  <a:pt x="257" y="202"/>
                </a:cubicBezTo>
                <a:cubicBezTo>
                  <a:pt x="273" y="196"/>
                  <a:pt x="282" y="178"/>
                  <a:pt x="275" y="161"/>
                </a:cubicBez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68" name="Group 14" title="organism icon">
            <a:extLst>
              <a:ext uri="{FF2B5EF4-FFF2-40B4-BE49-F238E27FC236}">
                <a16:creationId xmlns:a16="http://schemas.microsoft.com/office/drawing/2014/main" id="{56B2993E-B336-A227-CB6A-5ABD6F6E3F85}"/>
              </a:ext>
            </a:extLst>
          </p:cNvPr>
          <p:cNvGrpSpPr>
            <a:grpSpLocks noChangeAspect="1"/>
          </p:cNvGrpSpPr>
          <p:nvPr/>
        </p:nvGrpSpPr>
        <p:grpSpPr bwMode="auto">
          <a:xfrm>
            <a:off x="10736902" y="4551870"/>
            <a:ext cx="619248" cy="596391"/>
            <a:chOff x="3542" y="1873"/>
            <a:chExt cx="596" cy="574"/>
          </a:xfrm>
        </p:grpSpPr>
        <p:sp>
          <p:nvSpPr>
            <p:cNvPr id="69" name="Freeform 15">
              <a:extLst>
                <a:ext uri="{FF2B5EF4-FFF2-40B4-BE49-F238E27FC236}">
                  <a16:creationId xmlns:a16="http://schemas.microsoft.com/office/drawing/2014/main" id="{7BA54454-BFD8-D1F2-7E4B-859A515DFAA6}"/>
                </a:ext>
              </a:extLst>
            </p:cNvPr>
            <p:cNvSpPr>
              <a:spLocks/>
            </p:cNvSpPr>
            <p:nvPr/>
          </p:nvSpPr>
          <p:spPr bwMode="auto">
            <a:xfrm>
              <a:off x="3636" y="1959"/>
              <a:ext cx="382" cy="384"/>
            </a:xfrm>
            <a:custGeom>
              <a:avLst/>
              <a:gdLst>
                <a:gd name="T0" fmla="*/ 382 w 382"/>
                <a:gd name="T1" fmla="*/ 192 h 384"/>
                <a:gd name="T2" fmla="*/ 378 w 382"/>
                <a:gd name="T3" fmla="*/ 230 h 384"/>
                <a:gd name="T4" fmla="*/ 366 w 382"/>
                <a:gd name="T5" fmla="*/ 266 h 384"/>
                <a:gd name="T6" fmla="*/ 351 w 382"/>
                <a:gd name="T7" fmla="*/ 300 h 384"/>
                <a:gd name="T8" fmla="*/ 327 w 382"/>
                <a:gd name="T9" fmla="*/ 328 h 384"/>
                <a:gd name="T10" fmla="*/ 299 w 382"/>
                <a:gd name="T11" fmla="*/ 352 h 384"/>
                <a:gd name="T12" fmla="*/ 265 w 382"/>
                <a:gd name="T13" fmla="*/ 368 h 384"/>
                <a:gd name="T14" fmla="*/ 229 w 382"/>
                <a:gd name="T15" fmla="*/ 380 h 384"/>
                <a:gd name="T16" fmla="*/ 191 w 382"/>
                <a:gd name="T17" fmla="*/ 384 h 384"/>
                <a:gd name="T18" fmla="*/ 171 w 382"/>
                <a:gd name="T19" fmla="*/ 382 h 384"/>
                <a:gd name="T20" fmla="*/ 135 w 382"/>
                <a:gd name="T21" fmla="*/ 376 h 384"/>
                <a:gd name="T22" fmla="*/ 99 w 382"/>
                <a:gd name="T23" fmla="*/ 360 h 384"/>
                <a:gd name="T24" fmla="*/ 69 w 382"/>
                <a:gd name="T25" fmla="*/ 340 h 384"/>
                <a:gd name="T26" fmla="*/ 44 w 382"/>
                <a:gd name="T27" fmla="*/ 314 h 384"/>
                <a:gd name="T28" fmla="*/ 24 w 382"/>
                <a:gd name="T29" fmla="*/ 284 h 384"/>
                <a:gd name="T30" fmla="*/ 8 w 382"/>
                <a:gd name="T31" fmla="*/ 250 h 384"/>
                <a:gd name="T32" fmla="*/ 2 w 382"/>
                <a:gd name="T33" fmla="*/ 212 h 384"/>
                <a:gd name="T34" fmla="*/ 0 w 382"/>
                <a:gd name="T35" fmla="*/ 192 h 384"/>
                <a:gd name="T36" fmla="*/ 4 w 382"/>
                <a:gd name="T37" fmla="*/ 154 h 384"/>
                <a:gd name="T38" fmla="*/ 16 w 382"/>
                <a:gd name="T39" fmla="*/ 118 h 384"/>
                <a:gd name="T40" fmla="*/ 34 w 382"/>
                <a:gd name="T41" fmla="*/ 84 h 384"/>
                <a:gd name="T42" fmla="*/ 55 w 382"/>
                <a:gd name="T43" fmla="*/ 56 h 384"/>
                <a:gd name="T44" fmla="*/ 83 w 382"/>
                <a:gd name="T45" fmla="*/ 34 h 384"/>
                <a:gd name="T46" fmla="*/ 117 w 382"/>
                <a:gd name="T47" fmla="*/ 16 h 384"/>
                <a:gd name="T48" fmla="*/ 153 w 382"/>
                <a:gd name="T49" fmla="*/ 4 h 384"/>
                <a:gd name="T50" fmla="*/ 191 w 382"/>
                <a:gd name="T51" fmla="*/ 0 h 384"/>
                <a:gd name="T52" fmla="*/ 211 w 382"/>
                <a:gd name="T53" fmla="*/ 2 h 384"/>
                <a:gd name="T54" fmla="*/ 249 w 382"/>
                <a:gd name="T55" fmla="*/ 8 h 384"/>
                <a:gd name="T56" fmla="*/ 283 w 382"/>
                <a:gd name="T57" fmla="*/ 24 h 384"/>
                <a:gd name="T58" fmla="*/ 313 w 382"/>
                <a:gd name="T59" fmla="*/ 44 h 384"/>
                <a:gd name="T60" fmla="*/ 339 w 382"/>
                <a:gd name="T61" fmla="*/ 70 h 384"/>
                <a:gd name="T62" fmla="*/ 359 w 382"/>
                <a:gd name="T63" fmla="*/ 100 h 384"/>
                <a:gd name="T64" fmla="*/ 374 w 382"/>
                <a:gd name="T65" fmla="*/ 136 h 384"/>
                <a:gd name="T66" fmla="*/ 380 w 382"/>
                <a:gd name="T67" fmla="*/ 172 h 384"/>
                <a:gd name="T68" fmla="*/ 382 w 382"/>
                <a:gd name="T69" fmla="*/ 192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2" h="384">
                  <a:moveTo>
                    <a:pt x="382" y="192"/>
                  </a:moveTo>
                  <a:lnTo>
                    <a:pt x="382" y="192"/>
                  </a:lnTo>
                  <a:lnTo>
                    <a:pt x="380" y="212"/>
                  </a:lnTo>
                  <a:lnTo>
                    <a:pt x="378" y="230"/>
                  </a:lnTo>
                  <a:lnTo>
                    <a:pt x="374" y="250"/>
                  </a:lnTo>
                  <a:lnTo>
                    <a:pt x="366" y="266"/>
                  </a:lnTo>
                  <a:lnTo>
                    <a:pt x="359" y="284"/>
                  </a:lnTo>
                  <a:lnTo>
                    <a:pt x="351" y="300"/>
                  </a:lnTo>
                  <a:lnTo>
                    <a:pt x="339" y="314"/>
                  </a:lnTo>
                  <a:lnTo>
                    <a:pt x="327" y="328"/>
                  </a:lnTo>
                  <a:lnTo>
                    <a:pt x="313" y="340"/>
                  </a:lnTo>
                  <a:lnTo>
                    <a:pt x="299" y="352"/>
                  </a:lnTo>
                  <a:lnTo>
                    <a:pt x="283" y="360"/>
                  </a:lnTo>
                  <a:lnTo>
                    <a:pt x="265" y="368"/>
                  </a:lnTo>
                  <a:lnTo>
                    <a:pt x="249" y="376"/>
                  </a:lnTo>
                  <a:lnTo>
                    <a:pt x="229" y="380"/>
                  </a:lnTo>
                  <a:lnTo>
                    <a:pt x="211" y="382"/>
                  </a:lnTo>
                  <a:lnTo>
                    <a:pt x="191" y="384"/>
                  </a:lnTo>
                  <a:lnTo>
                    <a:pt x="191" y="384"/>
                  </a:lnTo>
                  <a:lnTo>
                    <a:pt x="171" y="382"/>
                  </a:lnTo>
                  <a:lnTo>
                    <a:pt x="153" y="380"/>
                  </a:lnTo>
                  <a:lnTo>
                    <a:pt x="135" y="376"/>
                  </a:lnTo>
                  <a:lnTo>
                    <a:pt x="117" y="368"/>
                  </a:lnTo>
                  <a:lnTo>
                    <a:pt x="99" y="360"/>
                  </a:lnTo>
                  <a:lnTo>
                    <a:pt x="83" y="352"/>
                  </a:lnTo>
                  <a:lnTo>
                    <a:pt x="69" y="340"/>
                  </a:lnTo>
                  <a:lnTo>
                    <a:pt x="55" y="328"/>
                  </a:lnTo>
                  <a:lnTo>
                    <a:pt x="44" y="314"/>
                  </a:lnTo>
                  <a:lnTo>
                    <a:pt x="34" y="300"/>
                  </a:lnTo>
                  <a:lnTo>
                    <a:pt x="24" y="284"/>
                  </a:lnTo>
                  <a:lnTo>
                    <a:pt x="16" y="266"/>
                  </a:lnTo>
                  <a:lnTo>
                    <a:pt x="8" y="250"/>
                  </a:lnTo>
                  <a:lnTo>
                    <a:pt x="4" y="230"/>
                  </a:lnTo>
                  <a:lnTo>
                    <a:pt x="2" y="212"/>
                  </a:lnTo>
                  <a:lnTo>
                    <a:pt x="0" y="192"/>
                  </a:lnTo>
                  <a:lnTo>
                    <a:pt x="0" y="192"/>
                  </a:lnTo>
                  <a:lnTo>
                    <a:pt x="2" y="172"/>
                  </a:lnTo>
                  <a:lnTo>
                    <a:pt x="4" y="154"/>
                  </a:lnTo>
                  <a:lnTo>
                    <a:pt x="8" y="136"/>
                  </a:lnTo>
                  <a:lnTo>
                    <a:pt x="16" y="118"/>
                  </a:lnTo>
                  <a:lnTo>
                    <a:pt x="24" y="100"/>
                  </a:lnTo>
                  <a:lnTo>
                    <a:pt x="34" y="84"/>
                  </a:lnTo>
                  <a:lnTo>
                    <a:pt x="44" y="70"/>
                  </a:lnTo>
                  <a:lnTo>
                    <a:pt x="55" y="56"/>
                  </a:lnTo>
                  <a:lnTo>
                    <a:pt x="69" y="44"/>
                  </a:lnTo>
                  <a:lnTo>
                    <a:pt x="83" y="34"/>
                  </a:lnTo>
                  <a:lnTo>
                    <a:pt x="99" y="24"/>
                  </a:lnTo>
                  <a:lnTo>
                    <a:pt x="117" y="16"/>
                  </a:lnTo>
                  <a:lnTo>
                    <a:pt x="135" y="8"/>
                  </a:lnTo>
                  <a:lnTo>
                    <a:pt x="153" y="4"/>
                  </a:lnTo>
                  <a:lnTo>
                    <a:pt x="171" y="2"/>
                  </a:lnTo>
                  <a:lnTo>
                    <a:pt x="191" y="0"/>
                  </a:lnTo>
                  <a:lnTo>
                    <a:pt x="191" y="0"/>
                  </a:lnTo>
                  <a:lnTo>
                    <a:pt x="211" y="2"/>
                  </a:lnTo>
                  <a:lnTo>
                    <a:pt x="229" y="4"/>
                  </a:lnTo>
                  <a:lnTo>
                    <a:pt x="249" y="8"/>
                  </a:lnTo>
                  <a:lnTo>
                    <a:pt x="265" y="16"/>
                  </a:lnTo>
                  <a:lnTo>
                    <a:pt x="283" y="24"/>
                  </a:lnTo>
                  <a:lnTo>
                    <a:pt x="299" y="34"/>
                  </a:lnTo>
                  <a:lnTo>
                    <a:pt x="313" y="44"/>
                  </a:lnTo>
                  <a:lnTo>
                    <a:pt x="327" y="56"/>
                  </a:lnTo>
                  <a:lnTo>
                    <a:pt x="339" y="70"/>
                  </a:lnTo>
                  <a:lnTo>
                    <a:pt x="351" y="84"/>
                  </a:lnTo>
                  <a:lnTo>
                    <a:pt x="359" y="100"/>
                  </a:lnTo>
                  <a:lnTo>
                    <a:pt x="366" y="118"/>
                  </a:lnTo>
                  <a:lnTo>
                    <a:pt x="374" y="136"/>
                  </a:lnTo>
                  <a:lnTo>
                    <a:pt x="378" y="154"/>
                  </a:lnTo>
                  <a:lnTo>
                    <a:pt x="380" y="172"/>
                  </a:lnTo>
                  <a:lnTo>
                    <a:pt x="382" y="192"/>
                  </a:lnTo>
                  <a:lnTo>
                    <a:pt x="382" y="192"/>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0" name="Line 16">
              <a:extLst>
                <a:ext uri="{FF2B5EF4-FFF2-40B4-BE49-F238E27FC236}">
                  <a16:creationId xmlns:a16="http://schemas.microsoft.com/office/drawing/2014/main" id="{96BFFEF6-CD21-1310-43BB-14C4E05A0FF5}"/>
                </a:ext>
              </a:extLst>
            </p:cNvPr>
            <p:cNvSpPr>
              <a:spLocks noChangeShapeType="1"/>
            </p:cNvSpPr>
            <p:nvPr/>
          </p:nvSpPr>
          <p:spPr bwMode="auto">
            <a:xfrm flipH="1" flipV="1">
              <a:off x="3666" y="1959"/>
              <a:ext cx="37" cy="42"/>
            </a:xfrm>
            <a:prstGeom prst="line">
              <a:avLst/>
            </a:prstGeom>
            <a:noFill/>
            <a:ln w="190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1" name="Line 17">
              <a:extLst>
                <a:ext uri="{FF2B5EF4-FFF2-40B4-BE49-F238E27FC236}">
                  <a16:creationId xmlns:a16="http://schemas.microsoft.com/office/drawing/2014/main" id="{B35F278D-79C9-E25C-9431-5D7B2D639924}"/>
                </a:ext>
              </a:extLst>
            </p:cNvPr>
            <p:cNvSpPr>
              <a:spLocks noChangeShapeType="1"/>
            </p:cNvSpPr>
            <p:nvPr/>
          </p:nvSpPr>
          <p:spPr bwMode="auto">
            <a:xfrm flipV="1">
              <a:off x="3913" y="1925"/>
              <a:ext cx="30" cy="54"/>
            </a:xfrm>
            <a:prstGeom prst="line">
              <a:avLst/>
            </a:prstGeom>
            <a:noFill/>
            <a:ln w="190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2" name="Line 18">
              <a:extLst>
                <a:ext uri="{FF2B5EF4-FFF2-40B4-BE49-F238E27FC236}">
                  <a16:creationId xmlns:a16="http://schemas.microsoft.com/office/drawing/2014/main" id="{1AD1BFBD-F388-0C34-CD81-BD478F02A9DD}"/>
                </a:ext>
              </a:extLst>
            </p:cNvPr>
            <p:cNvSpPr>
              <a:spLocks noChangeShapeType="1"/>
            </p:cNvSpPr>
            <p:nvPr/>
          </p:nvSpPr>
          <p:spPr bwMode="auto">
            <a:xfrm>
              <a:off x="4010" y="2169"/>
              <a:ext cx="76" cy="0"/>
            </a:xfrm>
            <a:prstGeom prst="line">
              <a:avLst/>
            </a:prstGeom>
            <a:noFill/>
            <a:ln w="190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3" name="Line 19">
              <a:extLst>
                <a:ext uri="{FF2B5EF4-FFF2-40B4-BE49-F238E27FC236}">
                  <a16:creationId xmlns:a16="http://schemas.microsoft.com/office/drawing/2014/main" id="{093D5419-ABB3-2759-C8E3-5AFEB2A9DDC1}"/>
                </a:ext>
              </a:extLst>
            </p:cNvPr>
            <p:cNvSpPr>
              <a:spLocks noChangeShapeType="1"/>
            </p:cNvSpPr>
            <p:nvPr/>
          </p:nvSpPr>
          <p:spPr bwMode="auto">
            <a:xfrm>
              <a:off x="3857" y="2337"/>
              <a:ext cx="8" cy="58"/>
            </a:xfrm>
            <a:prstGeom prst="line">
              <a:avLst/>
            </a:prstGeom>
            <a:noFill/>
            <a:ln w="190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4" name="Line 20">
              <a:extLst>
                <a:ext uri="{FF2B5EF4-FFF2-40B4-BE49-F238E27FC236}">
                  <a16:creationId xmlns:a16="http://schemas.microsoft.com/office/drawing/2014/main" id="{1926891B-8E85-6078-BFB6-EFC3FD8C415A}"/>
                </a:ext>
              </a:extLst>
            </p:cNvPr>
            <p:cNvSpPr>
              <a:spLocks noChangeShapeType="1"/>
            </p:cNvSpPr>
            <p:nvPr/>
          </p:nvSpPr>
          <p:spPr bwMode="auto">
            <a:xfrm flipH="1">
              <a:off x="3594" y="2221"/>
              <a:ext cx="64" cy="30"/>
            </a:xfrm>
            <a:prstGeom prst="line">
              <a:avLst/>
            </a:prstGeom>
            <a:noFill/>
            <a:ln w="190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1">
              <a:extLst>
                <a:ext uri="{FF2B5EF4-FFF2-40B4-BE49-F238E27FC236}">
                  <a16:creationId xmlns:a16="http://schemas.microsoft.com/office/drawing/2014/main" id="{E09B108C-8AA1-1A20-EA07-470BB7D1865E}"/>
                </a:ext>
              </a:extLst>
            </p:cNvPr>
            <p:cNvSpPr>
              <a:spLocks/>
            </p:cNvSpPr>
            <p:nvPr/>
          </p:nvSpPr>
          <p:spPr bwMode="auto">
            <a:xfrm>
              <a:off x="3923" y="1873"/>
              <a:ext cx="62" cy="62"/>
            </a:xfrm>
            <a:custGeom>
              <a:avLst/>
              <a:gdLst>
                <a:gd name="T0" fmla="*/ 62 w 62"/>
                <a:gd name="T1" fmla="*/ 32 h 62"/>
                <a:gd name="T2" fmla="*/ 62 w 62"/>
                <a:gd name="T3" fmla="*/ 32 h 62"/>
                <a:gd name="T4" fmla="*/ 62 w 62"/>
                <a:gd name="T5" fmla="*/ 38 h 62"/>
                <a:gd name="T6" fmla="*/ 60 w 62"/>
                <a:gd name="T7" fmla="*/ 44 h 62"/>
                <a:gd name="T8" fmla="*/ 52 w 62"/>
                <a:gd name="T9" fmla="*/ 54 h 62"/>
                <a:gd name="T10" fmla="*/ 42 w 62"/>
                <a:gd name="T11" fmla="*/ 60 h 62"/>
                <a:gd name="T12" fmla="*/ 36 w 62"/>
                <a:gd name="T13" fmla="*/ 62 h 62"/>
                <a:gd name="T14" fmla="*/ 30 w 62"/>
                <a:gd name="T15" fmla="*/ 62 h 62"/>
                <a:gd name="T16" fmla="*/ 30 w 62"/>
                <a:gd name="T17" fmla="*/ 62 h 62"/>
                <a:gd name="T18" fmla="*/ 24 w 62"/>
                <a:gd name="T19" fmla="*/ 62 h 62"/>
                <a:gd name="T20" fmla="*/ 18 w 62"/>
                <a:gd name="T21" fmla="*/ 60 h 62"/>
                <a:gd name="T22" fmla="*/ 8 w 62"/>
                <a:gd name="T23" fmla="*/ 54 h 62"/>
                <a:gd name="T24" fmla="*/ 2 w 62"/>
                <a:gd name="T25" fmla="*/ 44 h 62"/>
                <a:gd name="T26" fmla="*/ 0 w 62"/>
                <a:gd name="T27" fmla="*/ 38 h 62"/>
                <a:gd name="T28" fmla="*/ 0 w 62"/>
                <a:gd name="T29" fmla="*/ 32 h 62"/>
                <a:gd name="T30" fmla="*/ 0 w 62"/>
                <a:gd name="T31" fmla="*/ 32 h 62"/>
                <a:gd name="T32" fmla="*/ 0 w 62"/>
                <a:gd name="T33" fmla="*/ 26 h 62"/>
                <a:gd name="T34" fmla="*/ 2 w 62"/>
                <a:gd name="T35" fmla="*/ 20 h 62"/>
                <a:gd name="T36" fmla="*/ 8 w 62"/>
                <a:gd name="T37" fmla="*/ 10 h 62"/>
                <a:gd name="T38" fmla="*/ 18 w 62"/>
                <a:gd name="T39" fmla="*/ 4 h 62"/>
                <a:gd name="T40" fmla="*/ 24 w 62"/>
                <a:gd name="T41" fmla="*/ 2 h 62"/>
                <a:gd name="T42" fmla="*/ 30 w 62"/>
                <a:gd name="T43" fmla="*/ 0 h 62"/>
                <a:gd name="T44" fmla="*/ 30 w 62"/>
                <a:gd name="T45" fmla="*/ 0 h 62"/>
                <a:gd name="T46" fmla="*/ 36 w 62"/>
                <a:gd name="T47" fmla="*/ 2 h 62"/>
                <a:gd name="T48" fmla="*/ 42 w 62"/>
                <a:gd name="T49" fmla="*/ 4 h 62"/>
                <a:gd name="T50" fmla="*/ 52 w 62"/>
                <a:gd name="T51" fmla="*/ 10 h 62"/>
                <a:gd name="T52" fmla="*/ 60 w 62"/>
                <a:gd name="T53" fmla="*/ 20 h 62"/>
                <a:gd name="T54" fmla="*/ 62 w 62"/>
                <a:gd name="T55" fmla="*/ 26 h 62"/>
                <a:gd name="T56" fmla="*/ 62 w 62"/>
                <a:gd name="T57" fmla="*/ 32 h 62"/>
                <a:gd name="T58" fmla="*/ 62 w 62"/>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2"/>
                  </a:moveTo>
                  <a:lnTo>
                    <a:pt x="62" y="32"/>
                  </a:lnTo>
                  <a:lnTo>
                    <a:pt x="62" y="38"/>
                  </a:lnTo>
                  <a:lnTo>
                    <a:pt x="60" y="44"/>
                  </a:lnTo>
                  <a:lnTo>
                    <a:pt x="52" y="54"/>
                  </a:lnTo>
                  <a:lnTo>
                    <a:pt x="42" y="60"/>
                  </a:lnTo>
                  <a:lnTo>
                    <a:pt x="36" y="62"/>
                  </a:lnTo>
                  <a:lnTo>
                    <a:pt x="30" y="62"/>
                  </a:lnTo>
                  <a:lnTo>
                    <a:pt x="30" y="62"/>
                  </a:lnTo>
                  <a:lnTo>
                    <a:pt x="24" y="62"/>
                  </a:lnTo>
                  <a:lnTo>
                    <a:pt x="18" y="60"/>
                  </a:lnTo>
                  <a:lnTo>
                    <a:pt x="8" y="54"/>
                  </a:lnTo>
                  <a:lnTo>
                    <a:pt x="2" y="44"/>
                  </a:lnTo>
                  <a:lnTo>
                    <a:pt x="0" y="38"/>
                  </a:lnTo>
                  <a:lnTo>
                    <a:pt x="0" y="32"/>
                  </a:lnTo>
                  <a:lnTo>
                    <a:pt x="0" y="32"/>
                  </a:lnTo>
                  <a:lnTo>
                    <a:pt x="0" y="26"/>
                  </a:lnTo>
                  <a:lnTo>
                    <a:pt x="2" y="20"/>
                  </a:lnTo>
                  <a:lnTo>
                    <a:pt x="8" y="10"/>
                  </a:lnTo>
                  <a:lnTo>
                    <a:pt x="18" y="4"/>
                  </a:lnTo>
                  <a:lnTo>
                    <a:pt x="24" y="2"/>
                  </a:lnTo>
                  <a:lnTo>
                    <a:pt x="30" y="0"/>
                  </a:lnTo>
                  <a:lnTo>
                    <a:pt x="30" y="0"/>
                  </a:lnTo>
                  <a:lnTo>
                    <a:pt x="36" y="2"/>
                  </a:lnTo>
                  <a:lnTo>
                    <a:pt x="42" y="4"/>
                  </a:lnTo>
                  <a:lnTo>
                    <a:pt x="52" y="10"/>
                  </a:lnTo>
                  <a:lnTo>
                    <a:pt x="60" y="20"/>
                  </a:lnTo>
                  <a:lnTo>
                    <a:pt x="62" y="26"/>
                  </a:lnTo>
                  <a:lnTo>
                    <a:pt x="62" y="32"/>
                  </a:lnTo>
                  <a:lnTo>
                    <a:pt x="62" y="32"/>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2">
              <a:extLst>
                <a:ext uri="{FF2B5EF4-FFF2-40B4-BE49-F238E27FC236}">
                  <a16:creationId xmlns:a16="http://schemas.microsoft.com/office/drawing/2014/main" id="{D9025BC1-9131-C366-4845-BC9ED39231AC}"/>
                </a:ext>
              </a:extLst>
            </p:cNvPr>
            <p:cNvSpPr>
              <a:spLocks/>
            </p:cNvSpPr>
            <p:nvPr/>
          </p:nvSpPr>
          <p:spPr bwMode="auto">
            <a:xfrm>
              <a:off x="3837" y="2385"/>
              <a:ext cx="62" cy="62"/>
            </a:xfrm>
            <a:custGeom>
              <a:avLst/>
              <a:gdLst>
                <a:gd name="T0" fmla="*/ 62 w 62"/>
                <a:gd name="T1" fmla="*/ 30 h 62"/>
                <a:gd name="T2" fmla="*/ 62 w 62"/>
                <a:gd name="T3" fmla="*/ 30 h 62"/>
                <a:gd name="T4" fmla="*/ 60 w 62"/>
                <a:gd name="T5" fmla="*/ 38 h 62"/>
                <a:gd name="T6" fmla="*/ 60 w 62"/>
                <a:gd name="T7" fmla="*/ 42 h 62"/>
                <a:gd name="T8" fmla="*/ 52 w 62"/>
                <a:gd name="T9" fmla="*/ 52 h 62"/>
                <a:gd name="T10" fmla="*/ 42 w 62"/>
                <a:gd name="T11" fmla="*/ 60 h 62"/>
                <a:gd name="T12" fmla="*/ 36 w 62"/>
                <a:gd name="T13" fmla="*/ 62 h 62"/>
                <a:gd name="T14" fmla="*/ 30 w 62"/>
                <a:gd name="T15" fmla="*/ 62 h 62"/>
                <a:gd name="T16" fmla="*/ 30 w 62"/>
                <a:gd name="T17" fmla="*/ 62 h 62"/>
                <a:gd name="T18" fmla="*/ 24 w 62"/>
                <a:gd name="T19" fmla="*/ 62 h 62"/>
                <a:gd name="T20" fmla="*/ 18 w 62"/>
                <a:gd name="T21" fmla="*/ 60 h 62"/>
                <a:gd name="T22" fmla="*/ 8 w 62"/>
                <a:gd name="T23" fmla="*/ 52 h 62"/>
                <a:gd name="T24" fmla="*/ 2 w 62"/>
                <a:gd name="T25" fmla="*/ 42 h 62"/>
                <a:gd name="T26" fmla="*/ 0 w 62"/>
                <a:gd name="T27" fmla="*/ 38 h 62"/>
                <a:gd name="T28" fmla="*/ 0 w 62"/>
                <a:gd name="T29" fmla="*/ 30 h 62"/>
                <a:gd name="T30" fmla="*/ 0 w 62"/>
                <a:gd name="T31" fmla="*/ 30 h 62"/>
                <a:gd name="T32" fmla="*/ 0 w 62"/>
                <a:gd name="T33" fmla="*/ 24 h 62"/>
                <a:gd name="T34" fmla="*/ 2 w 62"/>
                <a:gd name="T35" fmla="*/ 18 h 62"/>
                <a:gd name="T36" fmla="*/ 8 w 62"/>
                <a:gd name="T37" fmla="*/ 8 h 62"/>
                <a:gd name="T38" fmla="*/ 18 w 62"/>
                <a:gd name="T39" fmla="*/ 2 h 62"/>
                <a:gd name="T40" fmla="*/ 24 w 62"/>
                <a:gd name="T41" fmla="*/ 0 h 62"/>
                <a:gd name="T42" fmla="*/ 30 w 62"/>
                <a:gd name="T43" fmla="*/ 0 h 62"/>
                <a:gd name="T44" fmla="*/ 30 w 62"/>
                <a:gd name="T45" fmla="*/ 0 h 62"/>
                <a:gd name="T46" fmla="*/ 36 w 62"/>
                <a:gd name="T47" fmla="*/ 0 h 62"/>
                <a:gd name="T48" fmla="*/ 42 w 62"/>
                <a:gd name="T49" fmla="*/ 2 h 62"/>
                <a:gd name="T50" fmla="*/ 52 w 62"/>
                <a:gd name="T51" fmla="*/ 8 h 62"/>
                <a:gd name="T52" fmla="*/ 60 w 62"/>
                <a:gd name="T53" fmla="*/ 18 h 62"/>
                <a:gd name="T54" fmla="*/ 60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0" y="38"/>
                  </a:lnTo>
                  <a:lnTo>
                    <a:pt x="60" y="42"/>
                  </a:lnTo>
                  <a:lnTo>
                    <a:pt x="52" y="52"/>
                  </a:lnTo>
                  <a:lnTo>
                    <a:pt x="42" y="60"/>
                  </a:lnTo>
                  <a:lnTo>
                    <a:pt x="36" y="62"/>
                  </a:lnTo>
                  <a:lnTo>
                    <a:pt x="30" y="62"/>
                  </a:lnTo>
                  <a:lnTo>
                    <a:pt x="30" y="62"/>
                  </a:lnTo>
                  <a:lnTo>
                    <a:pt x="24" y="62"/>
                  </a:lnTo>
                  <a:lnTo>
                    <a:pt x="18" y="60"/>
                  </a:lnTo>
                  <a:lnTo>
                    <a:pt x="8" y="52"/>
                  </a:lnTo>
                  <a:lnTo>
                    <a:pt x="2" y="42"/>
                  </a:lnTo>
                  <a:lnTo>
                    <a:pt x="0" y="38"/>
                  </a:lnTo>
                  <a:lnTo>
                    <a:pt x="0" y="30"/>
                  </a:lnTo>
                  <a:lnTo>
                    <a:pt x="0" y="30"/>
                  </a:lnTo>
                  <a:lnTo>
                    <a:pt x="0" y="24"/>
                  </a:lnTo>
                  <a:lnTo>
                    <a:pt x="2" y="18"/>
                  </a:lnTo>
                  <a:lnTo>
                    <a:pt x="8" y="8"/>
                  </a:lnTo>
                  <a:lnTo>
                    <a:pt x="18" y="2"/>
                  </a:lnTo>
                  <a:lnTo>
                    <a:pt x="24" y="0"/>
                  </a:lnTo>
                  <a:lnTo>
                    <a:pt x="30" y="0"/>
                  </a:lnTo>
                  <a:lnTo>
                    <a:pt x="30" y="0"/>
                  </a:lnTo>
                  <a:lnTo>
                    <a:pt x="36" y="0"/>
                  </a:lnTo>
                  <a:lnTo>
                    <a:pt x="42" y="2"/>
                  </a:lnTo>
                  <a:lnTo>
                    <a:pt x="52" y="8"/>
                  </a:lnTo>
                  <a:lnTo>
                    <a:pt x="60" y="18"/>
                  </a:lnTo>
                  <a:lnTo>
                    <a:pt x="60" y="24"/>
                  </a:lnTo>
                  <a:lnTo>
                    <a:pt x="62" y="30"/>
                  </a:lnTo>
                  <a:lnTo>
                    <a:pt x="62" y="3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3">
              <a:extLst>
                <a:ext uri="{FF2B5EF4-FFF2-40B4-BE49-F238E27FC236}">
                  <a16:creationId xmlns:a16="http://schemas.microsoft.com/office/drawing/2014/main" id="{78027A55-5030-B4B0-10DC-54589AD7DC41}"/>
                </a:ext>
              </a:extLst>
            </p:cNvPr>
            <p:cNvSpPr>
              <a:spLocks/>
            </p:cNvSpPr>
            <p:nvPr/>
          </p:nvSpPr>
          <p:spPr bwMode="auto">
            <a:xfrm>
              <a:off x="3542" y="2227"/>
              <a:ext cx="62" cy="62"/>
            </a:xfrm>
            <a:custGeom>
              <a:avLst/>
              <a:gdLst>
                <a:gd name="T0" fmla="*/ 62 w 62"/>
                <a:gd name="T1" fmla="*/ 30 h 62"/>
                <a:gd name="T2" fmla="*/ 62 w 62"/>
                <a:gd name="T3" fmla="*/ 30 h 62"/>
                <a:gd name="T4" fmla="*/ 62 w 62"/>
                <a:gd name="T5" fmla="*/ 38 h 62"/>
                <a:gd name="T6" fmla="*/ 60 w 62"/>
                <a:gd name="T7" fmla="*/ 44 h 62"/>
                <a:gd name="T8" fmla="*/ 54 w 62"/>
                <a:gd name="T9" fmla="*/ 52 h 62"/>
                <a:gd name="T10" fmla="*/ 44 w 62"/>
                <a:gd name="T11" fmla="*/ 60 h 62"/>
                <a:gd name="T12" fmla="*/ 38 w 62"/>
                <a:gd name="T13" fmla="*/ 62 h 62"/>
                <a:gd name="T14" fmla="*/ 32 w 62"/>
                <a:gd name="T15" fmla="*/ 62 h 62"/>
                <a:gd name="T16" fmla="*/ 32 w 62"/>
                <a:gd name="T17" fmla="*/ 62 h 62"/>
                <a:gd name="T18" fmla="*/ 26 w 62"/>
                <a:gd name="T19" fmla="*/ 62 h 62"/>
                <a:gd name="T20" fmla="*/ 20 w 62"/>
                <a:gd name="T21" fmla="*/ 60 h 62"/>
                <a:gd name="T22" fmla="*/ 10 w 62"/>
                <a:gd name="T23" fmla="*/ 52 h 62"/>
                <a:gd name="T24" fmla="*/ 4 w 62"/>
                <a:gd name="T25" fmla="*/ 44 h 62"/>
                <a:gd name="T26" fmla="*/ 2 w 62"/>
                <a:gd name="T27" fmla="*/ 38 h 62"/>
                <a:gd name="T28" fmla="*/ 0 w 62"/>
                <a:gd name="T29" fmla="*/ 30 h 62"/>
                <a:gd name="T30" fmla="*/ 0 w 62"/>
                <a:gd name="T31" fmla="*/ 30 h 62"/>
                <a:gd name="T32" fmla="*/ 2 w 62"/>
                <a:gd name="T33" fmla="*/ 24 h 62"/>
                <a:gd name="T34" fmla="*/ 4 w 62"/>
                <a:gd name="T35" fmla="*/ 18 h 62"/>
                <a:gd name="T36" fmla="*/ 10 w 62"/>
                <a:gd name="T37" fmla="*/ 10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10 h 62"/>
                <a:gd name="T52" fmla="*/ 60 w 62"/>
                <a:gd name="T53" fmla="*/ 18 h 62"/>
                <a:gd name="T54" fmla="*/ 62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2" y="38"/>
                  </a:lnTo>
                  <a:lnTo>
                    <a:pt x="60" y="44"/>
                  </a:lnTo>
                  <a:lnTo>
                    <a:pt x="54" y="52"/>
                  </a:lnTo>
                  <a:lnTo>
                    <a:pt x="44" y="60"/>
                  </a:lnTo>
                  <a:lnTo>
                    <a:pt x="38" y="62"/>
                  </a:lnTo>
                  <a:lnTo>
                    <a:pt x="32" y="62"/>
                  </a:lnTo>
                  <a:lnTo>
                    <a:pt x="32" y="62"/>
                  </a:lnTo>
                  <a:lnTo>
                    <a:pt x="26" y="62"/>
                  </a:lnTo>
                  <a:lnTo>
                    <a:pt x="20" y="60"/>
                  </a:lnTo>
                  <a:lnTo>
                    <a:pt x="10" y="52"/>
                  </a:lnTo>
                  <a:lnTo>
                    <a:pt x="4" y="44"/>
                  </a:lnTo>
                  <a:lnTo>
                    <a:pt x="2" y="38"/>
                  </a:lnTo>
                  <a:lnTo>
                    <a:pt x="0" y="30"/>
                  </a:lnTo>
                  <a:lnTo>
                    <a:pt x="0" y="30"/>
                  </a:lnTo>
                  <a:lnTo>
                    <a:pt x="2" y="24"/>
                  </a:lnTo>
                  <a:lnTo>
                    <a:pt x="4" y="18"/>
                  </a:lnTo>
                  <a:lnTo>
                    <a:pt x="10" y="10"/>
                  </a:lnTo>
                  <a:lnTo>
                    <a:pt x="20" y="2"/>
                  </a:lnTo>
                  <a:lnTo>
                    <a:pt x="26" y="0"/>
                  </a:lnTo>
                  <a:lnTo>
                    <a:pt x="32" y="0"/>
                  </a:lnTo>
                  <a:lnTo>
                    <a:pt x="32" y="0"/>
                  </a:lnTo>
                  <a:lnTo>
                    <a:pt x="38" y="0"/>
                  </a:lnTo>
                  <a:lnTo>
                    <a:pt x="44" y="2"/>
                  </a:lnTo>
                  <a:lnTo>
                    <a:pt x="54" y="10"/>
                  </a:lnTo>
                  <a:lnTo>
                    <a:pt x="60" y="18"/>
                  </a:lnTo>
                  <a:lnTo>
                    <a:pt x="62" y="24"/>
                  </a:lnTo>
                  <a:lnTo>
                    <a:pt x="62" y="30"/>
                  </a:lnTo>
                  <a:lnTo>
                    <a:pt x="62" y="3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24">
              <a:extLst>
                <a:ext uri="{FF2B5EF4-FFF2-40B4-BE49-F238E27FC236}">
                  <a16:creationId xmlns:a16="http://schemas.microsoft.com/office/drawing/2014/main" id="{DAC382EE-EDE5-3974-E5D5-672B7CBAAA2A}"/>
                </a:ext>
              </a:extLst>
            </p:cNvPr>
            <p:cNvSpPr>
              <a:spLocks/>
            </p:cNvSpPr>
            <p:nvPr/>
          </p:nvSpPr>
          <p:spPr bwMode="auto">
            <a:xfrm>
              <a:off x="3618" y="1911"/>
              <a:ext cx="62" cy="62"/>
            </a:xfrm>
            <a:custGeom>
              <a:avLst/>
              <a:gdLst>
                <a:gd name="T0" fmla="*/ 62 w 62"/>
                <a:gd name="T1" fmla="*/ 32 h 62"/>
                <a:gd name="T2" fmla="*/ 62 w 62"/>
                <a:gd name="T3" fmla="*/ 32 h 62"/>
                <a:gd name="T4" fmla="*/ 62 w 62"/>
                <a:gd name="T5" fmla="*/ 38 h 62"/>
                <a:gd name="T6" fmla="*/ 60 w 62"/>
                <a:gd name="T7" fmla="*/ 44 h 62"/>
                <a:gd name="T8" fmla="*/ 54 w 62"/>
                <a:gd name="T9" fmla="*/ 52 h 62"/>
                <a:gd name="T10" fmla="*/ 44 w 62"/>
                <a:gd name="T11" fmla="*/ 60 h 62"/>
                <a:gd name="T12" fmla="*/ 38 w 62"/>
                <a:gd name="T13" fmla="*/ 62 h 62"/>
                <a:gd name="T14" fmla="*/ 32 w 62"/>
                <a:gd name="T15" fmla="*/ 62 h 62"/>
                <a:gd name="T16" fmla="*/ 32 w 62"/>
                <a:gd name="T17" fmla="*/ 62 h 62"/>
                <a:gd name="T18" fmla="*/ 26 w 62"/>
                <a:gd name="T19" fmla="*/ 62 h 62"/>
                <a:gd name="T20" fmla="*/ 20 w 62"/>
                <a:gd name="T21" fmla="*/ 60 h 62"/>
                <a:gd name="T22" fmla="*/ 10 w 62"/>
                <a:gd name="T23" fmla="*/ 52 h 62"/>
                <a:gd name="T24" fmla="*/ 4 w 62"/>
                <a:gd name="T25" fmla="*/ 44 h 62"/>
                <a:gd name="T26" fmla="*/ 2 w 62"/>
                <a:gd name="T27" fmla="*/ 38 h 62"/>
                <a:gd name="T28" fmla="*/ 0 w 62"/>
                <a:gd name="T29" fmla="*/ 32 h 62"/>
                <a:gd name="T30" fmla="*/ 0 w 62"/>
                <a:gd name="T31" fmla="*/ 32 h 62"/>
                <a:gd name="T32" fmla="*/ 2 w 62"/>
                <a:gd name="T33" fmla="*/ 24 h 62"/>
                <a:gd name="T34" fmla="*/ 4 w 62"/>
                <a:gd name="T35" fmla="*/ 18 h 62"/>
                <a:gd name="T36" fmla="*/ 10 w 62"/>
                <a:gd name="T37" fmla="*/ 10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10 h 62"/>
                <a:gd name="T52" fmla="*/ 60 w 62"/>
                <a:gd name="T53" fmla="*/ 18 h 62"/>
                <a:gd name="T54" fmla="*/ 62 w 62"/>
                <a:gd name="T55" fmla="*/ 24 h 62"/>
                <a:gd name="T56" fmla="*/ 62 w 62"/>
                <a:gd name="T57" fmla="*/ 32 h 62"/>
                <a:gd name="T58" fmla="*/ 62 w 62"/>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2"/>
                  </a:moveTo>
                  <a:lnTo>
                    <a:pt x="62" y="32"/>
                  </a:lnTo>
                  <a:lnTo>
                    <a:pt x="62" y="38"/>
                  </a:lnTo>
                  <a:lnTo>
                    <a:pt x="60" y="44"/>
                  </a:lnTo>
                  <a:lnTo>
                    <a:pt x="54" y="52"/>
                  </a:lnTo>
                  <a:lnTo>
                    <a:pt x="44" y="60"/>
                  </a:lnTo>
                  <a:lnTo>
                    <a:pt x="38" y="62"/>
                  </a:lnTo>
                  <a:lnTo>
                    <a:pt x="32" y="62"/>
                  </a:lnTo>
                  <a:lnTo>
                    <a:pt x="32" y="62"/>
                  </a:lnTo>
                  <a:lnTo>
                    <a:pt x="26" y="62"/>
                  </a:lnTo>
                  <a:lnTo>
                    <a:pt x="20" y="60"/>
                  </a:lnTo>
                  <a:lnTo>
                    <a:pt x="10" y="52"/>
                  </a:lnTo>
                  <a:lnTo>
                    <a:pt x="4" y="44"/>
                  </a:lnTo>
                  <a:lnTo>
                    <a:pt x="2" y="38"/>
                  </a:lnTo>
                  <a:lnTo>
                    <a:pt x="0" y="32"/>
                  </a:lnTo>
                  <a:lnTo>
                    <a:pt x="0" y="32"/>
                  </a:lnTo>
                  <a:lnTo>
                    <a:pt x="2" y="24"/>
                  </a:lnTo>
                  <a:lnTo>
                    <a:pt x="4" y="18"/>
                  </a:lnTo>
                  <a:lnTo>
                    <a:pt x="10" y="10"/>
                  </a:lnTo>
                  <a:lnTo>
                    <a:pt x="20" y="2"/>
                  </a:lnTo>
                  <a:lnTo>
                    <a:pt x="26" y="0"/>
                  </a:lnTo>
                  <a:lnTo>
                    <a:pt x="32" y="0"/>
                  </a:lnTo>
                  <a:lnTo>
                    <a:pt x="32" y="0"/>
                  </a:lnTo>
                  <a:lnTo>
                    <a:pt x="38" y="0"/>
                  </a:lnTo>
                  <a:lnTo>
                    <a:pt x="44" y="2"/>
                  </a:lnTo>
                  <a:lnTo>
                    <a:pt x="54" y="10"/>
                  </a:lnTo>
                  <a:lnTo>
                    <a:pt x="60" y="18"/>
                  </a:lnTo>
                  <a:lnTo>
                    <a:pt x="62" y="24"/>
                  </a:lnTo>
                  <a:lnTo>
                    <a:pt x="62" y="32"/>
                  </a:lnTo>
                  <a:lnTo>
                    <a:pt x="62" y="32"/>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25">
              <a:extLst>
                <a:ext uri="{FF2B5EF4-FFF2-40B4-BE49-F238E27FC236}">
                  <a16:creationId xmlns:a16="http://schemas.microsoft.com/office/drawing/2014/main" id="{8084F7AE-9BB0-C94F-FFE1-5C638AFB09E1}"/>
                </a:ext>
              </a:extLst>
            </p:cNvPr>
            <p:cNvSpPr>
              <a:spLocks/>
            </p:cNvSpPr>
            <p:nvPr/>
          </p:nvSpPr>
          <p:spPr bwMode="auto">
            <a:xfrm>
              <a:off x="4076" y="2133"/>
              <a:ext cx="62" cy="62"/>
            </a:xfrm>
            <a:custGeom>
              <a:avLst/>
              <a:gdLst>
                <a:gd name="T0" fmla="*/ 62 w 62"/>
                <a:gd name="T1" fmla="*/ 30 h 62"/>
                <a:gd name="T2" fmla="*/ 62 w 62"/>
                <a:gd name="T3" fmla="*/ 30 h 62"/>
                <a:gd name="T4" fmla="*/ 62 w 62"/>
                <a:gd name="T5" fmla="*/ 36 h 62"/>
                <a:gd name="T6" fmla="*/ 60 w 62"/>
                <a:gd name="T7" fmla="*/ 42 h 62"/>
                <a:gd name="T8" fmla="*/ 54 w 62"/>
                <a:gd name="T9" fmla="*/ 52 h 62"/>
                <a:gd name="T10" fmla="*/ 44 w 62"/>
                <a:gd name="T11" fmla="*/ 60 h 62"/>
                <a:gd name="T12" fmla="*/ 38 w 62"/>
                <a:gd name="T13" fmla="*/ 60 h 62"/>
                <a:gd name="T14" fmla="*/ 32 w 62"/>
                <a:gd name="T15" fmla="*/ 62 h 62"/>
                <a:gd name="T16" fmla="*/ 32 w 62"/>
                <a:gd name="T17" fmla="*/ 62 h 62"/>
                <a:gd name="T18" fmla="*/ 26 w 62"/>
                <a:gd name="T19" fmla="*/ 60 h 62"/>
                <a:gd name="T20" fmla="*/ 20 w 62"/>
                <a:gd name="T21" fmla="*/ 60 h 62"/>
                <a:gd name="T22" fmla="*/ 10 w 62"/>
                <a:gd name="T23" fmla="*/ 52 h 62"/>
                <a:gd name="T24" fmla="*/ 4 w 62"/>
                <a:gd name="T25" fmla="*/ 42 h 62"/>
                <a:gd name="T26" fmla="*/ 2 w 62"/>
                <a:gd name="T27" fmla="*/ 36 h 62"/>
                <a:gd name="T28" fmla="*/ 0 w 62"/>
                <a:gd name="T29" fmla="*/ 30 h 62"/>
                <a:gd name="T30" fmla="*/ 0 w 62"/>
                <a:gd name="T31" fmla="*/ 30 h 62"/>
                <a:gd name="T32" fmla="*/ 2 w 62"/>
                <a:gd name="T33" fmla="*/ 24 h 62"/>
                <a:gd name="T34" fmla="*/ 4 w 62"/>
                <a:gd name="T35" fmla="*/ 18 h 62"/>
                <a:gd name="T36" fmla="*/ 10 w 62"/>
                <a:gd name="T37" fmla="*/ 8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8 h 62"/>
                <a:gd name="T52" fmla="*/ 60 w 62"/>
                <a:gd name="T53" fmla="*/ 18 h 62"/>
                <a:gd name="T54" fmla="*/ 62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2" y="36"/>
                  </a:lnTo>
                  <a:lnTo>
                    <a:pt x="60" y="42"/>
                  </a:lnTo>
                  <a:lnTo>
                    <a:pt x="54" y="52"/>
                  </a:lnTo>
                  <a:lnTo>
                    <a:pt x="44" y="60"/>
                  </a:lnTo>
                  <a:lnTo>
                    <a:pt x="38" y="60"/>
                  </a:lnTo>
                  <a:lnTo>
                    <a:pt x="32" y="62"/>
                  </a:lnTo>
                  <a:lnTo>
                    <a:pt x="32" y="62"/>
                  </a:lnTo>
                  <a:lnTo>
                    <a:pt x="26" y="60"/>
                  </a:lnTo>
                  <a:lnTo>
                    <a:pt x="20" y="60"/>
                  </a:lnTo>
                  <a:lnTo>
                    <a:pt x="10" y="52"/>
                  </a:lnTo>
                  <a:lnTo>
                    <a:pt x="4" y="42"/>
                  </a:lnTo>
                  <a:lnTo>
                    <a:pt x="2" y="36"/>
                  </a:lnTo>
                  <a:lnTo>
                    <a:pt x="0" y="30"/>
                  </a:lnTo>
                  <a:lnTo>
                    <a:pt x="0" y="30"/>
                  </a:lnTo>
                  <a:lnTo>
                    <a:pt x="2" y="24"/>
                  </a:lnTo>
                  <a:lnTo>
                    <a:pt x="4" y="18"/>
                  </a:lnTo>
                  <a:lnTo>
                    <a:pt x="10" y="8"/>
                  </a:lnTo>
                  <a:lnTo>
                    <a:pt x="20" y="2"/>
                  </a:lnTo>
                  <a:lnTo>
                    <a:pt x="26" y="0"/>
                  </a:lnTo>
                  <a:lnTo>
                    <a:pt x="32" y="0"/>
                  </a:lnTo>
                  <a:lnTo>
                    <a:pt x="32" y="0"/>
                  </a:lnTo>
                  <a:lnTo>
                    <a:pt x="38" y="0"/>
                  </a:lnTo>
                  <a:lnTo>
                    <a:pt x="44" y="2"/>
                  </a:lnTo>
                  <a:lnTo>
                    <a:pt x="54" y="8"/>
                  </a:lnTo>
                  <a:lnTo>
                    <a:pt x="60" y="18"/>
                  </a:lnTo>
                  <a:lnTo>
                    <a:pt x="62" y="24"/>
                  </a:lnTo>
                  <a:lnTo>
                    <a:pt x="62" y="30"/>
                  </a:lnTo>
                  <a:lnTo>
                    <a:pt x="62" y="3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26">
              <a:extLst>
                <a:ext uri="{FF2B5EF4-FFF2-40B4-BE49-F238E27FC236}">
                  <a16:creationId xmlns:a16="http://schemas.microsoft.com/office/drawing/2014/main" id="{1DB156A3-20C4-433E-02E0-BCE6BD60C62E}"/>
                </a:ext>
              </a:extLst>
            </p:cNvPr>
            <p:cNvSpPr>
              <a:spLocks/>
            </p:cNvSpPr>
            <p:nvPr/>
          </p:nvSpPr>
          <p:spPr bwMode="auto">
            <a:xfrm>
              <a:off x="3775" y="2095"/>
              <a:ext cx="92" cy="92"/>
            </a:xfrm>
            <a:custGeom>
              <a:avLst/>
              <a:gdLst>
                <a:gd name="T0" fmla="*/ 92 w 92"/>
                <a:gd name="T1" fmla="*/ 46 h 92"/>
                <a:gd name="T2" fmla="*/ 92 w 92"/>
                <a:gd name="T3" fmla="*/ 46 h 92"/>
                <a:gd name="T4" fmla="*/ 92 w 92"/>
                <a:gd name="T5" fmla="*/ 56 h 92"/>
                <a:gd name="T6" fmla="*/ 88 w 92"/>
                <a:gd name="T7" fmla="*/ 64 h 92"/>
                <a:gd name="T8" fmla="*/ 84 w 92"/>
                <a:gd name="T9" fmla="*/ 72 h 92"/>
                <a:gd name="T10" fmla="*/ 78 w 92"/>
                <a:gd name="T11" fmla="*/ 78 h 92"/>
                <a:gd name="T12" fmla="*/ 72 w 92"/>
                <a:gd name="T13" fmla="*/ 84 h 92"/>
                <a:gd name="T14" fmla="*/ 64 w 92"/>
                <a:gd name="T15" fmla="*/ 88 h 92"/>
                <a:gd name="T16" fmla="*/ 56 w 92"/>
                <a:gd name="T17" fmla="*/ 92 h 92"/>
                <a:gd name="T18" fmla="*/ 46 w 92"/>
                <a:gd name="T19" fmla="*/ 92 h 92"/>
                <a:gd name="T20" fmla="*/ 46 w 92"/>
                <a:gd name="T21" fmla="*/ 92 h 92"/>
                <a:gd name="T22" fmla="*/ 36 w 92"/>
                <a:gd name="T23" fmla="*/ 92 h 92"/>
                <a:gd name="T24" fmla="*/ 28 w 92"/>
                <a:gd name="T25" fmla="*/ 88 h 92"/>
                <a:gd name="T26" fmla="*/ 20 w 92"/>
                <a:gd name="T27" fmla="*/ 84 h 92"/>
                <a:gd name="T28" fmla="*/ 14 w 92"/>
                <a:gd name="T29" fmla="*/ 78 h 92"/>
                <a:gd name="T30" fmla="*/ 8 w 92"/>
                <a:gd name="T31" fmla="*/ 72 h 92"/>
                <a:gd name="T32" fmla="*/ 4 w 92"/>
                <a:gd name="T33" fmla="*/ 64 h 92"/>
                <a:gd name="T34" fmla="*/ 0 w 92"/>
                <a:gd name="T35" fmla="*/ 56 h 92"/>
                <a:gd name="T36" fmla="*/ 0 w 92"/>
                <a:gd name="T37" fmla="*/ 46 h 92"/>
                <a:gd name="T38" fmla="*/ 0 w 92"/>
                <a:gd name="T39" fmla="*/ 46 h 92"/>
                <a:gd name="T40" fmla="*/ 0 w 92"/>
                <a:gd name="T41" fmla="*/ 36 h 92"/>
                <a:gd name="T42" fmla="*/ 4 w 92"/>
                <a:gd name="T43" fmla="*/ 28 h 92"/>
                <a:gd name="T44" fmla="*/ 8 w 92"/>
                <a:gd name="T45" fmla="*/ 20 h 92"/>
                <a:gd name="T46" fmla="*/ 14 w 92"/>
                <a:gd name="T47" fmla="*/ 12 h 92"/>
                <a:gd name="T48" fmla="*/ 20 w 92"/>
                <a:gd name="T49" fmla="*/ 8 h 92"/>
                <a:gd name="T50" fmla="*/ 28 w 92"/>
                <a:gd name="T51" fmla="*/ 2 h 92"/>
                <a:gd name="T52" fmla="*/ 36 w 92"/>
                <a:gd name="T53" fmla="*/ 0 h 92"/>
                <a:gd name="T54" fmla="*/ 46 w 92"/>
                <a:gd name="T55" fmla="*/ 0 h 92"/>
                <a:gd name="T56" fmla="*/ 46 w 92"/>
                <a:gd name="T57" fmla="*/ 0 h 92"/>
                <a:gd name="T58" fmla="*/ 56 w 92"/>
                <a:gd name="T59" fmla="*/ 0 h 92"/>
                <a:gd name="T60" fmla="*/ 64 w 92"/>
                <a:gd name="T61" fmla="*/ 2 h 92"/>
                <a:gd name="T62" fmla="*/ 72 w 92"/>
                <a:gd name="T63" fmla="*/ 8 h 92"/>
                <a:gd name="T64" fmla="*/ 78 w 92"/>
                <a:gd name="T65" fmla="*/ 12 h 92"/>
                <a:gd name="T66" fmla="*/ 84 w 92"/>
                <a:gd name="T67" fmla="*/ 20 h 92"/>
                <a:gd name="T68" fmla="*/ 88 w 92"/>
                <a:gd name="T69" fmla="*/ 28 h 92"/>
                <a:gd name="T70" fmla="*/ 92 w 92"/>
                <a:gd name="T71" fmla="*/ 36 h 92"/>
                <a:gd name="T72" fmla="*/ 92 w 92"/>
                <a:gd name="T73" fmla="*/ 46 h 92"/>
                <a:gd name="T74" fmla="*/ 92 w 92"/>
                <a:gd name="T75"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2" h="92">
                  <a:moveTo>
                    <a:pt x="92" y="46"/>
                  </a:moveTo>
                  <a:lnTo>
                    <a:pt x="92" y="46"/>
                  </a:lnTo>
                  <a:lnTo>
                    <a:pt x="92" y="56"/>
                  </a:lnTo>
                  <a:lnTo>
                    <a:pt x="88" y="64"/>
                  </a:lnTo>
                  <a:lnTo>
                    <a:pt x="84" y="72"/>
                  </a:lnTo>
                  <a:lnTo>
                    <a:pt x="78" y="78"/>
                  </a:lnTo>
                  <a:lnTo>
                    <a:pt x="72" y="84"/>
                  </a:lnTo>
                  <a:lnTo>
                    <a:pt x="64" y="88"/>
                  </a:lnTo>
                  <a:lnTo>
                    <a:pt x="56" y="92"/>
                  </a:lnTo>
                  <a:lnTo>
                    <a:pt x="46" y="92"/>
                  </a:lnTo>
                  <a:lnTo>
                    <a:pt x="46" y="92"/>
                  </a:lnTo>
                  <a:lnTo>
                    <a:pt x="36" y="92"/>
                  </a:lnTo>
                  <a:lnTo>
                    <a:pt x="28" y="88"/>
                  </a:lnTo>
                  <a:lnTo>
                    <a:pt x="20" y="84"/>
                  </a:lnTo>
                  <a:lnTo>
                    <a:pt x="14" y="78"/>
                  </a:lnTo>
                  <a:lnTo>
                    <a:pt x="8" y="72"/>
                  </a:lnTo>
                  <a:lnTo>
                    <a:pt x="4" y="64"/>
                  </a:lnTo>
                  <a:lnTo>
                    <a:pt x="0" y="56"/>
                  </a:lnTo>
                  <a:lnTo>
                    <a:pt x="0" y="46"/>
                  </a:lnTo>
                  <a:lnTo>
                    <a:pt x="0" y="46"/>
                  </a:lnTo>
                  <a:lnTo>
                    <a:pt x="0" y="36"/>
                  </a:lnTo>
                  <a:lnTo>
                    <a:pt x="4" y="28"/>
                  </a:lnTo>
                  <a:lnTo>
                    <a:pt x="8" y="20"/>
                  </a:lnTo>
                  <a:lnTo>
                    <a:pt x="14" y="12"/>
                  </a:lnTo>
                  <a:lnTo>
                    <a:pt x="20" y="8"/>
                  </a:lnTo>
                  <a:lnTo>
                    <a:pt x="28" y="2"/>
                  </a:lnTo>
                  <a:lnTo>
                    <a:pt x="36" y="0"/>
                  </a:lnTo>
                  <a:lnTo>
                    <a:pt x="46" y="0"/>
                  </a:lnTo>
                  <a:lnTo>
                    <a:pt x="46" y="0"/>
                  </a:lnTo>
                  <a:lnTo>
                    <a:pt x="56" y="0"/>
                  </a:lnTo>
                  <a:lnTo>
                    <a:pt x="64" y="2"/>
                  </a:lnTo>
                  <a:lnTo>
                    <a:pt x="72" y="8"/>
                  </a:lnTo>
                  <a:lnTo>
                    <a:pt x="78" y="12"/>
                  </a:lnTo>
                  <a:lnTo>
                    <a:pt x="84" y="20"/>
                  </a:lnTo>
                  <a:lnTo>
                    <a:pt x="88" y="28"/>
                  </a:lnTo>
                  <a:lnTo>
                    <a:pt x="92" y="36"/>
                  </a:lnTo>
                  <a:lnTo>
                    <a:pt x="92" y="46"/>
                  </a:lnTo>
                  <a:lnTo>
                    <a:pt x="92" y="46"/>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27">
              <a:extLst>
                <a:ext uri="{FF2B5EF4-FFF2-40B4-BE49-F238E27FC236}">
                  <a16:creationId xmlns:a16="http://schemas.microsoft.com/office/drawing/2014/main" id="{1C41911F-14E8-83FC-1B6D-A4F271A0C664}"/>
                </a:ext>
              </a:extLst>
            </p:cNvPr>
            <p:cNvSpPr>
              <a:spLocks/>
            </p:cNvSpPr>
            <p:nvPr/>
          </p:nvSpPr>
          <p:spPr bwMode="auto">
            <a:xfrm>
              <a:off x="3891" y="2053"/>
              <a:ext cx="62" cy="72"/>
            </a:xfrm>
            <a:custGeom>
              <a:avLst/>
              <a:gdLst>
                <a:gd name="T0" fmla="*/ 52 w 62"/>
                <a:gd name="T1" fmla="*/ 20 h 72"/>
                <a:gd name="T2" fmla="*/ 52 w 62"/>
                <a:gd name="T3" fmla="*/ 20 h 72"/>
                <a:gd name="T4" fmla="*/ 60 w 62"/>
                <a:gd name="T5" fmla="*/ 34 h 72"/>
                <a:gd name="T6" fmla="*/ 62 w 62"/>
                <a:gd name="T7" fmla="*/ 48 h 72"/>
                <a:gd name="T8" fmla="*/ 60 w 62"/>
                <a:gd name="T9" fmla="*/ 54 h 72"/>
                <a:gd name="T10" fmla="*/ 60 w 62"/>
                <a:gd name="T11" fmla="*/ 60 h 72"/>
                <a:gd name="T12" fmla="*/ 56 w 62"/>
                <a:gd name="T13" fmla="*/ 64 h 72"/>
                <a:gd name="T14" fmla="*/ 52 w 62"/>
                <a:gd name="T15" fmla="*/ 68 h 72"/>
                <a:gd name="T16" fmla="*/ 52 w 62"/>
                <a:gd name="T17" fmla="*/ 68 h 72"/>
                <a:gd name="T18" fmla="*/ 48 w 62"/>
                <a:gd name="T19" fmla="*/ 70 h 72"/>
                <a:gd name="T20" fmla="*/ 42 w 62"/>
                <a:gd name="T21" fmla="*/ 72 h 72"/>
                <a:gd name="T22" fmla="*/ 36 w 62"/>
                <a:gd name="T23" fmla="*/ 70 h 72"/>
                <a:gd name="T24" fmla="*/ 30 w 62"/>
                <a:gd name="T25" fmla="*/ 70 h 72"/>
                <a:gd name="T26" fmla="*/ 18 w 62"/>
                <a:gd name="T27" fmla="*/ 62 h 72"/>
                <a:gd name="T28" fmla="*/ 8 w 62"/>
                <a:gd name="T29" fmla="*/ 50 h 72"/>
                <a:gd name="T30" fmla="*/ 8 w 62"/>
                <a:gd name="T31" fmla="*/ 50 h 72"/>
                <a:gd name="T32" fmla="*/ 2 w 62"/>
                <a:gd name="T33" fmla="*/ 36 h 72"/>
                <a:gd name="T34" fmla="*/ 0 w 62"/>
                <a:gd name="T35" fmla="*/ 24 h 72"/>
                <a:gd name="T36" fmla="*/ 0 w 62"/>
                <a:gd name="T37" fmla="*/ 18 h 72"/>
                <a:gd name="T38" fmla="*/ 2 w 62"/>
                <a:gd name="T39" fmla="*/ 12 h 72"/>
                <a:gd name="T40" fmla="*/ 4 w 62"/>
                <a:gd name="T41" fmla="*/ 8 h 72"/>
                <a:gd name="T42" fmla="*/ 10 w 62"/>
                <a:gd name="T43" fmla="*/ 4 h 72"/>
                <a:gd name="T44" fmla="*/ 10 w 62"/>
                <a:gd name="T45" fmla="*/ 4 h 72"/>
                <a:gd name="T46" fmla="*/ 14 w 62"/>
                <a:gd name="T47" fmla="*/ 2 h 72"/>
                <a:gd name="T48" fmla="*/ 20 w 62"/>
                <a:gd name="T49" fmla="*/ 0 h 72"/>
                <a:gd name="T50" fmla="*/ 26 w 62"/>
                <a:gd name="T51" fmla="*/ 0 h 72"/>
                <a:gd name="T52" fmla="*/ 32 w 62"/>
                <a:gd name="T53" fmla="*/ 2 h 72"/>
                <a:gd name="T54" fmla="*/ 42 w 62"/>
                <a:gd name="T55" fmla="*/ 10 h 72"/>
                <a:gd name="T56" fmla="*/ 52 w 62"/>
                <a:gd name="T57" fmla="*/ 20 h 72"/>
                <a:gd name="T58" fmla="*/ 52 w 62"/>
                <a:gd name="T59" fmla="*/ 2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72">
                  <a:moveTo>
                    <a:pt x="52" y="20"/>
                  </a:moveTo>
                  <a:lnTo>
                    <a:pt x="52" y="20"/>
                  </a:lnTo>
                  <a:lnTo>
                    <a:pt x="60" y="34"/>
                  </a:lnTo>
                  <a:lnTo>
                    <a:pt x="62" y="48"/>
                  </a:lnTo>
                  <a:lnTo>
                    <a:pt x="60" y="54"/>
                  </a:lnTo>
                  <a:lnTo>
                    <a:pt x="60" y="60"/>
                  </a:lnTo>
                  <a:lnTo>
                    <a:pt x="56" y="64"/>
                  </a:lnTo>
                  <a:lnTo>
                    <a:pt x="52" y="68"/>
                  </a:lnTo>
                  <a:lnTo>
                    <a:pt x="52" y="68"/>
                  </a:lnTo>
                  <a:lnTo>
                    <a:pt x="48" y="70"/>
                  </a:lnTo>
                  <a:lnTo>
                    <a:pt x="42" y="72"/>
                  </a:lnTo>
                  <a:lnTo>
                    <a:pt x="36" y="70"/>
                  </a:lnTo>
                  <a:lnTo>
                    <a:pt x="30" y="70"/>
                  </a:lnTo>
                  <a:lnTo>
                    <a:pt x="18" y="62"/>
                  </a:lnTo>
                  <a:lnTo>
                    <a:pt x="8" y="50"/>
                  </a:lnTo>
                  <a:lnTo>
                    <a:pt x="8" y="50"/>
                  </a:lnTo>
                  <a:lnTo>
                    <a:pt x="2" y="36"/>
                  </a:lnTo>
                  <a:lnTo>
                    <a:pt x="0" y="24"/>
                  </a:lnTo>
                  <a:lnTo>
                    <a:pt x="0" y="18"/>
                  </a:lnTo>
                  <a:lnTo>
                    <a:pt x="2" y="12"/>
                  </a:lnTo>
                  <a:lnTo>
                    <a:pt x="4" y="8"/>
                  </a:lnTo>
                  <a:lnTo>
                    <a:pt x="10" y="4"/>
                  </a:lnTo>
                  <a:lnTo>
                    <a:pt x="10" y="4"/>
                  </a:lnTo>
                  <a:lnTo>
                    <a:pt x="14" y="2"/>
                  </a:lnTo>
                  <a:lnTo>
                    <a:pt x="20" y="0"/>
                  </a:lnTo>
                  <a:lnTo>
                    <a:pt x="26" y="0"/>
                  </a:lnTo>
                  <a:lnTo>
                    <a:pt x="32" y="2"/>
                  </a:lnTo>
                  <a:lnTo>
                    <a:pt x="42" y="10"/>
                  </a:lnTo>
                  <a:lnTo>
                    <a:pt x="52" y="20"/>
                  </a:lnTo>
                  <a:lnTo>
                    <a:pt x="52" y="2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28">
              <a:extLst>
                <a:ext uri="{FF2B5EF4-FFF2-40B4-BE49-F238E27FC236}">
                  <a16:creationId xmlns:a16="http://schemas.microsoft.com/office/drawing/2014/main" id="{D75ADC6E-27E2-F3D5-6D91-B763AACBA14C}"/>
                </a:ext>
              </a:extLst>
            </p:cNvPr>
            <p:cNvSpPr>
              <a:spLocks/>
            </p:cNvSpPr>
            <p:nvPr/>
          </p:nvSpPr>
          <p:spPr bwMode="auto">
            <a:xfrm>
              <a:off x="3763" y="2005"/>
              <a:ext cx="74" cy="56"/>
            </a:xfrm>
            <a:custGeom>
              <a:avLst/>
              <a:gdLst>
                <a:gd name="T0" fmla="*/ 28 w 74"/>
                <a:gd name="T1" fmla="*/ 4 h 56"/>
                <a:gd name="T2" fmla="*/ 28 w 74"/>
                <a:gd name="T3" fmla="*/ 4 h 56"/>
                <a:gd name="T4" fmla="*/ 44 w 74"/>
                <a:gd name="T5" fmla="*/ 0 h 56"/>
                <a:gd name="T6" fmla="*/ 56 w 74"/>
                <a:gd name="T7" fmla="*/ 2 h 56"/>
                <a:gd name="T8" fmla="*/ 62 w 74"/>
                <a:gd name="T9" fmla="*/ 4 h 56"/>
                <a:gd name="T10" fmla="*/ 68 w 74"/>
                <a:gd name="T11" fmla="*/ 8 h 56"/>
                <a:gd name="T12" fmla="*/ 72 w 74"/>
                <a:gd name="T13" fmla="*/ 12 h 56"/>
                <a:gd name="T14" fmla="*/ 74 w 74"/>
                <a:gd name="T15" fmla="*/ 16 h 56"/>
                <a:gd name="T16" fmla="*/ 74 w 74"/>
                <a:gd name="T17" fmla="*/ 16 h 56"/>
                <a:gd name="T18" fmla="*/ 74 w 74"/>
                <a:gd name="T19" fmla="*/ 22 h 56"/>
                <a:gd name="T20" fmla="*/ 74 w 74"/>
                <a:gd name="T21" fmla="*/ 28 h 56"/>
                <a:gd name="T22" fmla="*/ 72 w 74"/>
                <a:gd name="T23" fmla="*/ 32 h 56"/>
                <a:gd name="T24" fmla="*/ 68 w 74"/>
                <a:gd name="T25" fmla="*/ 38 h 56"/>
                <a:gd name="T26" fmla="*/ 60 w 74"/>
                <a:gd name="T27" fmla="*/ 48 h 56"/>
                <a:gd name="T28" fmla="*/ 46 w 74"/>
                <a:gd name="T29" fmla="*/ 54 h 56"/>
                <a:gd name="T30" fmla="*/ 46 w 74"/>
                <a:gd name="T31" fmla="*/ 54 h 56"/>
                <a:gd name="T32" fmla="*/ 30 w 74"/>
                <a:gd name="T33" fmla="*/ 56 h 56"/>
                <a:gd name="T34" fmla="*/ 18 w 74"/>
                <a:gd name="T35" fmla="*/ 56 h 56"/>
                <a:gd name="T36" fmla="*/ 12 w 74"/>
                <a:gd name="T37" fmla="*/ 54 h 56"/>
                <a:gd name="T38" fmla="*/ 6 w 74"/>
                <a:gd name="T39" fmla="*/ 50 h 56"/>
                <a:gd name="T40" fmla="*/ 2 w 74"/>
                <a:gd name="T41" fmla="*/ 46 h 56"/>
                <a:gd name="T42" fmla="*/ 0 w 74"/>
                <a:gd name="T43" fmla="*/ 42 h 56"/>
                <a:gd name="T44" fmla="*/ 0 w 74"/>
                <a:gd name="T45" fmla="*/ 42 h 56"/>
                <a:gd name="T46" fmla="*/ 0 w 74"/>
                <a:gd name="T47" fmla="*/ 36 h 56"/>
                <a:gd name="T48" fmla="*/ 0 w 74"/>
                <a:gd name="T49" fmla="*/ 30 h 56"/>
                <a:gd name="T50" fmla="*/ 2 w 74"/>
                <a:gd name="T51" fmla="*/ 24 h 56"/>
                <a:gd name="T52" fmla="*/ 4 w 74"/>
                <a:gd name="T53" fmla="*/ 20 h 56"/>
                <a:gd name="T54" fmla="*/ 14 w 74"/>
                <a:gd name="T55" fmla="*/ 10 h 56"/>
                <a:gd name="T56" fmla="*/ 28 w 74"/>
                <a:gd name="T57" fmla="*/ 4 h 56"/>
                <a:gd name="T58" fmla="*/ 28 w 74"/>
                <a:gd name="T59" fmla="*/ 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4" h="56">
                  <a:moveTo>
                    <a:pt x="28" y="4"/>
                  </a:moveTo>
                  <a:lnTo>
                    <a:pt x="28" y="4"/>
                  </a:lnTo>
                  <a:lnTo>
                    <a:pt x="44" y="0"/>
                  </a:lnTo>
                  <a:lnTo>
                    <a:pt x="56" y="2"/>
                  </a:lnTo>
                  <a:lnTo>
                    <a:pt x="62" y="4"/>
                  </a:lnTo>
                  <a:lnTo>
                    <a:pt x="68" y="8"/>
                  </a:lnTo>
                  <a:lnTo>
                    <a:pt x="72" y="12"/>
                  </a:lnTo>
                  <a:lnTo>
                    <a:pt x="74" y="16"/>
                  </a:lnTo>
                  <a:lnTo>
                    <a:pt x="74" y="16"/>
                  </a:lnTo>
                  <a:lnTo>
                    <a:pt x="74" y="22"/>
                  </a:lnTo>
                  <a:lnTo>
                    <a:pt x="74" y="28"/>
                  </a:lnTo>
                  <a:lnTo>
                    <a:pt x="72" y="32"/>
                  </a:lnTo>
                  <a:lnTo>
                    <a:pt x="68" y="38"/>
                  </a:lnTo>
                  <a:lnTo>
                    <a:pt x="60" y="48"/>
                  </a:lnTo>
                  <a:lnTo>
                    <a:pt x="46" y="54"/>
                  </a:lnTo>
                  <a:lnTo>
                    <a:pt x="46" y="54"/>
                  </a:lnTo>
                  <a:lnTo>
                    <a:pt x="30" y="56"/>
                  </a:lnTo>
                  <a:lnTo>
                    <a:pt x="18" y="56"/>
                  </a:lnTo>
                  <a:lnTo>
                    <a:pt x="12" y="54"/>
                  </a:lnTo>
                  <a:lnTo>
                    <a:pt x="6" y="50"/>
                  </a:lnTo>
                  <a:lnTo>
                    <a:pt x="2" y="46"/>
                  </a:lnTo>
                  <a:lnTo>
                    <a:pt x="0" y="42"/>
                  </a:lnTo>
                  <a:lnTo>
                    <a:pt x="0" y="42"/>
                  </a:lnTo>
                  <a:lnTo>
                    <a:pt x="0" y="36"/>
                  </a:lnTo>
                  <a:lnTo>
                    <a:pt x="0" y="30"/>
                  </a:lnTo>
                  <a:lnTo>
                    <a:pt x="2" y="24"/>
                  </a:lnTo>
                  <a:lnTo>
                    <a:pt x="4" y="20"/>
                  </a:lnTo>
                  <a:lnTo>
                    <a:pt x="14" y="10"/>
                  </a:lnTo>
                  <a:lnTo>
                    <a:pt x="28" y="4"/>
                  </a:lnTo>
                  <a:lnTo>
                    <a:pt x="28" y="4"/>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29">
              <a:extLst>
                <a:ext uri="{FF2B5EF4-FFF2-40B4-BE49-F238E27FC236}">
                  <a16:creationId xmlns:a16="http://schemas.microsoft.com/office/drawing/2014/main" id="{8ADDE3DF-9073-EC1E-A698-65E738C195B7}"/>
                </a:ext>
              </a:extLst>
            </p:cNvPr>
            <p:cNvSpPr>
              <a:spLocks/>
            </p:cNvSpPr>
            <p:nvPr/>
          </p:nvSpPr>
          <p:spPr bwMode="auto">
            <a:xfrm>
              <a:off x="3685" y="2079"/>
              <a:ext cx="54" cy="76"/>
            </a:xfrm>
            <a:custGeom>
              <a:avLst/>
              <a:gdLst>
                <a:gd name="T0" fmla="*/ 54 w 54"/>
                <a:gd name="T1" fmla="*/ 40 h 76"/>
                <a:gd name="T2" fmla="*/ 54 w 54"/>
                <a:gd name="T3" fmla="*/ 40 h 76"/>
                <a:gd name="T4" fmla="*/ 52 w 54"/>
                <a:gd name="T5" fmla="*/ 54 h 76"/>
                <a:gd name="T6" fmla="*/ 44 w 54"/>
                <a:gd name="T7" fmla="*/ 66 h 76"/>
                <a:gd name="T8" fmla="*/ 40 w 54"/>
                <a:gd name="T9" fmla="*/ 72 h 76"/>
                <a:gd name="T10" fmla="*/ 36 w 54"/>
                <a:gd name="T11" fmla="*/ 74 h 76"/>
                <a:gd name="T12" fmla="*/ 30 w 54"/>
                <a:gd name="T13" fmla="*/ 76 h 76"/>
                <a:gd name="T14" fmla="*/ 24 w 54"/>
                <a:gd name="T15" fmla="*/ 76 h 76"/>
                <a:gd name="T16" fmla="*/ 24 w 54"/>
                <a:gd name="T17" fmla="*/ 76 h 76"/>
                <a:gd name="T18" fmla="*/ 20 w 54"/>
                <a:gd name="T19" fmla="*/ 76 h 76"/>
                <a:gd name="T20" fmla="*/ 14 w 54"/>
                <a:gd name="T21" fmla="*/ 72 h 76"/>
                <a:gd name="T22" fmla="*/ 10 w 54"/>
                <a:gd name="T23" fmla="*/ 68 h 76"/>
                <a:gd name="T24" fmla="*/ 6 w 54"/>
                <a:gd name="T25" fmla="*/ 64 h 76"/>
                <a:gd name="T26" fmla="*/ 2 w 54"/>
                <a:gd name="T27" fmla="*/ 52 h 76"/>
                <a:gd name="T28" fmla="*/ 0 w 54"/>
                <a:gd name="T29" fmla="*/ 36 h 76"/>
                <a:gd name="T30" fmla="*/ 0 w 54"/>
                <a:gd name="T31" fmla="*/ 36 h 76"/>
                <a:gd name="T32" fmla="*/ 4 w 54"/>
                <a:gd name="T33" fmla="*/ 22 h 76"/>
                <a:gd name="T34" fmla="*/ 10 w 54"/>
                <a:gd name="T35" fmla="*/ 10 h 76"/>
                <a:gd name="T36" fmla="*/ 14 w 54"/>
                <a:gd name="T37" fmla="*/ 4 h 76"/>
                <a:gd name="T38" fmla="*/ 20 w 54"/>
                <a:gd name="T39" fmla="*/ 2 h 76"/>
                <a:gd name="T40" fmla="*/ 24 w 54"/>
                <a:gd name="T41" fmla="*/ 0 h 76"/>
                <a:gd name="T42" fmla="*/ 30 w 54"/>
                <a:gd name="T43" fmla="*/ 0 h 76"/>
                <a:gd name="T44" fmla="*/ 30 w 54"/>
                <a:gd name="T45" fmla="*/ 0 h 76"/>
                <a:gd name="T46" fmla="*/ 36 w 54"/>
                <a:gd name="T47" fmla="*/ 0 h 76"/>
                <a:gd name="T48" fmla="*/ 40 w 54"/>
                <a:gd name="T49" fmla="*/ 2 h 76"/>
                <a:gd name="T50" fmla="*/ 44 w 54"/>
                <a:gd name="T51" fmla="*/ 6 h 76"/>
                <a:gd name="T52" fmla="*/ 48 w 54"/>
                <a:gd name="T53" fmla="*/ 12 h 76"/>
                <a:gd name="T54" fmla="*/ 54 w 54"/>
                <a:gd name="T55" fmla="*/ 24 h 76"/>
                <a:gd name="T56" fmla="*/ 54 w 54"/>
                <a:gd name="T57" fmla="*/ 40 h 76"/>
                <a:gd name="T58" fmla="*/ 54 w 54"/>
                <a:gd name="T59" fmla="*/ 4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 h="76">
                  <a:moveTo>
                    <a:pt x="54" y="40"/>
                  </a:moveTo>
                  <a:lnTo>
                    <a:pt x="54" y="40"/>
                  </a:lnTo>
                  <a:lnTo>
                    <a:pt x="52" y="54"/>
                  </a:lnTo>
                  <a:lnTo>
                    <a:pt x="44" y="66"/>
                  </a:lnTo>
                  <a:lnTo>
                    <a:pt x="40" y="72"/>
                  </a:lnTo>
                  <a:lnTo>
                    <a:pt x="36" y="74"/>
                  </a:lnTo>
                  <a:lnTo>
                    <a:pt x="30" y="76"/>
                  </a:lnTo>
                  <a:lnTo>
                    <a:pt x="24" y="76"/>
                  </a:lnTo>
                  <a:lnTo>
                    <a:pt x="24" y="76"/>
                  </a:lnTo>
                  <a:lnTo>
                    <a:pt x="20" y="76"/>
                  </a:lnTo>
                  <a:lnTo>
                    <a:pt x="14" y="72"/>
                  </a:lnTo>
                  <a:lnTo>
                    <a:pt x="10" y="68"/>
                  </a:lnTo>
                  <a:lnTo>
                    <a:pt x="6" y="64"/>
                  </a:lnTo>
                  <a:lnTo>
                    <a:pt x="2" y="52"/>
                  </a:lnTo>
                  <a:lnTo>
                    <a:pt x="0" y="36"/>
                  </a:lnTo>
                  <a:lnTo>
                    <a:pt x="0" y="36"/>
                  </a:lnTo>
                  <a:lnTo>
                    <a:pt x="4" y="22"/>
                  </a:lnTo>
                  <a:lnTo>
                    <a:pt x="10" y="10"/>
                  </a:lnTo>
                  <a:lnTo>
                    <a:pt x="14" y="4"/>
                  </a:lnTo>
                  <a:lnTo>
                    <a:pt x="20" y="2"/>
                  </a:lnTo>
                  <a:lnTo>
                    <a:pt x="24" y="0"/>
                  </a:lnTo>
                  <a:lnTo>
                    <a:pt x="30" y="0"/>
                  </a:lnTo>
                  <a:lnTo>
                    <a:pt x="30" y="0"/>
                  </a:lnTo>
                  <a:lnTo>
                    <a:pt x="36" y="0"/>
                  </a:lnTo>
                  <a:lnTo>
                    <a:pt x="40" y="2"/>
                  </a:lnTo>
                  <a:lnTo>
                    <a:pt x="44" y="6"/>
                  </a:lnTo>
                  <a:lnTo>
                    <a:pt x="48" y="12"/>
                  </a:lnTo>
                  <a:lnTo>
                    <a:pt x="54" y="24"/>
                  </a:lnTo>
                  <a:lnTo>
                    <a:pt x="54" y="40"/>
                  </a:lnTo>
                  <a:lnTo>
                    <a:pt x="54" y="4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30">
              <a:extLst>
                <a:ext uri="{FF2B5EF4-FFF2-40B4-BE49-F238E27FC236}">
                  <a16:creationId xmlns:a16="http://schemas.microsoft.com/office/drawing/2014/main" id="{17838CC4-152B-06A8-9924-59D84B1D6EB7}"/>
                </a:ext>
              </a:extLst>
            </p:cNvPr>
            <p:cNvSpPr>
              <a:spLocks/>
            </p:cNvSpPr>
            <p:nvPr/>
          </p:nvSpPr>
          <p:spPr bwMode="auto">
            <a:xfrm>
              <a:off x="3733" y="2221"/>
              <a:ext cx="74" cy="56"/>
            </a:xfrm>
            <a:custGeom>
              <a:avLst/>
              <a:gdLst>
                <a:gd name="T0" fmla="*/ 48 w 74"/>
                <a:gd name="T1" fmla="*/ 4 h 56"/>
                <a:gd name="T2" fmla="*/ 48 w 74"/>
                <a:gd name="T3" fmla="*/ 4 h 56"/>
                <a:gd name="T4" fmla="*/ 62 w 74"/>
                <a:gd name="T5" fmla="*/ 12 h 56"/>
                <a:gd name="T6" fmla="*/ 70 w 74"/>
                <a:gd name="T7" fmla="*/ 22 h 56"/>
                <a:gd name="T8" fmla="*/ 72 w 74"/>
                <a:gd name="T9" fmla="*/ 28 h 56"/>
                <a:gd name="T10" fmla="*/ 74 w 74"/>
                <a:gd name="T11" fmla="*/ 34 h 56"/>
                <a:gd name="T12" fmla="*/ 74 w 74"/>
                <a:gd name="T13" fmla="*/ 40 h 56"/>
                <a:gd name="T14" fmla="*/ 72 w 74"/>
                <a:gd name="T15" fmla="*/ 44 h 56"/>
                <a:gd name="T16" fmla="*/ 72 w 74"/>
                <a:gd name="T17" fmla="*/ 44 h 56"/>
                <a:gd name="T18" fmla="*/ 70 w 74"/>
                <a:gd name="T19" fmla="*/ 50 h 56"/>
                <a:gd name="T20" fmla="*/ 66 w 74"/>
                <a:gd name="T21" fmla="*/ 52 h 56"/>
                <a:gd name="T22" fmla="*/ 60 w 74"/>
                <a:gd name="T23" fmla="*/ 56 h 56"/>
                <a:gd name="T24" fmla="*/ 54 w 74"/>
                <a:gd name="T25" fmla="*/ 56 h 56"/>
                <a:gd name="T26" fmla="*/ 40 w 74"/>
                <a:gd name="T27" fmla="*/ 56 h 56"/>
                <a:gd name="T28" fmla="*/ 26 w 74"/>
                <a:gd name="T29" fmla="*/ 52 h 56"/>
                <a:gd name="T30" fmla="*/ 26 w 74"/>
                <a:gd name="T31" fmla="*/ 52 h 56"/>
                <a:gd name="T32" fmla="*/ 14 w 74"/>
                <a:gd name="T33" fmla="*/ 44 h 56"/>
                <a:gd name="T34" fmla="*/ 4 w 74"/>
                <a:gd name="T35" fmla="*/ 34 h 56"/>
                <a:gd name="T36" fmla="*/ 2 w 74"/>
                <a:gd name="T37" fmla="*/ 28 h 56"/>
                <a:gd name="T38" fmla="*/ 0 w 74"/>
                <a:gd name="T39" fmla="*/ 22 h 56"/>
                <a:gd name="T40" fmla="*/ 0 w 74"/>
                <a:gd name="T41" fmla="*/ 16 h 56"/>
                <a:gd name="T42" fmla="*/ 2 w 74"/>
                <a:gd name="T43" fmla="*/ 12 h 56"/>
                <a:gd name="T44" fmla="*/ 2 w 74"/>
                <a:gd name="T45" fmla="*/ 12 h 56"/>
                <a:gd name="T46" fmla="*/ 6 w 74"/>
                <a:gd name="T47" fmla="*/ 6 h 56"/>
                <a:gd name="T48" fmla="*/ 10 w 74"/>
                <a:gd name="T49" fmla="*/ 4 h 56"/>
                <a:gd name="T50" fmla="*/ 14 w 74"/>
                <a:gd name="T51" fmla="*/ 0 h 56"/>
                <a:gd name="T52" fmla="*/ 20 w 74"/>
                <a:gd name="T53" fmla="*/ 0 h 56"/>
                <a:gd name="T54" fmla="*/ 34 w 74"/>
                <a:gd name="T55" fmla="*/ 0 h 56"/>
                <a:gd name="T56" fmla="*/ 48 w 74"/>
                <a:gd name="T57" fmla="*/ 4 h 56"/>
                <a:gd name="T58" fmla="*/ 48 w 74"/>
                <a:gd name="T59" fmla="*/ 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4" h="56">
                  <a:moveTo>
                    <a:pt x="48" y="4"/>
                  </a:moveTo>
                  <a:lnTo>
                    <a:pt x="48" y="4"/>
                  </a:lnTo>
                  <a:lnTo>
                    <a:pt x="62" y="12"/>
                  </a:lnTo>
                  <a:lnTo>
                    <a:pt x="70" y="22"/>
                  </a:lnTo>
                  <a:lnTo>
                    <a:pt x="72" y="28"/>
                  </a:lnTo>
                  <a:lnTo>
                    <a:pt x="74" y="34"/>
                  </a:lnTo>
                  <a:lnTo>
                    <a:pt x="74" y="40"/>
                  </a:lnTo>
                  <a:lnTo>
                    <a:pt x="72" y="44"/>
                  </a:lnTo>
                  <a:lnTo>
                    <a:pt x="72" y="44"/>
                  </a:lnTo>
                  <a:lnTo>
                    <a:pt x="70" y="50"/>
                  </a:lnTo>
                  <a:lnTo>
                    <a:pt x="66" y="52"/>
                  </a:lnTo>
                  <a:lnTo>
                    <a:pt x="60" y="56"/>
                  </a:lnTo>
                  <a:lnTo>
                    <a:pt x="54" y="56"/>
                  </a:lnTo>
                  <a:lnTo>
                    <a:pt x="40" y="56"/>
                  </a:lnTo>
                  <a:lnTo>
                    <a:pt x="26" y="52"/>
                  </a:lnTo>
                  <a:lnTo>
                    <a:pt x="26" y="52"/>
                  </a:lnTo>
                  <a:lnTo>
                    <a:pt x="14" y="44"/>
                  </a:lnTo>
                  <a:lnTo>
                    <a:pt x="4" y="34"/>
                  </a:lnTo>
                  <a:lnTo>
                    <a:pt x="2" y="28"/>
                  </a:lnTo>
                  <a:lnTo>
                    <a:pt x="0" y="22"/>
                  </a:lnTo>
                  <a:lnTo>
                    <a:pt x="0" y="16"/>
                  </a:lnTo>
                  <a:lnTo>
                    <a:pt x="2" y="12"/>
                  </a:lnTo>
                  <a:lnTo>
                    <a:pt x="2" y="12"/>
                  </a:lnTo>
                  <a:lnTo>
                    <a:pt x="6" y="6"/>
                  </a:lnTo>
                  <a:lnTo>
                    <a:pt x="10" y="4"/>
                  </a:lnTo>
                  <a:lnTo>
                    <a:pt x="14" y="0"/>
                  </a:lnTo>
                  <a:lnTo>
                    <a:pt x="20" y="0"/>
                  </a:lnTo>
                  <a:lnTo>
                    <a:pt x="34" y="0"/>
                  </a:lnTo>
                  <a:lnTo>
                    <a:pt x="48" y="4"/>
                  </a:lnTo>
                  <a:lnTo>
                    <a:pt x="48" y="4"/>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31">
              <a:extLst>
                <a:ext uri="{FF2B5EF4-FFF2-40B4-BE49-F238E27FC236}">
                  <a16:creationId xmlns:a16="http://schemas.microsoft.com/office/drawing/2014/main" id="{FDEC0131-7119-F61F-4922-DC3EC700991D}"/>
                </a:ext>
              </a:extLst>
            </p:cNvPr>
            <p:cNvSpPr>
              <a:spLocks/>
            </p:cNvSpPr>
            <p:nvPr/>
          </p:nvSpPr>
          <p:spPr bwMode="auto">
            <a:xfrm>
              <a:off x="3873" y="2191"/>
              <a:ext cx="64" cy="70"/>
            </a:xfrm>
            <a:custGeom>
              <a:avLst/>
              <a:gdLst>
                <a:gd name="T0" fmla="*/ 54 w 64"/>
                <a:gd name="T1" fmla="*/ 50 h 70"/>
                <a:gd name="T2" fmla="*/ 54 w 64"/>
                <a:gd name="T3" fmla="*/ 50 h 70"/>
                <a:gd name="T4" fmla="*/ 44 w 64"/>
                <a:gd name="T5" fmla="*/ 62 h 70"/>
                <a:gd name="T6" fmla="*/ 32 w 64"/>
                <a:gd name="T7" fmla="*/ 68 h 70"/>
                <a:gd name="T8" fmla="*/ 26 w 64"/>
                <a:gd name="T9" fmla="*/ 70 h 70"/>
                <a:gd name="T10" fmla="*/ 20 w 64"/>
                <a:gd name="T11" fmla="*/ 70 h 70"/>
                <a:gd name="T12" fmla="*/ 14 w 64"/>
                <a:gd name="T13" fmla="*/ 68 h 70"/>
                <a:gd name="T14" fmla="*/ 10 w 64"/>
                <a:gd name="T15" fmla="*/ 66 h 70"/>
                <a:gd name="T16" fmla="*/ 10 w 64"/>
                <a:gd name="T17" fmla="*/ 66 h 70"/>
                <a:gd name="T18" fmla="*/ 6 w 64"/>
                <a:gd name="T19" fmla="*/ 62 h 70"/>
                <a:gd name="T20" fmla="*/ 2 w 64"/>
                <a:gd name="T21" fmla="*/ 56 h 70"/>
                <a:gd name="T22" fmla="*/ 2 w 64"/>
                <a:gd name="T23" fmla="*/ 52 h 70"/>
                <a:gd name="T24" fmla="*/ 0 w 64"/>
                <a:gd name="T25" fmla="*/ 44 h 70"/>
                <a:gd name="T26" fmla="*/ 4 w 64"/>
                <a:gd name="T27" fmla="*/ 32 h 70"/>
                <a:gd name="T28" fmla="*/ 12 w 64"/>
                <a:gd name="T29" fmla="*/ 18 h 70"/>
                <a:gd name="T30" fmla="*/ 12 w 64"/>
                <a:gd name="T31" fmla="*/ 18 h 70"/>
                <a:gd name="T32" fmla="*/ 22 w 64"/>
                <a:gd name="T33" fmla="*/ 8 h 70"/>
                <a:gd name="T34" fmla="*/ 34 w 64"/>
                <a:gd name="T35" fmla="*/ 2 h 70"/>
                <a:gd name="T36" fmla="*/ 40 w 64"/>
                <a:gd name="T37" fmla="*/ 0 h 70"/>
                <a:gd name="T38" fmla="*/ 46 w 64"/>
                <a:gd name="T39" fmla="*/ 0 h 70"/>
                <a:gd name="T40" fmla="*/ 52 w 64"/>
                <a:gd name="T41" fmla="*/ 0 h 70"/>
                <a:gd name="T42" fmla="*/ 56 w 64"/>
                <a:gd name="T43" fmla="*/ 4 h 70"/>
                <a:gd name="T44" fmla="*/ 56 w 64"/>
                <a:gd name="T45" fmla="*/ 4 h 70"/>
                <a:gd name="T46" fmla="*/ 60 w 64"/>
                <a:gd name="T47" fmla="*/ 8 h 70"/>
                <a:gd name="T48" fmla="*/ 62 w 64"/>
                <a:gd name="T49" fmla="*/ 12 h 70"/>
                <a:gd name="T50" fmla="*/ 64 w 64"/>
                <a:gd name="T51" fmla="*/ 18 h 70"/>
                <a:gd name="T52" fmla="*/ 64 w 64"/>
                <a:gd name="T53" fmla="*/ 24 h 70"/>
                <a:gd name="T54" fmla="*/ 62 w 64"/>
                <a:gd name="T55" fmla="*/ 38 h 70"/>
                <a:gd name="T56" fmla="*/ 54 w 64"/>
                <a:gd name="T57" fmla="*/ 50 h 70"/>
                <a:gd name="T58" fmla="*/ 54 w 64"/>
                <a:gd name="T59" fmla="*/ 5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4" h="70">
                  <a:moveTo>
                    <a:pt x="54" y="50"/>
                  </a:moveTo>
                  <a:lnTo>
                    <a:pt x="54" y="50"/>
                  </a:lnTo>
                  <a:lnTo>
                    <a:pt x="44" y="62"/>
                  </a:lnTo>
                  <a:lnTo>
                    <a:pt x="32" y="68"/>
                  </a:lnTo>
                  <a:lnTo>
                    <a:pt x="26" y="70"/>
                  </a:lnTo>
                  <a:lnTo>
                    <a:pt x="20" y="70"/>
                  </a:lnTo>
                  <a:lnTo>
                    <a:pt x="14" y="68"/>
                  </a:lnTo>
                  <a:lnTo>
                    <a:pt x="10" y="66"/>
                  </a:lnTo>
                  <a:lnTo>
                    <a:pt x="10" y="66"/>
                  </a:lnTo>
                  <a:lnTo>
                    <a:pt x="6" y="62"/>
                  </a:lnTo>
                  <a:lnTo>
                    <a:pt x="2" y="56"/>
                  </a:lnTo>
                  <a:lnTo>
                    <a:pt x="2" y="52"/>
                  </a:lnTo>
                  <a:lnTo>
                    <a:pt x="0" y="44"/>
                  </a:lnTo>
                  <a:lnTo>
                    <a:pt x="4" y="32"/>
                  </a:lnTo>
                  <a:lnTo>
                    <a:pt x="12" y="18"/>
                  </a:lnTo>
                  <a:lnTo>
                    <a:pt x="12" y="18"/>
                  </a:lnTo>
                  <a:lnTo>
                    <a:pt x="22" y="8"/>
                  </a:lnTo>
                  <a:lnTo>
                    <a:pt x="34" y="2"/>
                  </a:lnTo>
                  <a:lnTo>
                    <a:pt x="40" y="0"/>
                  </a:lnTo>
                  <a:lnTo>
                    <a:pt x="46" y="0"/>
                  </a:lnTo>
                  <a:lnTo>
                    <a:pt x="52" y="0"/>
                  </a:lnTo>
                  <a:lnTo>
                    <a:pt x="56" y="4"/>
                  </a:lnTo>
                  <a:lnTo>
                    <a:pt x="56" y="4"/>
                  </a:lnTo>
                  <a:lnTo>
                    <a:pt x="60" y="8"/>
                  </a:lnTo>
                  <a:lnTo>
                    <a:pt x="62" y="12"/>
                  </a:lnTo>
                  <a:lnTo>
                    <a:pt x="64" y="18"/>
                  </a:lnTo>
                  <a:lnTo>
                    <a:pt x="64" y="24"/>
                  </a:lnTo>
                  <a:lnTo>
                    <a:pt x="62" y="38"/>
                  </a:lnTo>
                  <a:lnTo>
                    <a:pt x="54" y="50"/>
                  </a:lnTo>
                  <a:lnTo>
                    <a:pt x="54" y="5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32">
              <a:extLst>
                <a:ext uri="{FF2B5EF4-FFF2-40B4-BE49-F238E27FC236}">
                  <a16:creationId xmlns:a16="http://schemas.microsoft.com/office/drawing/2014/main" id="{76F87AA3-86BF-6F31-0D79-D7CCF543343D}"/>
                </a:ext>
              </a:extLst>
            </p:cNvPr>
            <p:cNvSpPr>
              <a:spLocks/>
            </p:cNvSpPr>
            <p:nvPr/>
          </p:nvSpPr>
          <p:spPr bwMode="auto">
            <a:xfrm>
              <a:off x="3987" y="2005"/>
              <a:ext cx="61" cy="62"/>
            </a:xfrm>
            <a:custGeom>
              <a:avLst/>
              <a:gdLst>
                <a:gd name="T0" fmla="*/ 61 w 61"/>
                <a:gd name="T1" fmla="*/ 30 h 62"/>
                <a:gd name="T2" fmla="*/ 61 w 61"/>
                <a:gd name="T3" fmla="*/ 30 h 62"/>
                <a:gd name="T4" fmla="*/ 61 w 61"/>
                <a:gd name="T5" fmla="*/ 36 h 62"/>
                <a:gd name="T6" fmla="*/ 59 w 61"/>
                <a:gd name="T7" fmla="*/ 42 h 62"/>
                <a:gd name="T8" fmla="*/ 53 w 61"/>
                <a:gd name="T9" fmla="*/ 52 h 62"/>
                <a:gd name="T10" fmla="*/ 43 w 61"/>
                <a:gd name="T11" fmla="*/ 58 h 62"/>
                <a:gd name="T12" fmla="*/ 37 w 61"/>
                <a:gd name="T13" fmla="*/ 60 h 62"/>
                <a:gd name="T14" fmla="*/ 31 w 61"/>
                <a:gd name="T15" fmla="*/ 62 h 62"/>
                <a:gd name="T16" fmla="*/ 31 w 61"/>
                <a:gd name="T17" fmla="*/ 62 h 62"/>
                <a:gd name="T18" fmla="*/ 25 w 61"/>
                <a:gd name="T19" fmla="*/ 60 h 62"/>
                <a:gd name="T20" fmla="*/ 19 w 61"/>
                <a:gd name="T21" fmla="*/ 58 h 62"/>
                <a:gd name="T22" fmla="*/ 9 w 61"/>
                <a:gd name="T23" fmla="*/ 52 h 62"/>
                <a:gd name="T24" fmla="*/ 2 w 61"/>
                <a:gd name="T25" fmla="*/ 42 h 62"/>
                <a:gd name="T26" fmla="*/ 2 w 61"/>
                <a:gd name="T27" fmla="*/ 36 h 62"/>
                <a:gd name="T28" fmla="*/ 0 w 61"/>
                <a:gd name="T29" fmla="*/ 30 h 62"/>
                <a:gd name="T30" fmla="*/ 0 w 61"/>
                <a:gd name="T31" fmla="*/ 30 h 62"/>
                <a:gd name="T32" fmla="*/ 2 w 61"/>
                <a:gd name="T33" fmla="*/ 24 h 62"/>
                <a:gd name="T34" fmla="*/ 2 w 61"/>
                <a:gd name="T35" fmla="*/ 18 h 62"/>
                <a:gd name="T36" fmla="*/ 9 w 61"/>
                <a:gd name="T37" fmla="*/ 8 h 62"/>
                <a:gd name="T38" fmla="*/ 19 w 61"/>
                <a:gd name="T39" fmla="*/ 2 h 62"/>
                <a:gd name="T40" fmla="*/ 25 w 61"/>
                <a:gd name="T41" fmla="*/ 0 h 62"/>
                <a:gd name="T42" fmla="*/ 31 w 61"/>
                <a:gd name="T43" fmla="*/ 0 h 62"/>
                <a:gd name="T44" fmla="*/ 31 w 61"/>
                <a:gd name="T45" fmla="*/ 0 h 62"/>
                <a:gd name="T46" fmla="*/ 37 w 61"/>
                <a:gd name="T47" fmla="*/ 0 h 62"/>
                <a:gd name="T48" fmla="*/ 43 w 61"/>
                <a:gd name="T49" fmla="*/ 2 h 62"/>
                <a:gd name="T50" fmla="*/ 53 w 61"/>
                <a:gd name="T51" fmla="*/ 8 h 62"/>
                <a:gd name="T52" fmla="*/ 59 w 61"/>
                <a:gd name="T53" fmla="*/ 18 h 62"/>
                <a:gd name="T54" fmla="*/ 61 w 61"/>
                <a:gd name="T55" fmla="*/ 24 h 62"/>
                <a:gd name="T56" fmla="*/ 61 w 61"/>
                <a:gd name="T57" fmla="*/ 30 h 62"/>
                <a:gd name="T58" fmla="*/ 61 w 61"/>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62">
                  <a:moveTo>
                    <a:pt x="61" y="30"/>
                  </a:moveTo>
                  <a:lnTo>
                    <a:pt x="61" y="30"/>
                  </a:lnTo>
                  <a:lnTo>
                    <a:pt x="61" y="36"/>
                  </a:lnTo>
                  <a:lnTo>
                    <a:pt x="59" y="42"/>
                  </a:lnTo>
                  <a:lnTo>
                    <a:pt x="53" y="52"/>
                  </a:lnTo>
                  <a:lnTo>
                    <a:pt x="43" y="58"/>
                  </a:lnTo>
                  <a:lnTo>
                    <a:pt x="37" y="60"/>
                  </a:lnTo>
                  <a:lnTo>
                    <a:pt x="31" y="62"/>
                  </a:lnTo>
                  <a:lnTo>
                    <a:pt x="31" y="62"/>
                  </a:lnTo>
                  <a:lnTo>
                    <a:pt x="25" y="60"/>
                  </a:lnTo>
                  <a:lnTo>
                    <a:pt x="19" y="58"/>
                  </a:lnTo>
                  <a:lnTo>
                    <a:pt x="9" y="52"/>
                  </a:lnTo>
                  <a:lnTo>
                    <a:pt x="2" y="42"/>
                  </a:lnTo>
                  <a:lnTo>
                    <a:pt x="2" y="36"/>
                  </a:lnTo>
                  <a:lnTo>
                    <a:pt x="0" y="30"/>
                  </a:lnTo>
                  <a:lnTo>
                    <a:pt x="0" y="30"/>
                  </a:lnTo>
                  <a:lnTo>
                    <a:pt x="2" y="24"/>
                  </a:lnTo>
                  <a:lnTo>
                    <a:pt x="2" y="18"/>
                  </a:lnTo>
                  <a:lnTo>
                    <a:pt x="9" y="8"/>
                  </a:lnTo>
                  <a:lnTo>
                    <a:pt x="19" y="2"/>
                  </a:lnTo>
                  <a:lnTo>
                    <a:pt x="25" y="0"/>
                  </a:lnTo>
                  <a:lnTo>
                    <a:pt x="31" y="0"/>
                  </a:lnTo>
                  <a:lnTo>
                    <a:pt x="31" y="0"/>
                  </a:lnTo>
                  <a:lnTo>
                    <a:pt x="37" y="0"/>
                  </a:lnTo>
                  <a:lnTo>
                    <a:pt x="43" y="2"/>
                  </a:lnTo>
                  <a:lnTo>
                    <a:pt x="53" y="8"/>
                  </a:lnTo>
                  <a:lnTo>
                    <a:pt x="59" y="18"/>
                  </a:lnTo>
                  <a:lnTo>
                    <a:pt x="61" y="24"/>
                  </a:lnTo>
                  <a:lnTo>
                    <a:pt x="61" y="30"/>
                  </a:lnTo>
                  <a:lnTo>
                    <a:pt x="61" y="3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33">
              <a:extLst>
                <a:ext uri="{FF2B5EF4-FFF2-40B4-BE49-F238E27FC236}">
                  <a16:creationId xmlns:a16="http://schemas.microsoft.com/office/drawing/2014/main" id="{0E915BBE-9B3E-35A2-E310-1D8671BA3970}"/>
                </a:ext>
              </a:extLst>
            </p:cNvPr>
            <p:cNvSpPr>
              <a:spLocks/>
            </p:cNvSpPr>
            <p:nvPr/>
          </p:nvSpPr>
          <p:spPr bwMode="auto">
            <a:xfrm>
              <a:off x="3963" y="2267"/>
              <a:ext cx="61" cy="62"/>
            </a:xfrm>
            <a:custGeom>
              <a:avLst/>
              <a:gdLst>
                <a:gd name="T0" fmla="*/ 61 w 61"/>
                <a:gd name="T1" fmla="*/ 32 h 62"/>
                <a:gd name="T2" fmla="*/ 61 w 61"/>
                <a:gd name="T3" fmla="*/ 32 h 62"/>
                <a:gd name="T4" fmla="*/ 61 w 61"/>
                <a:gd name="T5" fmla="*/ 38 h 62"/>
                <a:gd name="T6" fmla="*/ 59 w 61"/>
                <a:gd name="T7" fmla="*/ 44 h 62"/>
                <a:gd name="T8" fmla="*/ 53 w 61"/>
                <a:gd name="T9" fmla="*/ 54 h 62"/>
                <a:gd name="T10" fmla="*/ 43 w 61"/>
                <a:gd name="T11" fmla="*/ 60 h 62"/>
                <a:gd name="T12" fmla="*/ 37 w 61"/>
                <a:gd name="T13" fmla="*/ 62 h 62"/>
                <a:gd name="T14" fmla="*/ 32 w 61"/>
                <a:gd name="T15" fmla="*/ 62 h 62"/>
                <a:gd name="T16" fmla="*/ 32 w 61"/>
                <a:gd name="T17" fmla="*/ 62 h 62"/>
                <a:gd name="T18" fmla="*/ 26 w 61"/>
                <a:gd name="T19" fmla="*/ 62 h 62"/>
                <a:gd name="T20" fmla="*/ 20 w 61"/>
                <a:gd name="T21" fmla="*/ 60 h 62"/>
                <a:gd name="T22" fmla="*/ 10 w 61"/>
                <a:gd name="T23" fmla="*/ 54 h 62"/>
                <a:gd name="T24" fmla="*/ 2 w 61"/>
                <a:gd name="T25" fmla="*/ 44 h 62"/>
                <a:gd name="T26" fmla="*/ 2 w 61"/>
                <a:gd name="T27" fmla="*/ 38 h 62"/>
                <a:gd name="T28" fmla="*/ 0 w 61"/>
                <a:gd name="T29" fmla="*/ 32 h 62"/>
                <a:gd name="T30" fmla="*/ 0 w 61"/>
                <a:gd name="T31" fmla="*/ 32 h 62"/>
                <a:gd name="T32" fmla="*/ 2 w 61"/>
                <a:gd name="T33" fmla="*/ 26 h 62"/>
                <a:gd name="T34" fmla="*/ 2 w 61"/>
                <a:gd name="T35" fmla="*/ 20 h 62"/>
                <a:gd name="T36" fmla="*/ 10 w 61"/>
                <a:gd name="T37" fmla="*/ 10 h 62"/>
                <a:gd name="T38" fmla="*/ 20 w 61"/>
                <a:gd name="T39" fmla="*/ 4 h 62"/>
                <a:gd name="T40" fmla="*/ 26 w 61"/>
                <a:gd name="T41" fmla="*/ 2 h 62"/>
                <a:gd name="T42" fmla="*/ 32 w 61"/>
                <a:gd name="T43" fmla="*/ 0 h 62"/>
                <a:gd name="T44" fmla="*/ 32 w 61"/>
                <a:gd name="T45" fmla="*/ 0 h 62"/>
                <a:gd name="T46" fmla="*/ 37 w 61"/>
                <a:gd name="T47" fmla="*/ 2 h 62"/>
                <a:gd name="T48" fmla="*/ 43 w 61"/>
                <a:gd name="T49" fmla="*/ 4 h 62"/>
                <a:gd name="T50" fmla="*/ 53 w 61"/>
                <a:gd name="T51" fmla="*/ 10 h 62"/>
                <a:gd name="T52" fmla="*/ 59 w 61"/>
                <a:gd name="T53" fmla="*/ 20 h 62"/>
                <a:gd name="T54" fmla="*/ 61 w 61"/>
                <a:gd name="T55" fmla="*/ 26 h 62"/>
                <a:gd name="T56" fmla="*/ 61 w 61"/>
                <a:gd name="T57" fmla="*/ 32 h 62"/>
                <a:gd name="T58" fmla="*/ 61 w 61"/>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62">
                  <a:moveTo>
                    <a:pt x="61" y="32"/>
                  </a:moveTo>
                  <a:lnTo>
                    <a:pt x="61" y="32"/>
                  </a:lnTo>
                  <a:lnTo>
                    <a:pt x="61" y="38"/>
                  </a:lnTo>
                  <a:lnTo>
                    <a:pt x="59" y="44"/>
                  </a:lnTo>
                  <a:lnTo>
                    <a:pt x="53" y="54"/>
                  </a:lnTo>
                  <a:lnTo>
                    <a:pt x="43" y="60"/>
                  </a:lnTo>
                  <a:lnTo>
                    <a:pt x="37" y="62"/>
                  </a:lnTo>
                  <a:lnTo>
                    <a:pt x="32" y="62"/>
                  </a:lnTo>
                  <a:lnTo>
                    <a:pt x="32" y="62"/>
                  </a:lnTo>
                  <a:lnTo>
                    <a:pt x="26" y="62"/>
                  </a:lnTo>
                  <a:lnTo>
                    <a:pt x="20" y="60"/>
                  </a:lnTo>
                  <a:lnTo>
                    <a:pt x="10" y="54"/>
                  </a:lnTo>
                  <a:lnTo>
                    <a:pt x="2" y="44"/>
                  </a:lnTo>
                  <a:lnTo>
                    <a:pt x="2" y="38"/>
                  </a:lnTo>
                  <a:lnTo>
                    <a:pt x="0" y="32"/>
                  </a:lnTo>
                  <a:lnTo>
                    <a:pt x="0" y="32"/>
                  </a:lnTo>
                  <a:lnTo>
                    <a:pt x="2" y="26"/>
                  </a:lnTo>
                  <a:lnTo>
                    <a:pt x="2" y="20"/>
                  </a:lnTo>
                  <a:lnTo>
                    <a:pt x="10" y="10"/>
                  </a:lnTo>
                  <a:lnTo>
                    <a:pt x="20" y="4"/>
                  </a:lnTo>
                  <a:lnTo>
                    <a:pt x="26" y="2"/>
                  </a:lnTo>
                  <a:lnTo>
                    <a:pt x="32" y="0"/>
                  </a:lnTo>
                  <a:lnTo>
                    <a:pt x="32" y="0"/>
                  </a:lnTo>
                  <a:lnTo>
                    <a:pt x="37" y="2"/>
                  </a:lnTo>
                  <a:lnTo>
                    <a:pt x="43" y="4"/>
                  </a:lnTo>
                  <a:lnTo>
                    <a:pt x="53" y="10"/>
                  </a:lnTo>
                  <a:lnTo>
                    <a:pt x="59" y="20"/>
                  </a:lnTo>
                  <a:lnTo>
                    <a:pt x="61" y="26"/>
                  </a:lnTo>
                  <a:lnTo>
                    <a:pt x="61" y="32"/>
                  </a:lnTo>
                  <a:lnTo>
                    <a:pt x="61" y="32"/>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34">
              <a:extLst>
                <a:ext uri="{FF2B5EF4-FFF2-40B4-BE49-F238E27FC236}">
                  <a16:creationId xmlns:a16="http://schemas.microsoft.com/office/drawing/2014/main" id="{398F2799-EB30-91BD-D2E7-27B7041D3DBE}"/>
                </a:ext>
              </a:extLst>
            </p:cNvPr>
            <p:cNvSpPr>
              <a:spLocks/>
            </p:cNvSpPr>
            <p:nvPr/>
          </p:nvSpPr>
          <p:spPr bwMode="auto">
            <a:xfrm>
              <a:off x="3684" y="2313"/>
              <a:ext cx="61" cy="62"/>
            </a:xfrm>
            <a:custGeom>
              <a:avLst/>
              <a:gdLst>
                <a:gd name="T0" fmla="*/ 61 w 61"/>
                <a:gd name="T1" fmla="*/ 30 h 62"/>
                <a:gd name="T2" fmla="*/ 61 w 61"/>
                <a:gd name="T3" fmla="*/ 30 h 62"/>
                <a:gd name="T4" fmla="*/ 61 w 61"/>
                <a:gd name="T5" fmla="*/ 38 h 62"/>
                <a:gd name="T6" fmla="*/ 59 w 61"/>
                <a:gd name="T7" fmla="*/ 44 h 62"/>
                <a:gd name="T8" fmla="*/ 51 w 61"/>
                <a:gd name="T9" fmla="*/ 52 h 62"/>
                <a:gd name="T10" fmla="*/ 41 w 61"/>
                <a:gd name="T11" fmla="*/ 60 h 62"/>
                <a:gd name="T12" fmla="*/ 37 w 61"/>
                <a:gd name="T13" fmla="*/ 62 h 62"/>
                <a:gd name="T14" fmla="*/ 29 w 61"/>
                <a:gd name="T15" fmla="*/ 62 h 62"/>
                <a:gd name="T16" fmla="*/ 29 w 61"/>
                <a:gd name="T17" fmla="*/ 62 h 62"/>
                <a:gd name="T18" fmla="*/ 23 w 61"/>
                <a:gd name="T19" fmla="*/ 62 h 62"/>
                <a:gd name="T20" fmla="*/ 17 w 61"/>
                <a:gd name="T21" fmla="*/ 60 h 62"/>
                <a:gd name="T22" fmla="*/ 7 w 61"/>
                <a:gd name="T23" fmla="*/ 52 h 62"/>
                <a:gd name="T24" fmla="*/ 1 w 61"/>
                <a:gd name="T25" fmla="*/ 44 h 62"/>
                <a:gd name="T26" fmla="*/ 0 w 61"/>
                <a:gd name="T27" fmla="*/ 38 h 62"/>
                <a:gd name="T28" fmla="*/ 0 w 61"/>
                <a:gd name="T29" fmla="*/ 30 h 62"/>
                <a:gd name="T30" fmla="*/ 0 w 61"/>
                <a:gd name="T31" fmla="*/ 30 h 62"/>
                <a:gd name="T32" fmla="*/ 0 w 61"/>
                <a:gd name="T33" fmla="*/ 24 h 62"/>
                <a:gd name="T34" fmla="*/ 1 w 61"/>
                <a:gd name="T35" fmla="*/ 18 h 62"/>
                <a:gd name="T36" fmla="*/ 7 w 61"/>
                <a:gd name="T37" fmla="*/ 10 h 62"/>
                <a:gd name="T38" fmla="*/ 17 w 61"/>
                <a:gd name="T39" fmla="*/ 2 h 62"/>
                <a:gd name="T40" fmla="*/ 23 w 61"/>
                <a:gd name="T41" fmla="*/ 0 h 62"/>
                <a:gd name="T42" fmla="*/ 29 w 61"/>
                <a:gd name="T43" fmla="*/ 0 h 62"/>
                <a:gd name="T44" fmla="*/ 29 w 61"/>
                <a:gd name="T45" fmla="*/ 0 h 62"/>
                <a:gd name="T46" fmla="*/ 37 w 61"/>
                <a:gd name="T47" fmla="*/ 0 h 62"/>
                <a:gd name="T48" fmla="*/ 41 w 61"/>
                <a:gd name="T49" fmla="*/ 2 h 62"/>
                <a:gd name="T50" fmla="*/ 51 w 61"/>
                <a:gd name="T51" fmla="*/ 10 h 62"/>
                <a:gd name="T52" fmla="*/ 59 w 61"/>
                <a:gd name="T53" fmla="*/ 18 h 62"/>
                <a:gd name="T54" fmla="*/ 61 w 61"/>
                <a:gd name="T55" fmla="*/ 24 h 62"/>
                <a:gd name="T56" fmla="*/ 61 w 61"/>
                <a:gd name="T57" fmla="*/ 30 h 62"/>
                <a:gd name="T58" fmla="*/ 61 w 61"/>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62">
                  <a:moveTo>
                    <a:pt x="61" y="30"/>
                  </a:moveTo>
                  <a:lnTo>
                    <a:pt x="61" y="30"/>
                  </a:lnTo>
                  <a:lnTo>
                    <a:pt x="61" y="38"/>
                  </a:lnTo>
                  <a:lnTo>
                    <a:pt x="59" y="44"/>
                  </a:lnTo>
                  <a:lnTo>
                    <a:pt x="51" y="52"/>
                  </a:lnTo>
                  <a:lnTo>
                    <a:pt x="41" y="60"/>
                  </a:lnTo>
                  <a:lnTo>
                    <a:pt x="37" y="62"/>
                  </a:lnTo>
                  <a:lnTo>
                    <a:pt x="29" y="62"/>
                  </a:lnTo>
                  <a:lnTo>
                    <a:pt x="29" y="62"/>
                  </a:lnTo>
                  <a:lnTo>
                    <a:pt x="23" y="62"/>
                  </a:lnTo>
                  <a:lnTo>
                    <a:pt x="17" y="60"/>
                  </a:lnTo>
                  <a:lnTo>
                    <a:pt x="7" y="52"/>
                  </a:lnTo>
                  <a:lnTo>
                    <a:pt x="1" y="44"/>
                  </a:lnTo>
                  <a:lnTo>
                    <a:pt x="0" y="38"/>
                  </a:lnTo>
                  <a:lnTo>
                    <a:pt x="0" y="30"/>
                  </a:lnTo>
                  <a:lnTo>
                    <a:pt x="0" y="30"/>
                  </a:lnTo>
                  <a:lnTo>
                    <a:pt x="0" y="24"/>
                  </a:lnTo>
                  <a:lnTo>
                    <a:pt x="1" y="18"/>
                  </a:lnTo>
                  <a:lnTo>
                    <a:pt x="7" y="10"/>
                  </a:lnTo>
                  <a:lnTo>
                    <a:pt x="17" y="2"/>
                  </a:lnTo>
                  <a:lnTo>
                    <a:pt x="23" y="0"/>
                  </a:lnTo>
                  <a:lnTo>
                    <a:pt x="29" y="0"/>
                  </a:lnTo>
                  <a:lnTo>
                    <a:pt x="29" y="0"/>
                  </a:lnTo>
                  <a:lnTo>
                    <a:pt x="37" y="0"/>
                  </a:lnTo>
                  <a:lnTo>
                    <a:pt x="41" y="2"/>
                  </a:lnTo>
                  <a:lnTo>
                    <a:pt x="51" y="10"/>
                  </a:lnTo>
                  <a:lnTo>
                    <a:pt x="59" y="18"/>
                  </a:lnTo>
                  <a:lnTo>
                    <a:pt x="61" y="24"/>
                  </a:lnTo>
                  <a:lnTo>
                    <a:pt x="61" y="30"/>
                  </a:lnTo>
                  <a:lnTo>
                    <a:pt x="61" y="3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35">
              <a:extLst>
                <a:ext uri="{FF2B5EF4-FFF2-40B4-BE49-F238E27FC236}">
                  <a16:creationId xmlns:a16="http://schemas.microsoft.com/office/drawing/2014/main" id="{F9AFB8AD-9D99-1DDC-5D91-03523AF4A874}"/>
                </a:ext>
              </a:extLst>
            </p:cNvPr>
            <p:cNvSpPr>
              <a:spLocks/>
            </p:cNvSpPr>
            <p:nvPr/>
          </p:nvSpPr>
          <p:spPr bwMode="auto">
            <a:xfrm>
              <a:off x="3582" y="2063"/>
              <a:ext cx="62" cy="62"/>
            </a:xfrm>
            <a:custGeom>
              <a:avLst/>
              <a:gdLst>
                <a:gd name="T0" fmla="*/ 62 w 62"/>
                <a:gd name="T1" fmla="*/ 32 h 62"/>
                <a:gd name="T2" fmla="*/ 62 w 62"/>
                <a:gd name="T3" fmla="*/ 32 h 62"/>
                <a:gd name="T4" fmla="*/ 62 w 62"/>
                <a:gd name="T5" fmla="*/ 38 h 62"/>
                <a:gd name="T6" fmla="*/ 60 w 62"/>
                <a:gd name="T7" fmla="*/ 44 h 62"/>
                <a:gd name="T8" fmla="*/ 54 w 62"/>
                <a:gd name="T9" fmla="*/ 54 h 62"/>
                <a:gd name="T10" fmla="*/ 44 w 62"/>
                <a:gd name="T11" fmla="*/ 60 h 62"/>
                <a:gd name="T12" fmla="*/ 38 w 62"/>
                <a:gd name="T13" fmla="*/ 62 h 62"/>
                <a:gd name="T14" fmla="*/ 32 w 62"/>
                <a:gd name="T15" fmla="*/ 62 h 62"/>
                <a:gd name="T16" fmla="*/ 32 w 62"/>
                <a:gd name="T17" fmla="*/ 62 h 62"/>
                <a:gd name="T18" fmla="*/ 26 w 62"/>
                <a:gd name="T19" fmla="*/ 62 h 62"/>
                <a:gd name="T20" fmla="*/ 20 w 62"/>
                <a:gd name="T21" fmla="*/ 60 h 62"/>
                <a:gd name="T22" fmla="*/ 10 w 62"/>
                <a:gd name="T23" fmla="*/ 54 h 62"/>
                <a:gd name="T24" fmla="*/ 2 w 62"/>
                <a:gd name="T25" fmla="*/ 44 h 62"/>
                <a:gd name="T26" fmla="*/ 0 w 62"/>
                <a:gd name="T27" fmla="*/ 38 h 62"/>
                <a:gd name="T28" fmla="*/ 0 w 62"/>
                <a:gd name="T29" fmla="*/ 32 h 62"/>
                <a:gd name="T30" fmla="*/ 0 w 62"/>
                <a:gd name="T31" fmla="*/ 32 h 62"/>
                <a:gd name="T32" fmla="*/ 0 w 62"/>
                <a:gd name="T33" fmla="*/ 26 h 62"/>
                <a:gd name="T34" fmla="*/ 2 w 62"/>
                <a:gd name="T35" fmla="*/ 20 h 62"/>
                <a:gd name="T36" fmla="*/ 10 w 62"/>
                <a:gd name="T37" fmla="*/ 10 h 62"/>
                <a:gd name="T38" fmla="*/ 20 w 62"/>
                <a:gd name="T39" fmla="*/ 2 h 62"/>
                <a:gd name="T40" fmla="*/ 26 w 62"/>
                <a:gd name="T41" fmla="*/ 0 h 62"/>
                <a:gd name="T42" fmla="*/ 32 w 62"/>
                <a:gd name="T43" fmla="*/ 0 h 62"/>
                <a:gd name="T44" fmla="*/ 32 w 62"/>
                <a:gd name="T45" fmla="*/ 0 h 62"/>
                <a:gd name="T46" fmla="*/ 38 w 62"/>
                <a:gd name="T47" fmla="*/ 0 h 62"/>
                <a:gd name="T48" fmla="*/ 44 w 62"/>
                <a:gd name="T49" fmla="*/ 2 h 62"/>
                <a:gd name="T50" fmla="*/ 54 w 62"/>
                <a:gd name="T51" fmla="*/ 10 h 62"/>
                <a:gd name="T52" fmla="*/ 60 w 62"/>
                <a:gd name="T53" fmla="*/ 20 h 62"/>
                <a:gd name="T54" fmla="*/ 62 w 62"/>
                <a:gd name="T55" fmla="*/ 26 h 62"/>
                <a:gd name="T56" fmla="*/ 62 w 62"/>
                <a:gd name="T57" fmla="*/ 32 h 62"/>
                <a:gd name="T58" fmla="*/ 62 w 62"/>
                <a:gd name="T59"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2"/>
                  </a:moveTo>
                  <a:lnTo>
                    <a:pt x="62" y="32"/>
                  </a:lnTo>
                  <a:lnTo>
                    <a:pt x="62" y="38"/>
                  </a:lnTo>
                  <a:lnTo>
                    <a:pt x="60" y="44"/>
                  </a:lnTo>
                  <a:lnTo>
                    <a:pt x="54" y="54"/>
                  </a:lnTo>
                  <a:lnTo>
                    <a:pt x="44" y="60"/>
                  </a:lnTo>
                  <a:lnTo>
                    <a:pt x="38" y="62"/>
                  </a:lnTo>
                  <a:lnTo>
                    <a:pt x="32" y="62"/>
                  </a:lnTo>
                  <a:lnTo>
                    <a:pt x="32" y="62"/>
                  </a:lnTo>
                  <a:lnTo>
                    <a:pt x="26" y="62"/>
                  </a:lnTo>
                  <a:lnTo>
                    <a:pt x="20" y="60"/>
                  </a:lnTo>
                  <a:lnTo>
                    <a:pt x="10" y="54"/>
                  </a:lnTo>
                  <a:lnTo>
                    <a:pt x="2" y="44"/>
                  </a:lnTo>
                  <a:lnTo>
                    <a:pt x="0" y="38"/>
                  </a:lnTo>
                  <a:lnTo>
                    <a:pt x="0" y="32"/>
                  </a:lnTo>
                  <a:lnTo>
                    <a:pt x="0" y="32"/>
                  </a:lnTo>
                  <a:lnTo>
                    <a:pt x="0" y="26"/>
                  </a:lnTo>
                  <a:lnTo>
                    <a:pt x="2" y="20"/>
                  </a:lnTo>
                  <a:lnTo>
                    <a:pt x="10" y="10"/>
                  </a:lnTo>
                  <a:lnTo>
                    <a:pt x="20" y="2"/>
                  </a:lnTo>
                  <a:lnTo>
                    <a:pt x="26" y="0"/>
                  </a:lnTo>
                  <a:lnTo>
                    <a:pt x="32" y="0"/>
                  </a:lnTo>
                  <a:lnTo>
                    <a:pt x="32" y="0"/>
                  </a:lnTo>
                  <a:lnTo>
                    <a:pt x="38" y="0"/>
                  </a:lnTo>
                  <a:lnTo>
                    <a:pt x="44" y="2"/>
                  </a:lnTo>
                  <a:lnTo>
                    <a:pt x="54" y="10"/>
                  </a:lnTo>
                  <a:lnTo>
                    <a:pt x="60" y="20"/>
                  </a:lnTo>
                  <a:lnTo>
                    <a:pt x="62" y="26"/>
                  </a:lnTo>
                  <a:lnTo>
                    <a:pt x="62" y="32"/>
                  </a:lnTo>
                  <a:lnTo>
                    <a:pt x="62" y="32"/>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36">
              <a:extLst>
                <a:ext uri="{FF2B5EF4-FFF2-40B4-BE49-F238E27FC236}">
                  <a16:creationId xmlns:a16="http://schemas.microsoft.com/office/drawing/2014/main" id="{8F831235-7EB3-03C3-9A04-857DB94478E2}"/>
                </a:ext>
              </a:extLst>
            </p:cNvPr>
            <p:cNvSpPr>
              <a:spLocks/>
            </p:cNvSpPr>
            <p:nvPr/>
          </p:nvSpPr>
          <p:spPr bwMode="auto">
            <a:xfrm>
              <a:off x="3775" y="1895"/>
              <a:ext cx="62" cy="62"/>
            </a:xfrm>
            <a:custGeom>
              <a:avLst/>
              <a:gdLst>
                <a:gd name="T0" fmla="*/ 62 w 62"/>
                <a:gd name="T1" fmla="*/ 30 h 62"/>
                <a:gd name="T2" fmla="*/ 62 w 62"/>
                <a:gd name="T3" fmla="*/ 30 h 62"/>
                <a:gd name="T4" fmla="*/ 60 w 62"/>
                <a:gd name="T5" fmla="*/ 36 h 62"/>
                <a:gd name="T6" fmla="*/ 60 w 62"/>
                <a:gd name="T7" fmla="*/ 42 h 62"/>
                <a:gd name="T8" fmla="*/ 52 w 62"/>
                <a:gd name="T9" fmla="*/ 52 h 62"/>
                <a:gd name="T10" fmla="*/ 42 w 62"/>
                <a:gd name="T11" fmla="*/ 58 h 62"/>
                <a:gd name="T12" fmla="*/ 36 w 62"/>
                <a:gd name="T13" fmla="*/ 60 h 62"/>
                <a:gd name="T14" fmla="*/ 30 w 62"/>
                <a:gd name="T15" fmla="*/ 62 h 62"/>
                <a:gd name="T16" fmla="*/ 30 w 62"/>
                <a:gd name="T17" fmla="*/ 62 h 62"/>
                <a:gd name="T18" fmla="*/ 24 w 62"/>
                <a:gd name="T19" fmla="*/ 60 h 62"/>
                <a:gd name="T20" fmla="*/ 18 w 62"/>
                <a:gd name="T21" fmla="*/ 58 h 62"/>
                <a:gd name="T22" fmla="*/ 8 w 62"/>
                <a:gd name="T23" fmla="*/ 52 h 62"/>
                <a:gd name="T24" fmla="*/ 2 w 62"/>
                <a:gd name="T25" fmla="*/ 42 h 62"/>
                <a:gd name="T26" fmla="*/ 0 w 62"/>
                <a:gd name="T27" fmla="*/ 36 h 62"/>
                <a:gd name="T28" fmla="*/ 0 w 62"/>
                <a:gd name="T29" fmla="*/ 30 h 62"/>
                <a:gd name="T30" fmla="*/ 0 w 62"/>
                <a:gd name="T31" fmla="*/ 30 h 62"/>
                <a:gd name="T32" fmla="*/ 0 w 62"/>
                <a:gd name="T33" fmla="*/ 24 h 62"/>
                <a:gd name="T34" fmla="*/ 2 w 62"/>
                <a:gd name="T35" fmla="*/ 18 h 62"/>
                <a:gd name="T36" fmla="*/ 8 w 62"/>
                <a:gd name="T37" fmla="*/ 8 h 62"/>
                <a:gd name="T38" fmla="*/ 18 w 62"/>
                <a:gd name="T39" fmla="*/ 2 h 62"/>
                <a:gd name="T40" fmla="*/ 24 w 62"/>
                <a:gd name="T41" fmla="*/ 0 h 62"/>
                <a:gd name="T42" fmla="*/ 30 w 62"/>
                <a:gd name="T43" fmla="*/ 0 h 62"/>
                <a:gd name="T44" fmla="*/ 30 w 62"/>
                <a:gd name="T45" fmla="*/ 0 h 62"/>
                <a:gd name="T46" fmla="*/ 36 w 62"/>
                <a:gd name="T47" fmla="*/ 0 h 62"/>
                <a:gd name="T48" fmla="*/ 42 w 62"/>
                <a:gd name="T49" fmla="*/ 2 h 62"/>
                <a:gd name="T50" fmla="*/ 52 w 62"/>
                <a:gd name="T51" fmla="*/ 8 h 62"/>
                <a:gd name="T52" fmla="*/ 60 w 62"/>
                <a:gd name="T53" fmla="*/ 18 h 62"/>
                <a:gd name="T54" fmla="*/ 60 w 62"/>
                <a:gd name="T55" fmla="*/ 24 h 62"/>
                <a:gd name="T56" fmla="*/ 62 w 62"/>
                <a:gd name="T57" fmla="*/ 30 h 62"/>
                <a:gd name="T58" fmla="*/ 62 w 62"/>
                <a:gd name="T59" fmla="*/ 3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2" h="62">
                  <a:moveTo>
                    <a:pt x="62" y="30"/>
                  </a:moveTo>
                  <a:lnTo>
                    <a:pt x="62" y="30"/>
                  </a:lnTo>
                  <a:lnTo>
                    <a:pt x="60" y="36"/>
                  </a:lnTo>
                  <a:lnTo>
                    <a:pt x="60" y="42"/>
                  </a:lnTo>
                  <a:lnTo>
                    <a:pt x="52" y="52"/>
                  </a:lnTo>
                  <a:lnTo>
                    <a:pt x="42" y="58"/>
                  </a:lnTo>
                  <a:lnTo>
                    <a:pt x="36" y="60"/>
                  </a:lnTo>
                  <a:lnTo>
                    <a:pt x="30" y="62"/>
                  </a:lnTo>
                  <a:lnTo>
                    <a:pt x="30" y="62"/>
                  </a:lnTo>
                  <a:lnTo>
                    <a:pt x="24" y="60"/>
                  </a:lnTo>
                  <a:lnTo>
                    <a:pt x="18" y="58"/>
                  </a:lnTo>
                  <a:lnTo>
                    <a:pt x="8" y="52"/>
                  </a:lnTo>
                  <a:lnTo>
                    <a:pt x="2" y="42"/>
                  </a:lnTo>
                  <a:lnTo>
                    <a:pt x="0" y="36"/>
                  </a:lnTo>
                  <a:lnTo>
                    <a:pt x="0" y="30"/>
                  </a:lnTo>
                  <a:lnTo>
                    <a:pt x="0" y="30"/>
                  </a:lnTo>
                  <a:lnTo>
                    <a:pt x="0" y="24"/>
                  </a:lnTo>
                  <a:lnTo>
                    <a:pt x="2" y="18"/>
                  </a:lnTo>
                  <a:lnTo>
                    <a:pt x="8" y="8"/>
                  </a:lnTo>
                  <a:lnTo>
                    <a:pt x="18" y="2"/>
                  </a:lnTo>
                  <a:lnTo>
                    <a:pt x="24" y="0"/>
                  </a:lnTo>
                  <a:lnTo>
                    <a:pt x="30" y="0"/>
                  </a:lnTo>
                  <a:lnTo>
                    <a:pt x="30" y="0"/>
                  </a:lnTo>
                  <a:lnTo>
                    <a:pt x="36" y="0"/>
                  </a:lnTo>
                  <a:lnTo>
                    <a:pt x="42" y="2"/>
                  </a:lnTo>
                  <a:lnTo>
                    <a:pt x="52" y="8"/>
                  </a:lnTo>
                  <a:lnTo>
                    <a:pt x="60" y="18"/>
                  </a:lnTo>
                  <a:lnTo>
                    <a:pt x="60" y="24"/>
                  </a:lnTo>
                  <a:lnTo>
                    <a:pt x="62" y="30"/>
                  </a:lnTo>
                  <a:lnTo>
                    <a:pt x="62" y="30"/>
                  </a:lnTo>
                  <a:close/>
                </a:path>
              </a:pathLst>
            </a:custGeom>
            <a:noFill/>
            <a:ln w="19050">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154431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rafika 30" descr="Slide Usage and Content" title="Item 1">
            <a:extLst>
              <a:ext uri="{FF2B5EF4-FFF2-40B4-BE49-F238E27FC236}">
                <a16:creationId xmlns:a16="http://schemas.microsoft.com/office/drawing/2014/main" id="{C3616517-0735-0A81-E47B-8A16DD3B5370}"/>
              </a:ext>
            </a:extLst>
          </p:cNvPr>
          <p:cNvSpPr/>
          <p:nvPr/>
        </p:nvSpPr>
        <p:spPr>
          <a:xfrm rot="1920966">
            <a:off x="167854" y="3956124"/>
            <a:ext cx="464671" cy="464671"/>
          </a:xfrm>
          <a:custGeom>
            <a:avLst/>
            <a:gdLst>
              <a:gd name="connsiteX0" fmla="*/ 1478280 w 1744979"/>
              <a:gd name="connsiteY0" fmla="*/ 1500188 h 1744980"/>
              <a:gd name="connsiteX1" fmla="*/ 872490 w 1744979"/>
              <a:gd name="connsiteY1" fmla="*/ 1744980 h 1744980"/>
              <a:gd name="connsiteX2" fmla="*/ 0 w 1744979"/>
              <a:gd name="connsiteY2" fmla="*/ 872490 h 1744980"/>
              <a:gd name="connsiteX3" fmla="*/ 872490 w 1744979"/>
              <a:gd name="connsiteY3" fmla="*/ 0 h 1744980"/>
              <a:gd name="connsiteX4" fmla="*/ 1744980 w 1744979"/>
              <a:gd name="connsiteY4" fmla="*/ 872490 h 1744980"/>
              <a:gd name="connsiteX5" fmla="*/ 1619250 w 1744979"/>
              <a:gd name="connsiteY5" fmla="*/ 1323975 h 1744980"/>
              <a:gd name="connsiteX6" fmla="*/ 1733550 w 1744979"/>
              <a:gd name="connsiteY6" fmla="*/ 1017270 h 174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4979" h="1744980">
                <a:moveTo>
                  <a:pt x="1478280" y="1500188"/>
                </a:moveTo>
                <a:cubicBezTo>
                  <a:pt x="1321118" y="1651635"/>
                  <a:pt x="1107758" y="1744980"/>
                  <a:pt x="872490" y="1744980"/>
                </a:cubicBezTo>
                <a:cubicBezTo>
                  <a:pt x="390525" y="1744980"/>
                  <a:pt x="0" y="1354455"/>
                  <a:pt x="0" y="872490"/>
                </a:cubicBezTo>
                <a:cubicBezTo>
                  <a:pt x="0" y="390525"/>
                  <a:pt x="390525" y="0"/>
                  <a:pt x="872490" y="0"/>
                </a:cubicBezTo>
                <a:cubicBezTo>
                  <a:pt x="1354455" y="0"/>
                  <a:pt x="1744980" y="390525"/>
                  <a:pt x="1744980" y="872490"/>
                </a:cubicBezTo>
                <a:moveTo>
                  <a:pt x="1619250" y="1323975"/>
                </a:moveTo>
                <a:cubicBezTo>
                  <a:pt x="1675448" y="1231583"/>
                  <a:pt x="1714500" y="1127760"/>
                  <a:pt x="1733550" y="1017270"/>
                </a:cubicBezTo>
              </a:path>
            </a:pathLst>
          </a:custGeom>
          <a:solidFill>
            <a:schemeClr val="bg1"/>
          </a:solidFill>
          <a:ln w="34925" cap="rnd">
            <a:solidFill>
              <a:srgbClr val="C00000"/>
            </a:solidFill>
            <a:prstDash val="solid"/>
            <a:round/>
          </a:ln>
        </p:spPr>
        <p:txBody>
          <a:bodyPr rtlCol="0" anchor="ctr"/>
          <a:lstStyle/>
          <a:p>
            <a:endParaRPr lang="en-US" dirty="0"/>
          </a:p>
        </p:txBody>
      </p:sp>
      <p:sp>
        <p:nvSpPr>
          <p:cNvPr id="4" name="Title 3"/>
          <p:cNvSpPr>
            <a:spLocks noGrp="1"/>
          </p:cNvSpPr>
          <p:nvPr>
            <p:ph type="title"/>
          </p:nvPr>
        </p:nvSpPr>
        <p:spPr>
          <a:xfrm>
            <a:off x="675205" y="3329322"/>
            <a:ext cx="10652127" cy="1258740"/>
          </a:xfrm>
        </p:spPr>
        <p:txBody>
          <a:bodyPr/>
          <a:lstStyle/>
          <a:p>
            <a:r>
              <a:rPr lang="en-US" dirty="0"/>
              <a:t>Public Health Laboratories (PHL’s)</a:t>
            </a:r>
          </a:p>
        </p:txBody>
      </p:sp>
      <p:sp>
        <p:nvSpPr>
          <p:cNvPr id="3" name="Freeform 26">
            <a:extLst>
              <a:ext uri="{FF2B5EF4-FFF2-40B4-BE49-F238E27FC236}">
                <a16:creationId xmlns:a16="http://schemas.microsoft.com/office/drawing/2014/main" id="{34732236-6D50-CBA1-5831-10E362B688A4}"/>
              </a:ext>
            </a:extLst>
          </p:cNvPr>
          <p:cNvSpPr>
            <a:spLocks noEditPoints="1"/>
          </p:cNvSpPr>
          <p:nvPr/>
        </p:nvSpPr>
        <p:spPr bwMode="auto">
          <a:xfrm>
            <a:off x="137444" y="3900765"/>
            <a:ext cx="525491" cy="525489"/>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r>
              <a:rPr lang="en-US" sz="3200" b="1" dirty="0">
                <a:solidFill>
                  <a:schemeClr val="bg2">
                    <a:lumMod val="50000"/>
                  </a:schemeClr>
                </a:solidFill>
              </a:rPr>
              <a:t>2</a:t>
            </a:r>
          </a:p>
        </p:txBody>
      </p:sp>
      <p:sp>
        <p:nvSpPr>
          <p:cNvPr id="9" name="Freeform 26">
            <a:extLst>
              <a:ext uri="{FF2B5EF4-FFF2-40B4-BE49-F238E27FC236}">
                <a16:creationId xmlns:a16="http://schemas.microsoft.com/office/drawing/2014/main" id="{CFCABEB3-440D-4D2E-1FA7-8088C139F558}"/>
              </a:ext>
            </a:extLst>
          </p:cNvPr>
          <p:cNvSpPr>
            <a:spLocks noEditPoints="1"/>
          </p:cNvSpPr>
          <p:nvPr/>
        </p:nvSpPr>
        <p:spPr bwMode="auto">
          <a:xfrm>
            <a:off x="137444" y="3925714"/>
            <a:ext cx="525491" cy="525491"/>
          </a:xfrm>
          <a:prstGeom prst="ellipse">
            <a:avLst/>
          </a:prstGeom>
          <a:noFill/>
          <a:ln w="38100" cap="rnd">
            <a:noFill/>
            <a:prstDash val="solid"/>
            <a:round/>
            <a:headEnd/>
            <a:tailEnd/>
          </a:ln>
        </p:spPr>
        <p:txBody>
          <a:bodyPr vert="horz" wrap="square" lIns="91440" tIns="45720" rIns="91440" bIns="45720" numCol="1" anchor="ctr" anchorCtr="0" compatLnSpc="1">
            <a:prstTxWarp prst="textNoShape">
              <a:avLst/>
            </a:prstTxWarp>
            <a:noAutofit/>
          </a:bodyPr>
          <a:lstStyle/>
          <a:p>
            <a:pPr algn="ctr"/>
            <a:endParaRPr lang="en-US" sz="3200" b="1" dirty="0">
              <a:solidFill>
                <a:schemeClr val="bg2">
                  <a:lumMod val="50000"/>
                </a:schemeClr>
              </a:solidFill>
            </a:endParaRPr>
          </a:p>
        </p:txBody>
      </p:sp>
    </p:spTree>
    <p:extLst>
      <p:ext uri="{BB962C8B-B14F-4D97-AF65-F5344CB8AC3E}">
        <p14:creationId xmlns:p14="http://schemas.microsoft.com/office/powerpoint/2010/main" val="469391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7213120-DD19-4155-AFE8-3EC95339D09B}"/>
              </a:ext>
            </a:extLst>
          </p:cNvPr>
          <p:cNvSpPr>
            <a:spLocks noGrp="1"/>
          </p:cNvSpPr>
          <p:nvPr>
            <p:ph type="title"/>
          </p:nvPr>
        </p:nvSpPr>
        <p:spPr>
          <a:xfrm>
            <a:off x="695325" y="307982"/>
            <a:ext cx="8936355" cy="854075"/>
          </a:xfrm>
        </p:spPr>
        <p:txBody>
          <a:bodyPr>
            <a:normAutofit/>
          </a:bodyPr>
          <a:lstStyle/>
          <a:p>
            <a:r>
              <a:rPr lang="en-US" dirty="0"/>
              <a:t>PHL’s Role</a:t>
            </a:r>
          </a:p>
        </p:txBody>
      </p:sp>
      <p:sp>
        <p:nvSpPr>
          <p:cNvPr id="3" name="Symbol zastępczy zawartości 2">
            <a:extLst>
              <a:ext uri="{FF2B5EF4-FFF2-40B4-BE49-F238E27FC236}">
                <a16:creationId xmlns:a16="http://schemas.microsoft.com/office/drawing/2014/main" id="{040DFB89-2A15-46FD-9075-8CBCB250A473}"/>
              </a:ext>
            </a:extLst>
          </p:cNvPr>
          <p:cNvSpPr>
            <a:spLocks noGrp="1"/>
          </p:cNvSpPr>
          <p:nvPr>
            <p:ph sz="half" idx="1"/>
          </p:nvPr>
        </p:nvSpPr>
        <p:spPr>
          <a:xfrm>
            <a:off x="695325" y="1160464"/>
            <a:ext cx="7635876" cy="5113336"/>
          </a:xfrm>
        </p:spPr>
        <p:txBody>
          <a:bodyPr>
            <a:normAutofit/>
          </a:bodyPr>
          <a:lstStyle/>
          <a:p>
            <a:r>
              <a:rPr lang="en-US" sz="2600" noProof="1"/>
              <a:t>Laboratory surveillance</a:t>
            </a:r>
          </a:p>
          <a:p>
            <a:r>
              <a:rPr lang="en-US" sz="2600" noProof="1"/>
              <a:t>Testing of public health significance</a:t>
            </a:r>
          </a:p>
          <a:p>
            <a:r>
              <a:rPr lang="en-US" sz="2600" noProof="1"/>
              <a:t>Consults and provide educational opportunities</a:t>
            </a:r>
          </a:p>
          <a:p>
            <a:r>
              <a:rPr lang="en-US" sz="2600" noProof="1"/>
              <a:t>Works collaboratively with partners in a public health system</a:t>
            </a:r>
          </a:p>
        </p:txBody>
      </p:sp>
      <p:pic>
        <p:nvPicPr>
          <p:cNvPr id="10" name="Symbol zastępczy obrazu 9" descr="Obraz zawierający osoba, wewnątrz, mikroskop&#10;&#10;Opis wygenerowany automatycznie">
            <a:extLst>
              <a:ext uri="{FF2B5EF4-FFF2-40B4-BE49-F238E27FC236}">
                <a16:creationId xmlns:a16="http://schemas.microsoft.com/office/drawing/2014/main" id="{F638834B-8EA0-4961-BA56-B7A00EF4C7A4}"/>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33267" r="33267"/>
          <a:stretch/>
        </p:blipFill>
        <p:spPr/>
      </p:pic>
    </p:spTree>
    <p:extLst>
      <p:ext uri="{BB962C8B-B14F-4D97-AF65-F5344CB8AC3E}">
        <p14:creationId xmlns:p14="http://schemas.microsoft.com/office/powerpoint/2010/main" val="17412130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5.3.3511"/>
  <p:tag name="SLIDO_PRESENTATION_ID" val="00000000-0000-0000-0000-000000000000"/>
  <p:tag name="SLIDO_EVENT_UUID" val="d40adb27-9db0-4297-909f-d0dd6d400d46"/>
  <p:tag name="SLIDO_EVENT_SECTION_UUID" val="658f99f0-8379-4d84-91aa-1b89fcadfdb0"/>
</p:tagLst>
</file>

<file path=ppt/theme/theme1.xml><?xml version="1.0" encoding="utf-8"?>
<a:theme xmlns:a="http://schemas.openxmlformats.org/drawingml/2006/main" name="APHL Master Theme">
  <a:themeElements>
    <a:clrScheme name="APHL Template Colors 2022">
      <a:dk1>
        <a:sysClr val="windowText" lastClr="000000"/>
      </a:dk1>
      <a:lt1>
        <a:sysClr val="window" lastClr="FFFFFF"/>
      </a:lt1>
      <a:dk2>
        <a:srgbClr val="006E79"/>
      </a:dk2>
      <a:lt2>
        <a:srgbClr val="E2E9EC"/>
      </a:lt2>
      <a:accent1>
        <a:srgbClr val="00A0AF"/>
      </a:accent1>
      <a:accent2>
        <a:srgbClr val="B42E34"/>
      </a:accent2>
      <a:accent3>
        <a:srgbClr val="EF9528"/>
      </a:accent3>
      <a:accent4>
        <a:srgbClr val="7AC143"/>
      </a:accent4>
      <a:accent5>
        <a:srgbClr val="532E63"/>
      </a:accent5>
      <a:accent6>
        <a:srgbClr val="FFC000"/>
      </a:accent6>
      <a:hlink>
        <a:srgbClr val="00A0AF"/>
      </a:hlink>
      <a:folHlink>
        <a:srgbClr val="07484C"/>
      </a:folHlink>
    </a:clrScheme>
    <a:fontScheme name="Custom 2">
      <a:majorFont>
        <a:latin typeface="Franklin Gothic Medium"/>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tIns="72000" bIns="72000" rtlCol="0" anchor="ctr"/>
      <a:lstStyle>
        <a:defPPr algn="ctr">
          <a:spcAft>
            <a:spcPts val="600"/>
          </a:spcAft>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marL="285750" indent="-285750" algn="l">
          <a:spcAft>
            <a:spcPts val="600"/>
          </a:spcAft>
          <a:buClr>
            <a:schemeClr val="accent1"/>
          </a:buClr>
          <a:buFont typeface="Arial" panose="020B0604020202020204" pitchFamily="34" charset="0"/>
          <a:buChar char="•"/>
          <a:defRPr sz="20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2A1B1054785D42882427FEE860657E" ma:contentTypeVersion="0" ma:contentTypeDescription="Create a new document." ma:contentTypeScope="" ma:versionID="0fd8c78a9c5f1465acbe9df2f7b98ea5">
  <xsd:schema xmlns:xsd="http://www.w3.org/2001/XMLSchema" xmlns:xs="http://www.w3.org/2001/XMLSchema" xmlns:p="http://schemas.microsoft.com/office/2006/metadata/properties" xmlns:ns2="5af08be3-da31-4ed0-bd15-c2f68cc29029" targetNamespace="http://schemas.microsoft.com/office/2006/metadata/properties" ma:root="true" ma:fieldsID="a9237e48bacdd61b756ffadd28ae093c" ns2:_="">
    <xsd:import namespace="5af08be3-da31-4ed0-bd15-c2f68cc29029"/>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8" nillable="true" ma:displayName="Description" ma:internalName="Description">
      <xsd:simpleType>
        <xsd:restriction base="dms:Note">
          <xsd:maxLength value="255"/>
        </xsd:restriction>
      </xsd:simpleType>
    </xsd:element>
    <xsd:element name="_dlc_DocId" ma:index="9" nillable="true" ma:displayName="Document ID Value" ma:description="The value of the document ID assigned to this item."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ct:contentTypeSchema xmlns:ct="http://schemas.microsoft.com/office/2006/metadata/contentType" xmlns:ma="http://schemas.microsoft.com/office/2006/metadata/properties/metaAttributes" ct:_="" ma:_="" ma:contentTypeName="Document" ma:contentTypeID="0x010100F1B40849D0DF2D489A7F0DD24EAF5A7D" ma:contentTypeVersion="1" ma:contentTypeDescription="Create a new document." ma:contentTypeScope="" ma:versionID="806b4c6ad4299f3f627ac911d9f7569c">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BB60BC-F980-45F6-B710-1B77CCA0E6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f08be3-da31-4ed0-bd15-c2f68cc290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BAA4A5-B801-4E70-AB16-27F88AE56F37}"/>
</file>

<file path=customXml/itemProps3.xml><?xml version="1.0" encoding="utf-8"?>
<ds:datastoreItem xmlns:ds="http://schemas.openxmlformats.org/officeDocument/2006/customXml" ds:itemID="{F906C323-2260-4F5C-A4E4-76E86AEA9B57}">
  <ds:schemaRefs>
    <ds:schemaRef ds:uri="http://schemas.microsoft.com/office/2006/documentManagement/types"/>
    <ds:schemaRef ds:uri="http://purl.org/dc/elements/1.1/"/>
    <ds:schemaRef ds:uri="5af08be3-da31-4ed0-bd15-c2f68cc29029"/>
    <ds:schemaRef ds:uri="http://purl.org/dc/terms/"/>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customXml/itemProps4.xml><?xml version="1.0" encoding="utf-8"?>
<ds:datastoreItem xmlns:ds="http://schemas.openxmlformats.org/officeDocument/2006/customXml" ds:itemID="{23FE95EB-1D52-410E-A524-0B047EC84A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1205</TotalTime>
  <Words>1503</Words>
  <Application>Microsoft Office PowerPoint</Application>
  <PresentationFormat>Widescreen</PresentationFormat>
  <Paragraphs>214</Paragraphs>
  <Slides>21</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Franklin Gothic Medium</vt:lpstr>
      <vt:lpstr>Segoe UI</vt:lpstr>
      <vt:lpstr>APHL Master Theme</vt:lpstr>
      <vt:lpstr>Public Health Laboratories and  Career Pathways</vt:lpstr>
      <vt:lpstr>PowerPoint Presentation</vt:lpstr>
      <vt:lpstr>What is Public Health?</vt:lpstr>
      <vt:lpstr>Is this your first time hearing about Public Health?</vt:lpstr>
      <vt:lpstr>Had you considered a career in Public Health?</vt:lpstr>
      <vt:lpstr>  What are some Public Health words you have learned in the last 3 years?
</vt:lpstr>
      <vt:lpstr>What is Public Health?</vt:lpstr>
      <vt:lpstr>Public Health Laboratories (PHL’s)</vt:lpstr>
      <vt:lpstr>PHL’s Role</vt:lpstr>
      <vt:lpstr>What do PHL’s do?</vt:lpstr>
      <vt:lpstr>What do PHL’s do?</vt:lpstr>
      <vt:lpstr>Who works in PHL’s?</vt:lpstr>
      <vt:lpstr>Who works in PHL’s?</vt:lpstr>
      <vt:lpstr>Why work in PHL’s</vt:lpstr>
      <vt:lpstr>Why work in PHL’s?</vt:lpstr>
      <vt:lpstr>Many Stories</vt:lpstr>
      <vt:lpstr>Why work in PHL’s: My Story</vt:lpstr>
      <vt:lpstr>PHL’s and You</vt:lpstr>
      <vt:lpstr>Opportunities for You</vt:lpstr>
      <vt:lpstr>Wrap-up</vt:lpstr>
      <vt:lpstr>Wrap-up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dc:creator>
  <cp:lastModifiedBy>Landron, Maria | APHL</cp:lastModifiedBy>
  <cp:revision>110</cp:revision>
  <dcterms:created xsi:type="dcterms:W3CDTF">2021-06-20T22:31:28Z</dcterms:created>
  <dcterms:modified xsi:type="dcterms:W3CDTF">2023-05-02T18:45:30Z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0x010100F1B40849D0DF2D489A7F0DD24EAF5A7D</vt:lpwstr>
  </property>
  <property fmtid="{D5CDD505-2E9C-101B-9397-08002B2CF9AE}" pid="3" name="_dlc_DocIdItemGuid">
    <vt:lpwstr>bc3ac5f8-f7f6-455c-9f28-1500332b3a2f</vt:lpwstr>
  </property>
  <property fmtid="{D5CDD505-2E9C-101B-9397-08002B2CF9AE}" pid="4" name="SlidoAppVersion">
    <vt:lpwstr>1.5.3.3511</vt:lpwstr>
  </property>
  <property fmtid="{D5CDD505-2E9C-101B-9397-08002B2CF9AE}" pid="5" name="MSIP_Label_7b94a7b8-f06c-4dfe-bdcc-9b548fd58c31_ActionId">
    <vt:lpwstr>1bce08c2-9b62-4909-8716-c722bb76c440</vt:lpwstr>
  </property>
  <property fmtid="{D5CDD505-2E9C-101B-9397-08002B2CF9AE}" pid="6" name="MSIP_Label_7b94a7b8-f06c-4dfe-bdcc-9b548fd58c31_Name">
    <vt:lpwstr>7b94a7b8-f06c-4dfe-bdcc-9b548fd58c31</vt:lpwstr>
  </property>
  <property fmtid="{D5CDD505-2E9C-101B-9397-08002B2CF9AE}" pid="7" name="MSIP_Label_7b94a7b8-f06c-4dfe-bdcc-9b548fd58c31_ContentBits">
    <vt:lpwstr>0</vt:lpwstr>
  </property>
  <property fmtid="{D5CDD505-2E9C-101B-9397-08002B2CF9AE}" pid="8" name="MSIP_Label_7b94a7b8-f06c-4dfe-bdcc-9b548fd58c31_SiteId">
    <vt:lpwstr>9ce70869-60db-44fd-abe8-d2767077fc8f</vt:lpwstr>
  </property>
  <property fmtid="{D5CDD505-2E9C-101B-9397-08002B2CF9AE}" pid="9" name="MSIP_Label_7b94a7b8-f06c-4dfe-bdcc-9b548fd58c31_Method">
    <vt:lpwstr>Privileged</vt:lpwstr>
  </property>
  <property fmtid="{D5CDD505-2E9C-101B-9397-08002B2CF9AE}" pid="10" name="MSIP_Label_7b94a7b8-f06c-4dfe-bdcc-9b548fd58c31_Enabled">
    <vt:lpwstr>true</vt:lpwstr>
  </property>
  <property fmtid="{D5CDD505-2E9C-101B-9397-08002B2CF9AE}" pid="11" name="MSIP_Label_7b94a7b8-f06c-4dfe-bdcc-9b548fd58c31_SetDate">
    <vt:lpwstr>2023-04-04T15:16:31Z</vt:lpwstr>
  </property>
</Properties>
</file>